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4E2AE-ADDF-4714-8E8A-C3CE68BBC1A9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1B82C-22F4-436B-800C-48AEFB7A9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1B82C-22F4-436B-800C-48AEFB7A97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61B82C-22F4-436B-800C-48AEFB7A97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0FFB-64AF-4515-BFD0-2F9CE35057DD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8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D52F-AA94-4BC6-B63E-58534DB688D4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7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F8D7-7895-4766-B76B-609293AB9590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67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F72-2B6B-4C38-A378-F5286B18CE5E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43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8860-98EA-4C11-8C7C-BDB2C335CCC6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2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6625-6D51-486D-885C-D1141D6E7A10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1105D-9B90-459B-9722-697E434660E8}" type="datetime1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67C70-36C5-4896-B3AB-2E8B36C0BB14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8DC5-471F-45C5-9549-EB5F29DDFFF3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23C4-D1A0-4958-9D78-705B9710E300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3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1BBE-1805-4F3D-A0F1-257AC87A1128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59C6-4614-495D-AC96-CDDC095FC73E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1AE27-D6B3-4D90-8BC0-2CEFA2AB60B5}" type="datetime1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8B3F-76E7-4AC0-84B8-9AED9B6DF70C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3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B950-B0C4-4839-B504-014CCAD4B24E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3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03E0-5DBB-4ECA-8DD5-B464A63C9D1D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A0062-1191-40F5-9A8F-EC7D82D9687A}" type="datetime1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B8A792-065C-48F0-A868-2743FE7DD482}" type="datetime1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97931-604B-4109-8AFF-3F8FE43E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84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9638" y="1300785"/>
            <a:ext cx="10512724" cy="1494173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Sistem</a:t>
            </a:r>
            <a:r>
              <a:rPr lang="en-US" sz="4400" dirty="0" smtClean="0"/>
              <a:t> de </a:t>
            </a:r>
            <a:r>
              <a:rPr lang="en-US" sz="4400" dirty="0" err="1" smtClean="0"/>
              <a:t>irigare</a:t>
            </a:r>
            <a:r>
              <a:rPr lang="en-US" sz="4400" dirty="0" smtClean="0"/>
              <a:t> automat </a:t>
            </a:r>
            <a:r>
              <a:rPr lang="en-US" sz="4400" dirty="0" err="1" smtClean="0"/>
              <a:t>controlat</a:t>
            </a:r>
            <a:r>
              <a:rPr lang="en-US" sz="4400" dirty="0" smtClean="0"/>
              <a:t> cu </a:t>
            </a:r>
            <a:r>
              <a:rPr lang="en-US" sz="4400" dirty="0" err="1" smtClean="0"/>
              <a:t>ajutorul</a:t>
            </a:r>
            <a:r>
              <a:rPr lang="en-US" sz="4400" dirty="0" smtClean="0"/>
              <a:t> </a:t>
            </a:r>
            <a:r>
              <a:rPr lang="en-US" sz="4400" dirty="0" err="1" smtClean="0"/>
              <a:t>unei</a:t>
            </a:r>
            <a:r>
              <a:rPr lang="en-US" sz="4400" dirty="0" smtClean="0"/>
              <a:t> </a:t>
            </a:r>
            <a:r>
              <a:rPr lang="en-US" sz="4400" dirty="0" err="1" smtClean="0"/>
              <a:t>aplica</a:t>
            </a:r>
            <a:r>
              <a:rPr lang="ro-RO" sz="4400" dirty="0" smtClean="0"/>
              <a:t>ții mobile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023558"/>
            <a:ext cx="8689976" cy="573657"/>
          </a:xfrm>
        </p:spPr>
        <p:txBody>
          <a:bodyPr>
            <a:normAutofit/>
          </a:bodyPr>
          <a:lstStyle/>
          <a:p>
            <a:r>
              <a:rPr lang="ro-RO" sz="2800" dirty="0" smtClean="0"/>
              <a:t>Proiect de diplomă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8899" y="4737340"/>
            <a:ext cx="4876950" cy="1128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Coordonator științific:</a:t>
            </a:r>
          </a:p>
          <a:p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Prof. Dr. Habil. Ing. Marius marcu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255479" y="4737340"/>
            <a:ext cx="4149306" cy="1128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Absolvent:</a:t>
            </a:r>
          </a:p>
          <a:p>
            <a:r>
              <a:rPr lang="ro-RO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Nicolae-cosmin popa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18007" y="5865962"/>
            <a:ext cx="2955985" cy="845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Timișoara</a:t>
            </a:r>
          </a:p>
          <a:p>
            <a:r>
              <a:rPr lang="ro-RO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Septembrie 2020</a:t>
            </a:r>
          </a:p>
        </p:txBody>
      </p:sp>
    </p:spTree>
    <p:extLst>
      <p:ext uri="{BB962C8B-B14F-4D97-AF65-F5344CB8AC3E}">
        <p14:creationId xmlns:p14="http://schemas.microsoft.com/office/powerpoint/2010/main" val="30916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Cuprinsul</a:t>
            </a:r>
            <a:r>
              <a:rPr lang="en-US" dirty="0" smtClean="0"/>
              <a:t> </a:t>
            </a:r>
            <a:r>
              <a:rPr lang="ro-RO" dirty="0" smtClean="0"/>
              <a:t>Proiectului de Diplomă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1. Introducere</a:t>
            </a:r>
          </a:p>
          <a:p>
            <a:r>
              <a:rPr lang="ro-RO" dirty="0" smtClean="0"/>
              <a:t>2. Aplicații și sisteme similare existente</a:t>
            </a:r>
          </a:p>
          <a:p>
            <a:r>
              <a:rPr lang="ro-RO" dirty="0" smtClean="0"/>
              <a:t>3. Concepte teoretice</a:t>
            </a:r>
          </a:p>
          <a:p>
            <a:r>
              <a:rPr lang="ro-RO" dirty="0" smtClean="0"/>
              <a:t>4. Implementarea soluției sistemului</a:t>
            </a:r>
          </a:p>
          <a:p>
            <a:r>
              <a:rPr lang="ro-RO" dirty="0" smtClean="0"/>
              <a:t>5. Concluzii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03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 - 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26876"/>
            <a:ext cx="8946541" cy="4721524"/>
          </a:xfrm>
        </p:spPr>
        <p:txBody>
          <a:bodyPr/>
          <a:lstStyle/>
          <a:p>
            <a:pPr algn="just"/>
            <a:r>
              <a:rPr lang="en-US" dirty="0"/>
              <a:t>Internet of Things (</a:t>
            </a:r>
            <a:r>
              <a:rPr lang="en-US" dirty="0" err="1"/>
              <a:t>IoT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un concept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paradigmă</a:t>
            </a:r>
            <a:r>
              <a:rPr lang="en-US" dirty="0"/>
              <a:t> care </a:t>
            </a:r>
            <a:r>
              <a:rPr lang="en-US" dirty="0" err="1"/>
              <a:t>consideră</a:t>
            </a:r>
            <a:r>
              <a:rPr lang="en-US" dirty="0"/>
              <a:t> </a:t>
            </a:r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omniprezentă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mediul</a:t>
            </a:r>
            <a:r>
              <a:rPr lang="en-US" dirty="0"/>
              <a:t> </a:t>
            </a:r>
            <a:r>
              <a:rPr lang="en-US" dirty="0" err="1"/>
              <a:t>înconjurător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varietăți</a:t>
            </a:r>
            <a:r>
              <a:rPr lang="en-US" dirty="0"/>
              <a:t> de </a:t>
            </a:r>
            <a:r>
              <a:rPr lang="en-US" dirty="0" err="1"/>
              <a:t>lucruri</a:t>
            </a:r>
            <a:r>
              <a:rPr lang="en-US" dirty="0"/>
              <a:t> / </a:t>
            </a:r>
            <a:r>
              <a:rPr lang="en-US" dirty="0" err="1"/>
              <a:t>obiecte</a:t>
            </a:r>
            <a:r>
              <a:rPr lang="en-US" dirty="0"/>
              <a:t> care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wireless </a:t>
            </a:r>
            <a:r>
              <a:rPr lang="en-US" dirty="0" err="1"/>
              <a:t>și</a:t>
            </a:r>
            <a:r>
              <a:rPr lang="en-US" dirty="0"/>
              <a:t> cu fir </a:t>
            </a:r>
            <a:r>
              <a:rPr lang="en-US" dirty="0" err="1"/>
              <a:t>și</a:t>
            </a:r>
            <a:r>
              <a:rPr lang="en-US" dirty="0"/>
              <a:t> scheme de </a:t>
            </a:r>
            <a:r>
              <a:rPr lang="en-US" dirty="0" err="1"/>
              <a:t>adresare</a:t>
            </a:r>
            <a:r>
              <a:rPr lang="en-US" dirty="0"/>
              <a:t> </a:t>
            </a:r>
            <a:r>
              <a:rPr lang="en-US" dirty="0" err="1"/>
              <a:t>unice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capabile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interacționeze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coopereze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lucruri</a:t>
            </a:r>
            <a:r>
              <a:rPr lang="en-US" dirty="0"/>
              <a:t> /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/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 smtClean="0"/>
              <a:t>.</a:t>
            </a:r>
            <a:endParaRPr lang="ro-RO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74" y="3536830"/>
            <a:ext cx="4739589" cy="296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Aplicații și sisteme similare existente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Controllerul</a:t>
            </a:r>
            <a:r>
              <a:rPr lang="en-US" dirty="0"/>
              <a:t> Rain Bird </a:t>
            </a:r>
            <a:r>
              <a:rPr lang="en-US" dirty="0" smtClean="0"/>
              <a:t>ESP-RZX</a:t>
            </a:r>
            <a:r>
              <a:rPr lang="ro-RO" dirty="0" smtClean="0"/>
              <a:t>4i</a:t>
            </a:r>
          </a:p>
          <a:p>
            <a:endParaRPr lang="ro-RO" dirty="0"/>
          </a:p>
          <a:p>
            <a:pPr lvl="8"/>
            <a:r>
              <a:rPr lang="en-US" dirty="0" err="1" smtClean="0"/>
              <a:t>Programatorul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pregătit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conexiune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,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căreia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operarea</a:t>
            </a:r>
            <a:r>
              <a:rPr lang="en-US" dirty="0"/>
              <a:t> </a:t>
            </a:r>
            <a:r>
              <a:rPr lang="en-US" dirty="0" err="1"/>
              <a:t>programatorului</a:t>
            </a:r>
            <a:r>
              <a:rPr lang="en-US" dirty="0"/>
              <a:t> de la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dispozitiv</a:t>
            </a:r>
            <a:r>
              <a:rPr lang="en-US" dirty="0"/>
              <a:t> cu </a:t>
            </a:r>
            <a:r>
              <a:rPr lang="en-US" dirty="0" err="1"/>
              <a:t>conexiune</a:t>
            </a:r>
            <a:r>
              <a:rPr lang="en-US" dirty="0"/>
              <a:t> internet</a:t>
            </a:r>
            <a:r>
              <a:rPr lang="en-US" dirty="0" smtClean="0"/>
              <a:t>.</a:t>
            </a:r>
            <a:endParaRPr lang="ro-RO" dirty="0" smtClean="0"/>
          </a:p>
          <a:p>
            <a:pPr lvl="8"/>
            <a:endParaRPr lang="ro-RO" dirty="0" smtClean="0"/>
          </a:p>
          <a:p>
            <a:r>
              <a:rPr lang="ro-RO" dirty="0" smtClean="0"/>
              <a:t>Rain Bird</a:t>
            </a:r>
          </a:p>
          <a:p>
            <a:pPr lvl="8"/>
            <a:r>
              <a:rPr lang="ro-RO" dirty="0" smtClean="0"/>
              <a:t>Aplicația mobilă aferentă controllerului Rain Bird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67" y="2518744"/>
            <a:ext cx="1556672" cy="15566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31" y="4764656"/>
            <a:ext cx="1483743" cy="14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Concepte teoretice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95888"/>
            <a:ext cx="8946541" cy="4652512"/>
          </a:xfrm>
        </p:spPr>
        <p:txBody>
          <a:bodyPr/>
          <a:lstStyle/>
          <a:p>
            <a:r>
              <a:rPr lang="ro-RO" dirty="0" smtClean="0"/>
              <a:t>Ce este un sistem?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mulțime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interconectate</a:t>
            </a:r>
            <a:r>
              <a:rPr lang="en-US" dirty="0"/>
              <a:t> care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interconectare</a:t>
            </a:r>
            <a:r>
              <a:rPr lang="en-US" dirty="0"/>
              <a:t> </a:t>
            </a:r>
            <a:r>
              <a:rPr lang="en-US" dirty="0" err="1"/>
              <a:t>alcătuiesc</a:t>
            </a:r>
            <a:r>
              <a:rPr lang="en-US" dirty="0"/>
              <a:t> un tot </a:t>
            </a:r>
            <a:r>
              <a:rPr lang="en-US" dirty="0" err="1"/>
              <a:t>unitar</a:t>
            </a:r>
            <a:r>
              <a:rPr lang="en-US" dirty="0"/>
              <a:t>, bine </a:t>
            </a:r>
            <a:r>
              <a:rPr lang="en-US" dirty="0" err="1"/>
              <a:t>încadrat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bine </a:t>
            </a:r>
            <a:r>
              <a:rPr lang="en-US" dirty="0" err="1"/>
              <a:t>delimitat</a:t>
            </a:r>
            <a:r>
              <a:rPr lang="en-US" dirty="0"/>
              <a:t> </a:t>
            </a:r>
            <a:r>
              <a:rPr lang="en-US" dirty="0" err="1"/>
              <a:t>spațial</a:t>
            </a:r>
            <a:r>
              <a:rPr lang="en-US" dirty="0"/>
              <a:t> </a:t>
            </a:r>
            <a:r>
              <a:rPr lang="en-US" dirty="0" err="1"/>
              <a:t>față</a:t>
            </a:r>
            <a:r>
              <a:rPr lang="en-US" dirty="0"/>
              <a:t> de </a:t>
            </a:r>
            <a:r>
              <a:rPr lang="en-US" dirty="0" err="1"/>
              <a:t>mediul</a:t>
            </a:r>
            <a:r>
              <a:rPr lang="en-US" dirty="0"/>
              <a:t> exterior de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influențat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privit</a:t>
            </a:r>
            <a:r>
              <a:rPr lang="en-US" dirty="0"/>
              <a:t> ca un </a:t>
            </a:r>
            <a:r>
              <a:rPr lang="en-US" dirty="0" err="1"/>
              <a:t>ansamblu</a:t>
            </a:r>
            <a:r>
              <a:rPr lang="en-US" dirty="0"/>
              <a:t> </a:t>
            </a:r>
            <a:r>
              <a:rPr lang="en-US" dirty="0" err="1"/>
              <a:t>structurat</a:t>
            </a:r>
            <a:r>
              <a:rPr lang="en-US" dirty="0"/>
              <a:t>, </a:t>
            </a:r>
            <a:r>
              <a:rPr lang="en-US" dirty="0" err="1"/>
              <a:t>având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scop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îndeplinind</a:t>
            </a:r>
            <a:r>
              <a:rPr lang="en-US" dirty="0"/>
              <a:t> 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. </a:t>
            </a:r>
            <a:endParaRPr lang="ro-RO" dirty="0" smtClean="0"/>
          </a:p>
          <a:p>
            <a:r>
              <a:rPr lang="ro-RO" dirty="0" smtClean="0"/>
              <a:t>Dezvoltarea unei aplicații mobile</a:t>
            </a:r>
          </a:p>
          <a:p>
            <a:pPr lvl="1"/>
            <a:r>
              <a:rPr lang="ro-RO" dirty="0" smtClean="0"/>
              <a:t>Proiectarea aplicației</a:t>
            </a:r>
          </a:p>
          <a:p>
            <a:pPr lvl="1"/>
            <a:r>
              <a:rPr lang="ro-RO" dirty="0" smtClean="0"/>
              <a:t>Aspectul grafic</a:t>
            </a:r>
          </a:p>
          <a:p>
            <a:pPr lvl="1"/>
            <a:r>
              <a:rPr lang="ro-RO" dirty="0" smtClean="0"/>
              <a:t>Implementarea funcțiilor</a:t>
            </a:r>
          </a:p>
          <a:p>
            <a:pPr lvl="1"/>
            <a:r>
              <a:rPr lang="ro-RO" dirty="0" smtClean="0"/>
              <a:t>Testarea aplicației</a:t>
            </a:r>
          </a:p>
          <a:p>
            <a:pPr lvl="1"/>
            <a:r>
              <a:rPr lang="ro-RO" dirty="0" smtClean="0"/>
              <a:t>Lansarea aplicației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Implementarea soluției 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1986"/>
            <a:ext cx="8946541" cy="4816414"/>
          </a:xfrm>
        </p:spPr>
        <p:txBody>
          <a:bodyPr/>
          <a:lstStyle/>
          <a:p>
            <a:r>
              <a:rPr lang="ro-RO" dirty="0" smtClean="0"/>
              <a:t>Schema logică a sistemului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62" y="1959045"/>
            <a:ext cx="6487239" cy="46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Implementarea soluției 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Software folosit</a:t>
            </a:r>
          </a:p>
          <a:p>
            <a:pPr lvl="1"/>
            <a:r>
              <a:rPr lang="ro-RO" dirty="0" smtClean="0"/>
              <a:t>Arduino IDE</a:t>
            </a:r>
          </a:p>
          <a:p>
            <a:pPr lvl="1"/>
            <a:endParaRPr lang="ro-RO" dirty="0"/>
          </a:p>
          <a:p>
            <a:pPr lvl="1"/>
            <a:endParaRPr lang="ro-RO" dirty="0" smtClean="0"/>
          </a:p>
          <a:p>
            <a:pPr lvl="1"/>
            <a:endParaRPr lang="ro-RO" dirty="0"/>
          </a:p>
          <a:p>
            <a:pPr lvl="1"/>
            <a:r>
              <a:rPr lang="ro-RO" dirty="0" smtClean="0"/>
              <a:t>Android Studio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89" y="2543356"/>
            <a:ext cx="1217761" cy="12177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989" y="4251555"/>
            <a:ext cx="1237891" cy="12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Implementarea soluției 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Aplicația mobilă – HidroApp</a:t>
            </a:r>
          </a:p>
          <a:p>
            <a:pPr lvl="1"/>
            <a:r>
              <a:rPr lang="ro-RO" dirty="0" smtClean="0"/>
              <a:t>Clasa </a:t>
            </a:r>
            <a:r>
              <a:rPr lang="ro-RO" b="1" dirty="0" smtClean="0"/>
              <a:t>MainActivity</a:t>
            </a:r>
            <a:r>
              <a:rPr lang="ro-RO" dirty="0" smtClean="0"/>
              <a:t> </a:t>
            </a:r>
          </a:p>
          <a:p>
            <a:pPr lvl="1"/>
            <a:r>
              <a:rPr lang="ro-RO" dirty="0"/>
              <a:t>Clasa </a:t>
            </a:r>
            <a:r>
              <a:rPr lang="ro-RO" b="1" dirty="0" smtClean="0"/>
              <a:t>IrigareManuală</a:t>
            </a:r>
          </a:p>
          <a:p>
            <a:pPr lvl="1"/>
            <a:r>
              <a:rPr lang="ro-RO" dirty="0"/>
              <a:t>Clasa </a:t>
            </a:r>
            <a:r>
              <a:rPr lang="ro-RO" b="1" dirty="0" smtClean="0"/>
              <a:t>IrigareAutomată</a:t>
            </a:r>
          </a:p>
          <a:p>
            <a:pPr lvl="1"/>
            <a:r>
              <a:rPr lang="ro-RO" dirty="0"/>
              <a:t>Clasa </a:t>
            </a:r>
            <a:r>
              <a:rPr lang="ro-RO" b="1" dirty="0" smtClean="0"/>
              <a:t>Notification</a:t>
            </a:r>
          </a:p>
          <a:p>
            <a:pPr lvl="1"/>
            <a:r>
              <a:rPr lang="ro-RO" dirty="0"/>
              <a:t>Clasa </a:t>
            </a:r>
            <a:r>
              <a:rPr lang="ro-RO" b="1" dirty="0" smtClean="0"/>
              <a:t>StartWater</a:t>
            </a:r>
          </a:p>
          <a:p>
            <a:pPr lvl="1"/>
            <a:r>
              <a:rPr lang="ro-RO" dirty="0"/>
              <a:t>Clasa </a:t>
            </a:r>
            <a:r>
              <a:rPr lang="ro-RO" b="1" dirty="0" smtClean="0"/>
              <a:t>StopWater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634" y="2052918"/>
            <a:ext cx="1161752" cy="116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Prezentarea aplicației -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7931-604B-4109-8AFF-3F8FE43E6CE4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0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86</TotalTime>
  <Words>293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Sistem de irigare automat controlat cu ajutorul unei aplicații mobile</vt:lpstr>
      <vt:lpstr>Cuprinsul Proiectului de Diplomă</vt:lpstr>
      <vt:lpstr>Introducere - IoT</vt:lpstr>
      <vt:lpstr>Aplicații și sisteme similare existente</vt:lpstr>
      <vt:lpstr>Concepte teoretice</vt:lpstr>
      <vt:lpstr>Implementarea soluției sistemului</vt:lpstr>
      <vt:lpstr>Implementarea soluției sistemului</vt:lpstr>
      <vt:lpstr>Implementarea soluției sistemului</vt:lpstr>
      <vt:lpstr>Prezentarea aplicației -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irigare automat controlat cu ajutorul unei aplicații mobile</dc:title>
  <dc:creator>Cosmin</dc:creator>
  <cp:lastModifiedBy>Cosmin</cp:lastModifiedBy>
  <cp:revision>10</cp:revision>
  <dcterms:created xsi:type="dcterms:W3CDTF">2020-09-07T09:22:13Z</dcterms:created>
  <dcterms:modified xsi:type="dcterms:W3CDTF">2020-09-07T11:08:15Z</dcterms:modified>
</cp:coreProperties>
</file>