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/>
              <a:t>Scopul</a:t>
            </a:r>
            <a:r>
              <a:rPr lang="en-US" sz="2000" b="0" i="0" u="none" strike="noStrike" baseline="0" dirty="0"/>
              <a:t> primordial al </a:t>
            </a:r>
            <a:r>
              <a:rPr lang="en-US" sz="2000" b="0" i="0" u="none" strike="noStrike" baseline="0" dirty="0" err="1"/>
              <a:t>conceptului</a:t>
            </a:r>
            <a:r>
              <a:rPr lang="en-US" sz="2000" b="0" i="0" u="none" strike="noStrike" baseline="0" dirty="0"/>
              <a:t> de Internet Of Things </a:t>
            </a:r>
            <a:r>
              <a:rPr lang="en-US" sz="2000" b="0" i="0" u="none" strike="noStrike" baseline="0" dirty="0" err="1"/>
              <a:t>este</a:t>
            </a:r>
            <a:r>
              <a:rPr lang="en-US" sz="2000" b="0" i="0" u="none" strike="noStrike" baseline="0" dirty="0"/>
              <a:t> de a face </a:t>
            </a:r>
            <a:r>
              <a:rPr lang="en-US" sz="2000" b="0" i="0" u="none" strike="noStrike" baseline="0" dirty="0" err="1"/>
              <a:t>posibil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comunicarea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între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obiectele</a:t>
            </a:r>
            <a:r>
              <a:rPr lang="en-US" sz="2000" b="0" i="0" u="none" strike="noStrike" baseline="0" dirty="0"/>
              <a:t> care </a:t>
            </a:r>
            <a:r>
              <a:rPr lang="en-US" sz="2000" b="0" i="0" u="none" strike="noStrike" baseline="0" dirty="0" err="1"/>
              <a:t>prezint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utilitate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via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/>
              <a:t>a de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 cu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. </a:t>
            </a:r>
            <a:r>
              <a:rPr lang="en-US" sz="2000" b="0" i="0" u="none" strike="noStrike" baseline="0" dirty="0" err="1"/>
              <a:t>Acesta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reprezint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o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re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ea</a:t>
            </a:r>
            <a:r>
              <a:rPr lang="en-US" sz="2000" b="0" i="0" u="none" strike="noStrike" baseline="0" dirty="0"/>
              <a:t> vast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dispozitive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interconectate</a:t>
            </a:r>
            <a:r>
              <a:rPr lang="en-US" sz="2000" b="0" i="0" u="none" strike="noStrike" baseline="0" dirty="0"/>
              <a:t> care sunt </a:t>
            </a:r>
            <a:r>
              <a:rPr lang="en-US" sz="2000" b="0" i="0" u="none" strike="noStrike" baseline="0" dirty="0" err="1"/>
              <a:t>capabile</a:t>
            </a:r>
            <a:r>
              <a:rPr lang="en-US" sz="2000" b="0" i="0" u="none" strike="noStrike" baseline="0" dirty="0"/>
              <a:t> s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decizii</a:t>
            </a:r>
            <a:r>
              <a:rPr lang="en-US" sz="2000" b="0" i="0" u="none" strike="noStrike" baseline="0" dirty="0"/>
              <a:t> f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interven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ie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din exterior. </a:t>
            </a:r>
            <a:r>
              <a:rPr lang="en-US" sz="2000" b="0" i="0" u="none" strike="noStrike" baseline="0" dirty="0" err="1"/>
              <a:t>Prin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senzorilor</a:t>
            </a:r>
            <a:r>
              <a:rPr lang="en-US" sz="2000" b="0" i="0" u="none" strike="noStrike" baseline="0" dirty="0"/>
              <a:t> sunt </a:t>
            </a:r>
            <a:r>
              <a:rPr lang="en-US" sz="2000" b="0" i="0" u="none" strike="noStrike" baseline="0" dirty="0" err="1"/>
              <a:t>preluate</a:t>
            </a:r>
            <a:r>
              <a:rPr lang="en-US" sz="2000" b="0" i="0" u="none" strike="noStrike" baseline="0" dirty="0"/>
              <a:t> diverse date din </a:t>
            </a:r>
            <a:r>
              <a:rPr lang="en-US" sz="2000" b="0" i="0" u="none" strike="noStrike" baseline="0" dirty="0" err="1"/>
              <a:t>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înconjur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tor, date care,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urma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prelucr</a:t>
            </a:r>
            <a:r>
              <a:rPr lang="ro-RO" sz="2000" dirty="0"/>
              <a:t>ă</a:t>
            </a:r>
            <a:r>
              <a:rPr lang="en-US" sz="2000" b="0" i="0" u="none" strike="noStrike" baseline="0" dirty="0" err="1"/>
              <a:t>rilor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determin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execu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anumitor</a:t>
            </a:r>
            <a:r>
              <a:rPr lang="en-US" sz="2000" b="0" i="0" u="none" strike="noStrike" baseline="0" dirty="0"/>
              <a:t> ac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iuni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624110"/>
            <a:ext cx="10862356" cy="1280890"/>
          </a:xfrm>
        </p:spPr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2133600"/>
            <a:ext cx="10862356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Se produc și comercializează o serie de sisteme asemănătoare.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Printre cele mai importante se enumeră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Ecobee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Nest</a:t>
            </a:r>
            <a:r>
              <a:rPr lang="ro-RO" sz="2000" dirty="0"/>
              <a:t>  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Cum se diferențiază sistemul creat?</a:t>
            </a: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Cost scăzut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de a regla temperatura pe diferite zone din imobil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33116A-955E-4F82-82B3-25A740A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9"/>
            <a:ext cx="4437420" cy="1047132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ro-RO" dirty="0"/>
              <a:t>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DCD2B8-1A48-4272-B123-CFAE5544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80114"/>
            <a:ext cx="3825098" cy="3972231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 err="1"/>
              <a:t>Principalele</a:t>
            </a:r>
            <a:r>
              <a:rPr lang="en-US" sz="8000" dirty="0"/>
              <a:t> </a:t>
            </a:r>
            <a:r>
              <a:rPr lang="en-US" sz="8000" dirty="0" err="1"/>
              <a:t>func</a:t>
            </a:r>
            <a:r>
              <a:rPr lang="ro-RO" sz="8000" dirty="0" err="1"/>
              <a:t>ționalități</a:t>
            </a:r>
            <a:r>
              <a:rPr lang="en-US" sz="8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 err="1"/>
              <a:t>Permite</a:t>
            </a:r>
            <a:r>
              <a:rPr lang="en-US" sz="7200" dirty="0"/>
              <a:t> </a:t>
            </a:r>
            <a:r>
              <a:rPr lang="en-US" sz="7200" dirty="0" err="1"/>
              <a:t>setarea</a:t>
            </a:r>
            <a:r>
              <a:rPr lang="en-US" sz="7200" dirty="0"/>
              <a:t> </a:t>
            </a:r>
            <a:r>
              <a:rPr lang="en-US" sz="7200" dirty="0" err="1"/>
              <a:t>temperaturii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/>
              <a:t>Cite</a:t>
            </a:r>
            <a:r>
              <a:rPr lang="ro-RO" sz="7200" dirty="0" err="1"/>
              <a:t>ște</a:t>
            </a:r>
            <a:r>
              <a:rPr lang="ro-RO" sz="7200" dirty="0"/>
              <a:t> valoarea umidității și temperaturii ambientale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Trimite valorile citite în baza de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Afișează pe LCD valoarea temperaturii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Controlează închiderea sau deschiderea electrovalvei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Trimite comandă pentru pornirea sau oprirea centralei termice</a:t>
            </a:r>
            <a:endParaRPr lang="en-US" sz="7200" dirty="0"/>
          </a:p>
          <a:p>
            <a:pPr marL="0" indent="0">
              <a:buNone/>
            </a:pPr>
            <a:endParaRPr lang="ro-RO" sz="2200" dirty="0"/>
          </a:p>
          <a:p>
            <a:endParaRPr lang="en-US" sz="16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C690B21-DCBA-4D43-86AB-060FBE08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29" y="1440428"/>
            <a:ext cx="7315200" cy="4114800"/>
          </a:xfrm>
          <a:prstGeom prst="rect">
            <a:avLst/>
          </a:prstGeom>
          <a:effectLst/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A0DEDC-4A95-4231-9DCD-EADE6FD2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0" y="624110"/>
            <a:ext cx="10840584" cy="1280890"/>
          </a:xfrm>
        </p:spPr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 err="1"/>
              <a:t>ției</a:t>
            </a:r>
            <a:r>
              <a:rPr lang="en-US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4D18BD-7239-45FB-861D-EF1B27C2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926766"/>
            <a:ext cx="1084058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5A581D-5458-419D-8700-196223F03DAD}"/>
              </a:ext>
            </a:extLst>
          </p:cNvPr>
          <p:cNvSpPr/>
          <p:nvPr/>
        </p:nvSpPr>
        <p:spPr>
          <a:xfrm>
            <a:off x="838202" y="3295649"/>
            <a:ext cx="2390775" cy="111442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Eveniment declanșator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E36CC-CBFF-4864-859A-7075C1D13016}"/>
              </a:ext>
            </a:extLst>
          </p:cNvPr>
          <p:cNvSpPr/>
          <p:nvPr/>
        </p:nvSpPr>
        <p:spPr>
          <a:xfrm>
            <a:off x="4900614" y="3295649"/>
            <a:ext cx="2390775" cy="11144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Rutina de </a:t>
            </a:r>
            <a:r>
              <a:rPr lang="en-US" dirty="0" err="1"/>
              <a:t>tratare</a:t>
            </a:r>
            <a:r>
              <a:rPr lang="en-US" dirty="0"/>
              <a:t> a </a:t>
            </a:r>
            <a:r>
              <a:rPr lang="ro-RO" dirty="0"/>
              <a:t>î</a:t>
            </a:r>
            <a:r>
              <a:rPr lang="en-US" dirty="0" err="1"/>
              <a:t>ntreruperii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886699-54E5-4B1F-B232-374369B648CF}"/>
              </a:ext>
            </a:extLst>
          </p:cNvPr>
          <p:cNvSpPr/>
          <p:nvPr/>
        </p:nvSpPr>
        <p:spPr>
          <a:xfrm>
            <a:off x="8963026" y="3295649"/>
            <a:ext cx="2390775" cy="11144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Procedura de modificare a temperaturii</a:t>
            </a:r>
            <a:endParaRPr lang="en-US" dirty="0"/>
          </a:p>
        </p:txBody>
      </p:sp>
      <p:sp>
        <p:nvSpPr>
          <p:cNvPr id="7" name="Săgeată: dreapta 6">
            <a:extLst>
              <a:ext uri="{FF2B5EF4-FFF2-40B4-BE49-F238E27FC236}">
                <a16:creationId xmlns:a16="http://schemas.microsoft.com/office/drawing/2014/main" id="{2F9FA55E-B634-45A5-B4F6-CB0A8D0C3873}"/>
              </a:ext>
            </a:extLst>
          </p:cNvPr>
          <p:cNvSpPr/>
          <p:nvPr/>
        </p:nvSpPr>
        <p:spPr>
          <a:xfrm>
            <a:off x="3228976" y="3729435"/>
            <a:ext cx="1671637" cy="2468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ăgeată: dreapta 7">
            <a:extLst>
              <a:ext uri="{FF2B5EF4-FFF2-40B4-BE49-F238E27FC236}">
                <a16:creationId xmlns:a16="http://schemas.microsoft.com/office/drawing/2014/main" id="{74C5EAD6-E7BD-413B-A864-991EA47D4A19}"/>
              </a:ext>
            </a:extLst>
          </p:cNvPr>
          <p:cNvSpPr/>
          <p:nvPr/>
        </p:nvSpPr>
        <p:spPr>
          <a:xfrm>
            <a:off x="7291388" y="3729435"/>
            <a:ext cx="1671637" cy="2468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693EB42-BAC8-4CF3-9D6E-AA905BFB13F7}"/>
              </a:ext>
            </a:extLst>
          </p:cNvPr>
          <p:cNvSpPr/>
          <p:nvPr/>
        </p:nvSpPr>
        <p:spPr>
          <a:xfrm>
            <a:off x="762002" y="4545013"/>
            <a:ext cx="2466975" cy="188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Apăsarea butonului</a:t>
            </a:r>
            <a:endParaRPr lang="en-US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317B3EB8-1597-4D09-9B31-B394ABE45360}"/>
              </a:ext>
            </a:extLst>
          </p:cNvPr>
          <p:cNvSpPr/>
          <p:nvPr/>
        </p:nvSpPr>
        <p:spPr>
          <a:xfrm>
            <a:off x="4862513" y="4545013"/>
            <a:ext cx="2466975" cy="188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Setează un </a:t>
            </a:r>
            <a:r>
              <a:rPr lang="ro-RO" dirty="0" err="1"/>
              <a:t>flag</a:t>
            </a:r>
            <a:r>
              <a:rPr lang="ro-RO" dirty="0"/>
              <a:t>, indicând faptul că o întrerupere a fost declanșată</a:t>
            </a:r>
            <a:endParaRPr lang="en-US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C2DAD685-9E2E-4711-90AE-E5B4F52EEF0A}"/>
              </a:ext>
            </a:extLst>
          </p:cNvPr>
          <p:cNvSpPr/>
          <p:nvPr/>
        </p:nvSpPr>
        <p:spPr>
          <a:xfrm>
            <a:off x="8924926" y="4545013"/>
            <a:ext cx="2466975" cy="188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Se execută secvența de cod pentru modificarea temperaturii și salvarea acesteia în baza de date</a:t>
            </a:r>
          </a:p>
        </p:txBody>
      </p:sp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9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1646</TotalTime>
  <Words>566</Words>
  <Application>Microsoft Office PowerPoint</Application>
  <PresentationFormat>Ecran lat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 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97</cp:revision>
  <dcterms:created xsi:type="dcterms:W3CDTF">2021-05-23T13:27:25Z</dcterms:created>
  <dcterms:modified xsi:type="dcterms:W3CDTF">2021-05-26T19:55:29Z</dcterms:modified>
</cp:coreProperties>
</file>