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6501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69FF295B-A427-4540-B07F-3FE722E6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716"/>
            <a:ext cx="320685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526" y="6258396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2E91F8C3-BAA0-43B1-818C-05F5C42B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90" y="1228561"/>
            <a:ext cx="9591040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634D8686-58AB-4F64-8E7A-8C0629DAC3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4" y="1091564"/>
            <a:ext cx="9592056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ine 17" descr="O imagine care conține text&#10;&#10;Descriere generată automat">
            <a:extLst>
              <a:ext uri="{FF2B5EF4-FFF2-40B4-BE49-F238E27FC236}">
                <a16:creationId xmlns:a16="http://schemas.microsoft.com/office/drawing/2014/main" id="{5ECFCDA1-1864-45E2-AF37-1500C6A4CE5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4" y="1360242"/>
            <a:ext cx="9592056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ine 19" descr="O imagine care conține text&#10;&#10;Descriere generată automat">
            <a:extLst>
              <a:ext uri="{FF2B5EF4-FFF2-40B4-BE49-F238E27FC236}">
                <a16:creationId xmlns:a16="http://schemas.microsoft.com/office/drawing/2014/main" id="{8370DF80-FB3E-4DBB-895D-4493DB04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82" y="230176"/>
            <a:ext cx="3291840" cy="6397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  <a:r>
              <a:rPr lang="en-US" sz="2200" dirty="0"/>
              <a:t>.</a:t>
            </a:r>
            <a:endParaRPr lang="ro-RO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  <a:r>
              <a:rPr lang="en-US" sz="2200" dirty="0"/>
              <a:t>.</a:t>
            </a:r>
            <a:endParaRPr lang="ro-RO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  <a:r>
              <a:rPr lang="en-US" sz="2000" dirty="0"/>
              <a:t>.</a:t>
            </a:r>
            <a:endParaRPr lang="ro-RO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  <a:r>
              <a:rPr lang="en-US" sz="2000" dirty="0"/>
              <a:t>.</a:t>
            </a:r>
            <a:endParaRPr lang="ro-RO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</a:t>
            </a:r>
            <a:r>
              <a:rPr lang="en-US" sz="2000" dirty="0"/>
              <a:t>.</a:t>
            </a:r>
            <a:r>
              <a:rPr lang="ro-RO" sz="20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r>
              <a:rPr 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</a:t>
            </a:r>
            <a:r>
              <a:rPr lang="en-US" sz="2000" dirty="0"/>
              <a:t>.</a:t>
            </a:r>
            <a:r>
              <a:rPr lang="ro-RO" sz="2000" dirty="0"/>
              <a:t>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r>
              <a:rPr 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r>
              <a:rPr 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r>
              <a:rPr 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en-US" sz="2000" dirty="0"/>
              <a:t>.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24277A31-FA81-4103-BFF9-B9EF2631C780}"/>
              </a:ext>
            </a:extLst>
          </p:cNvPr>
          <p:cNvSpPr/>
          <p:nvPr/>
        </p:nvSpPr>
        <p:spPr>
          <a:xfrm>
            <a:off x="3513445" y="5449557"/>
            <a:ext cx="5109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Vă mulțumesc!</a:t>
            </a:r>
            <a:endParaRPr lang="ro-RO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3" action="ppaction://hlinksldjump"/>
              </a:rPr>
              <a:t>Competi</a:t>
            </a:r>
            <a:r>
              <a:rPr lang="ro-RO" u="sng" dirty="0">
                <a:hlinkClick r:id="rId3" action="ppaction://hlinksldjump"/>
              </a:rPr>
              <a:t>ție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4" action="ppaction://hlinksldjump"/>
              </a:rPr>
              <a:t>Arhitectura sistemului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5" action="ppaction://hlinksldjump"/>
              </a:rPr>
              <a:t>Implementarea soluției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 err="1">
                <a:hlinkClick r:id="rId6" action="ppaction://hlinksldjump"/>
              </a:rPr>
              <a:t>Demo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7" action="ppaction://hlinksldjump"/>
              </a:rPr>
              <a:t>Concluzii și direcții de dezvoltare</a:t>
            </a:r>
            <a:endParaRPr lang="en-US" u="sng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ro-RO" sz="2200" dirty="0"/>
              <a:t>l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IoT.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r>
              <a:rPr lang="en-US" sz="2000"/>
              <a:t>.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gaz.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r>
              <a:rPr 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  <a:r>
              <a:rPr lang="en-US" sz="2000" dirty="0"/>
              <a:t>.</a:t>
            </a:r>
            <a:endParaRPr lang="ro-RO" sz="2000" dirty="0"/>
          </a:p>
          <a:p>
            <a:pPr algn="just"/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ro-RO" dirty="0"/>
              <a:t>Competiție</a:t>
            </a:r>
            <a:endParaRPr lang="en-US" dirty="0"/>
          </a:p>
        </p:txBody>
      </p:sp>
      <p:pic>
        <p:nvPicPr>
          <p:cNvPr id="8" name="Imagine 7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911222AB-1D67-4625-89CD-8B4567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090"/>
          <a:stretch/>
        </p:blipFill>
        <p:spPr>
          <a:xfrm>
            <a:off x="20" y="10"/>
            <a:ext cx="4646965" cy="3428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425" y="6307638"/>
            <a:ext cx="779767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5" name="Imagine 4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10A218BC-AB35-411A-9DB8-4DB3B536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-1" b="-1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Se produc și comercializează o serie de sisteme asemănătoare.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Printre cele mai importante se enumeră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Ecobee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Cum se diferențiază sistemul creat?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Posibilitatea de a regla temperatura pe diferite zone din imobil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Cost </a:t>
            </a:r>
            <a:r>
              <a:rPr lang="ro-RO" dirty="0"/>
              <a:t>scăzut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</a:t>
            </a:r>
            <a:r>
              <a:rPr lang="en-US" sz="1800" dirty="0"/>
              <a:t>z</a:t>
            </a:r>
            <a:r>
              <a:rPr lang="ro-RO" sz="1800" dirty="0"/>
              <a:t>or</a:t>
            </a:r>
            <a:r>
              <a:rPr lang="en-US" sz="1800" dirty="0"/>
              <a:t>.</a:t>
            </a:r>
            <a:endParaRPr lang="ro-RO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  <a:r>
              <a:rPr lang="en-US" sz="1800" dirty="0"/>
              <a:t>.</a:t>
            </a:r>
            <a:endParaRPr lang="ro-RO" sz="1800" dirty="0"/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  <a:r>
              <a:rPr lang="en-US" sz="2000" dirty="0"/>
              <a:t>.</a:t>
            </a:r>
            <a:endParaRPr lang="ro-RO" sz="2000" dirty="0"/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r>
              <a:rPr lang="en-US" sz="2000" dirty="0"/>
              <a:t>.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CC6D92C3-082D-4778-88A7-495BA26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11" name="Substituent conținut 2">
            <a:extLst>
              <a:ext uri="{FF2B5EF4-FFF2-40B4-BE49-F238E27FC236}">
                <a16:creationId xmlns:a16="http://schemas.microsoft.com/office/drawing/2014/main" id="{83E83451-DA5F-4D39-B10F-4010DAF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u 1">
            <a:extLst>
              <a:ext uri="{FF2B5EF4-FFF2-40B4-BE49-F238E27FC236}">
                <a16:creationId xmlns:a16="http://schemas.microsoft.com/office/drawing/2014/main" id="{1D9AF828-2ABE-43AC-91A5-DE5A869A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91908359-576B-40AE-A164-FDCFD2CA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r>
              <a:rPr lang="en-US" sz="2200" dirty="0"/>
              <a:t>.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r>
              <a:rPr lang="en-US" sz="2200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ADF50-9779-432A-918D-F7FA96C8AF75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902A2-24FD-40C5-B76C-565908305236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C5FB6-98D7-4A35-97E6-71283CE43268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86AC7DB0-5651-4677-8DB8-89DC52AE93F6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7FB83BA0-8D85-404F-9DA8-48B08B8ECE93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03D5D22-10A2-417C-8009-ABA4365A9013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2112EFA-E5A9-4399-8854-BA5E7B4A322F}"/>
              </a:ext>
            </a:extLst>
          </p:cNvPr>
          <p:cNvSpPr/>
          <p:nvPr/>
        </p:nvSpPr>
        <p:spPr>
          <a:xfrm>
            <a:off x="8780445" y="535938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26" name="Săgeată: dreapta 25">
            <a:extLst>
              <a:ext uri="{FF2B5EF4-FFF2-40B4-BE49-F238E27FC236}">
                <a16:creationId xmlns:a16="http://schemas.microsoft.com/office/drawing/2014/main" id="{BB09C01D-DA0E-4259-8CF4-6E505FDEEC42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ine 26">
            <a:extLst>
              <a:ext uri="{FF2B5EF4-FFF2-40B4-BE49-F238E27FC236}">
                <a16:creationId xmlns:a16="http://schemas.microsoft.com/office/drawing/2014/main" id="{2D60A450-4695-45E9-9661-4DF7560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6804"/>
            <a:ext cx="6123757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Adăugarea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unor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filtre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trece-jos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fiecare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buton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parte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15B8468E-22E0-4C94-BBAF-D8CE865E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46" y="670560"/>
            <a:ext cx="6732693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diere">
  <a:themeElements>
    <a:clrScheme name="Particularizare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2552</TotalTime>
  <Words>485</Words>
  <Application>Microsoft Office PowerPoint</Application>
  <PresentationFormat>Ecran lat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119</cp:revision>
  <dcterms:created xsi:type="dcterms:W3CDTF">2021-05-23T13:27:25Z</dcterms:created>
  <dcterms:modified xsi:type="dcterms:W3CDTF">2021-06-13T09:36:46Z</dcterms:modified>
</cp:coreProperties>
</file>