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 action="ppaction://hlinksldjump"/>
              </a:rPr>
              <a:t>Competi</a:t>
            </a:r>
            <a:r>
              <a:rPr lang="ro-RO" dirty="0">
                <a:hlinkClick r:id="rId3" action="ppaction://hlinksldjump"/>
              </a:rPr>
              <a:t>ție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4" action="ppaction://hlinksldjump"/>
              </a:rPr>
              <a:t>Arhitectura sistemului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5" action="ppaction://hlinksldjump"/>
              </a:rPr>
              <a:t>Implementarea soluției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>
                <a:hlinkClick r:id="rId6" action="ppaction://hlinksldjump"/>
              </a:rPr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7" action="ppaction://hlinksldjump"/>
              </a:rPr>
              <a:t>Concluzii și direcții de dezvoltare</a:t>
            </a:r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/>
              <a:t>Scopul</a:t>
            </a:r>
            <a:r>
              <a:rPr lang="en-US" sz="2000" b="0" i="0" u="none" strike="noStrike" baseline="0" dirty="0"/>
              <a:t> primordial al </a:t>
            </a:r>
            <a:r>
              <a:rPr lang="en-US" sz="2000" b="0" i="0" u="none" strike="noStrike" baseline="0" dirty="0" err="1"/>
              <a:t>conceptului</a:t>
            </a:r>
            <a:r>
              <a:rPr lang="en-US" sz="2000" b="0" i="0" u="none" strike="noStrike" baseline="0" dirty="0"/>
              <a:t> de Internet Of Things </a:t>
            </a:r>
            <a:r>
              <a:rPr lang="en-US" sz="2000" b="0" i="0" u="none" strike="noStrike" baseline="0" dirty="0" err="1"/>
              <a:t>este</a:t>
            </a:r>
            <a:r>
              <a:rPr lang="en-US" sz="2000" b="0" i="0" u="none" strike="noStrike" baseline="0" dirty="0"/>
              <a:t> de a face </a:t>
            </a:r>
            <a:r>
              <a:rPr lang="en-US" sz="2000" b="0" i="0" u="none" strike="noStrike" baseline="0" dirty="0" err="1"/>
              <a:t>posibil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comunicarea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între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obiectele</a:t>
            </a:r>
            <a:r>
              <a:rPr lang="en-US" sz="2000" b="0" i="0" u="none" strike="noStrike" baseline="0" dirty="0"/>
              <a:t> care </a:t>
            </a:r>
            <a:r>
              <a:rPr lang="en-US" sz="2000" b="0" i="0" u="none" strike="noStrike" baseline="0" dirty="0" err="1"/>
              <a:t>prezint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utilitate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via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/>
              <a:t>a de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 cu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. </a:t>
            </a:r>
            <a:r>
              <a:rPr lang="en-US" sz="2000" b="0" i="0" u="none" strike="noStrike" baseline="0" dirty="0" err="1"/>
              <a:t>Acesta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reprezint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o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re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ea</a:t>
            </a:r>
            <a:r>
              <a:rPr lang="en-US" sz="2000" b="0" i="0" u="none" strike="noStrike" baseline="0" dirty="0"/>
              <a:t> vast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de </a:t>
            </a:r>
            <a:r>
              <a:rPr lang="en-US" sz="2000" b="0" i="0" u="none" strike="noStrike" baseline="0" dirty="0" err="1"/>
              <a:t>dispozitive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interconectate</a:t>
            </a:r>
            <a:r>
              <a:rPr lang="en-US" sz="2000" b="0" i="0" u="none" strike="noStrike" baseline="0" dirty="0"/>
              <a:t> care sunt </a:t>
            </a:r>
            <a:r>
              <a:rPr lang="en-US" sz="2000" b="0" i="0" u="none" strike="noStrike" baseline="0" dirty="0" err="1"/>
              <a:t>capabile</a:t>
            </a:r>
            <a:r>
              <a:rPr lang="en-US" sz="2000" b="0" i="0" u="none" strike="noStrike" baseline="0" dirty="0"/>
              <a:t> s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decizii</a:t>
            </a:r>
            <a:r>
              <a:rPr lang="en-US" sz="2000" b="0" i="0" u="none" strike="noStrike" baseline="0" dirty="0"/>
              <a:t> f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interven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ie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din exterior. </a:t>
            </a:r>
            <a:r>
              <a:rPr lang="en-US" sz="2000" b="0" i="0" u="none" strike="noStrike" baseline="0" dirty="0" err="1"/>
              <a:t>Prin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senzorilor</a:t>
            </a:r>
            <a:r>
              <a:rPr lang="en-US" sz="2000" b="0" i="0" u="none" strike="noStrike" baseline="0" dirty="0"/>
              <a:t> sunt </a:t>
            </a:r>
            <a:r>
              <a:rPr lang="en-US" sz="2000" b="0" i="0" u="none" strike="noStrike" baseline="0" dirty="0" err="1"/>
              <a:t>preluate</a:t>
            </a:r>
            <a:r>
              <a:rPr lang="en-US" sz="2000" b="0" i="0" u="none" strike="noStrike" baseline="0" dirty="0"/>
              <a:t> diverse date din </a:t>
            </a:r>
            <a:r>
              <a:rPr lang="en-US" sz="2000" b="0" i="0" u="none" strike="noStrike" baseline="0" dirty="0" err="1"/>
              <a:t>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înconjur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tor, date care,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urma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prelucr</a:t>
            </a:r>
            <a:r>
              <a:rPr lang="ro-RO" sz="2000" dirty="0"/>
              <a:t>ă</a:t>
            </a:r>
            <a:r>
              <a:rPr lang="en-US" sz="2000" b="0" i="0" u="none" strike="noStrike" baseline="0" dirty="0" err="1"/>
              <a:t>rilor</a:t>
            </a:r>
            <a:r>
              <a:rPr lang="en-US" sz="2000" b="0" i="0" u="none" strike="noStrike" baseline="0" dirty="0"/>
              <a:t>, </a:t>
            </a:r>
            <a:r>
              <a:rPr lang="en-US" sz="2000" b="0" i="0" u="none" strike="noStrike" baseline="0" dirty="0" err="1"/>
              <a:t>determin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execu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anumitor</a:t>
            </a:r>
            <a:r>
              <a:rPr lang="en-US" sz="2000" b="0" i="0" u="none" strike="noStrike" baseline="0" dirty="0"/>
              <a:t> ac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iuni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624110"/>
            <a:ext cx="10862356" cy="1280890"/>
          </a:xfrm>
        </p:spPr>
        <p:txBody>
          <a:bodyPr/>
          <a:lstStyle/>
          <a:p>
            <a:r>
              <a:rPr lang="ro-RO" dirty="0"/>
              <a:t>Competiție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2133600"/>
            <a:ext cx="10862356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Se produc și comercializează o serie de sisteme asemănătoare.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Printre cele mai importante se enumeră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Ecobee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Nest</a:t>
            </a:r>
            <a:r>
              <a:rPr lang="ro-RO" sz="2000" dirty="0"/>
              <a:t>  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Cum se diferențiază sistemul creat?</a:t>
            </a: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Cost scăzut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de a regla temperatura pe diferite zone din imobil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2" y="942249"/>
            <a:ext cx="6631341" cy="4973505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ie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1651</TotalTime>
  <Words>539</Words>
  <Application>Microsoft Office PowerPoint</Application>
  <PresentationFormat>Ecran lat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98</cp:revision>
  <dcterms:created xsi:type="dcterms:W3CDTF">2021-05-23T13:27:25Z</dcterms:created>
  <dcterms:modified xsi:type="dcterms:W3CDTF">2021-05-26T20:50:47Z</dcterms:modified>
</cp:coreProperties>
</file>