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Monitor de Saúde para Baterias Veiculares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Arthur Bueno</a:t>
            </a:r>
          </a:p>
          <a:p>
            <a:r>
              <a:rPr lang="pt-BR" dirty="0"/>
              <a:t>Arthur Cota</a:t>
            </a:r>
          </a:p>
          <a:p>
            <a:r>
              <a:rPr lang="pt-BR" dirty="0"/>
              <a:t>Vítor Diniz</a:t>
            </a:r>
          </a:p>
        </p:txBody>
      </p:sp>
    </p:spTree>
    <p:extLst>
      <p:ext uri="{BB962C8B-B14F-4D97-AF65-F5344CB8AC3E}">
        <p14:creationId xmlns:p14="http://schemas.microsoft.com/office/powerpoint/2010/main" val="94647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FB104-EF6A-42CA-BB5E-36760D75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6360"/>
          </a:xfrm>
        </p:spPr>
        <p:txBody>
          <a:bodyPr/>
          <a:lstStyle/>
          <a:p>
            <a:r>
              <a:rPr lang="pt-BR" dirty="0"/>
              <a:t>Simulação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ECA309-D7A5-4860-830A-02916C4A4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4" y="1700808"/>
            <a:ext cx="826579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0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AC949-4DBB-477C-8D9A-63B02D83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/>
              <a:t>Aquisição da FDO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01693C-A7C7-4E9A-9ADC-F310B178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4842" r="20700" b="3156"/>
          <a:stretch/>
        </p:blipFill>
        <p:spPr>
          <a:xfrm>
            <a:off x="1547663" y="1916832"/>
            <a:ext cx="547260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81A37-9D0B-45C1-AF52-C8086041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/>
              <a:t>Aquisição da FDO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599320-67EC-4759-A07E-35FB82404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r="16537" b="8824"/>
          <a:stretch/>
        </p:blipFill>
        <p:spPr>
          <a:xfrm>
            <a:off x="971600" y="1556792"/>
            <a:ext cx="6624736" cy="46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0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81A37-9D0B-45C1-AF52-C8086041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/>
              <a:t>Aquisição da FDO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E9B34D-065C-4F8D-887B-5BE9551CA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5" t="-1050" r="1867" b="1050"/>
          <a:stretch/>
        </p:blipFill>
        <p:spPr>
          <a:xfrm rot="5400000">
            <a:off x="2326110" y="274290"/>
            <a:ext cx="386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8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81A37-9D0B-45C1-AF52-C8086041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/>
              <a:t>Aquisição da FDO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79FAB6-1816-4DDB-AF38-012F348F1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-6399" r="16926" b="6399"/>
          <a:stretch/>
        </p:blipFill>
        <p:spPr>
          <a:xfrm>
            <a:off x="683568" y="1556792"/>
            <a:ext cx="695587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8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81A37-9D0B-45C1-AF52-C8086041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/>
              <a:t>Aquisição da FDO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05B364-C38D-4BD7-AF19-9793CAFED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-2111" r="1650" b="32173"/>
          <a:stretch/>
        </p:blipFill>
        <p:spPr>
          <a:xfrm>
            <a:off x="457200" y="2132856"/>
            <a:ext cx="82296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8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81A37-9D0B-45C1-AF52-C8086041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/>
              <a:t>Aquisição da FDO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0C0030-7F80-43C4-BA64-18CB35D16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r="10001" b="23209"/>
          <a:stretch/>
        </p:blipFill>
        <p:spPr>
          <a:xfrm>
            <a:off x="1187624" y="1628800"/>
            <a:ext cx="6933456" cy="39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81A37-9D0B-45C1-AF52-C8086041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/>
              <a:t>Aquisição da FDO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E795E0-881B-4233-9D7A-11AB810C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7" y="1628801"/>
            <a:ext cx="6959603" cy="39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1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Evitar transtornos para motoristas, de forma que o sistema avisará ao usuário quando a carga da bateria está acabando ou quando a vida útil da bateria está esgotando.</a:t>
            </a:r>
          </a:p>
        </p:txBody>
      </p:sp>
    </p:spTree>
    <p:extLst>
      <p:ext uri="{BB962C8B-B14F-4D97-AF65-F5344CB8AC3E}">
        <p14:creationId xmlns:p14="http://schemas.microsoft.com/office/powerpoint/2010/main" val="19745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Conhecer melhor o comportamento dinâmico de Baterias de 12v do tipo Chumbo-ácido, analisando o comportamento durante a partida e a carga;</a:t>
            </a:r>
          </a:p>
          <a:p>
            <a:r>
              <a:rPr lang="pt-BR" dirty="0"/>
              <a:t>Elaborar um estudo de caso e um protótipo real de um sistema de monitoramento eficaz, focado na comodidade para o dono do carro.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8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Embasamento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monitorar a Bateria, precisamos aferir as seguintes grandezas:</a:t>
            </a:r>
          </a:p>
          <a:p>
            <a:pPr lvl="3"/>
            <a:r>
              <a:rPr lang="pt-BR" dirty="0"/>
              <a:t>Tensão nos terminais da baterias em Alta Demanda 	(Exemplo: Partida do Motor);</a:t>
            </a:r>
          </a:p>
          <a:p>
            <a:pPr lvl="3"/>
            <a:r>
              <a:rPr lang="pt-BR" dirty="0"/>
              <a:t>Corrente</a:t>
            </a:r>
          </a:p>
          <a:p>
            <a:pPr marL="978408" lvl="3" indent="0">
              <a:buNone/>
            </a:pPr>
            <a:r>
              <a:rPr lang="pt-BR" dirty="0"/>
              <a:t>	- Fornecendo energia: Valores negativos</a:t>
            </a:r>
          </a:p>
          <a:p>
            <a:pPr marL="978408" lvl="3" indent="0">
              <a:buNone/>
            </a:pPr>
            <a:r>
              <a:rPr lang="pt-BR" dirty="0"/>
              <a:t>	- Recebendo energia (Carregando): Valores Positivos</a:t>
            </a:r>
          </a:p>
          <a:p>
            <a:pPr lvl="3"/>
            <a:r>
              <a:rPr lang="pt-BR" dirty="0"/>
              <a:t>Temperatura da Bateria</a:t>
            </a:r>
          </a:p>
          <a:p>
            <a:pPr lvl="3"/>
            <a:r>
              <a:rPr lang="pt-BR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5173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700" dirty="0"/>
              <a:t>Medições Elétricas durante a partida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88101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5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8229600" cy="522312"/>
          </a:xfrm>
        </p:spPr>
        <p:txBody>
          <a:bodyPr>
            <a:normAutofit fontScale="90000"/>
          </a:bodyPr>
          <a:lstStyle/>
          <a:p>
            <a:r>
              <a:rPr lang="pt-BR" sz="3700" dirty="0"/>
              <a:t>Análise de degradação através da Tensão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75836"/>
            <a:ext cx="6430483" cy="501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3778289" y="3222268"/>
            <a:ext cx="432048" cy="8891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923928" y="2852936"/>
            <a:ext cx="62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48815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9" y="0"/>
            <a:ext cx="4475523" cy="335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3550"/>
            <a:ext cx="4471265" cy="343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64" y="0"/>
            <a:ext cx="4702690" cy="365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01008"/>
            <a:ext cx="4529946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4471264" y="0"/>
            <a:ext cx="1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5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0"/>
            <a:ext cx="412432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" y="-68622"/>
            <a:ext cx="4995200" cy="348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9" y="3386963"/>
            <a:ext cx="4767276" cy="343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3386963"/>
            <a:ext cx="5148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148064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547664" y="149072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bom estado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80924" y="4920202"/>
            <a:ext cx="228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Em estado debilitado</a:t>
            </a:r>
          </a:p>
        </p:txBody>
      </p:sp>
    </p:spTree>
    <p:extLst>
      <p:ext uri="{BB962C8B-B14F-4D97-AF65-F5344CB8AC3E}">
        <p14:creationId xmlns:p14="http://schemas.microsoft.com/office/powerpoint/2010/main" val="190822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FB104-EF6A-42CA-BB5E-36760D75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6360"/>
          </a:xfrm>
        </p:spPr>
        <p:txBody>
          <a:bodyPr/>
          <a:lstStyle/>
          <a:p>
            <a:r>
              <a:rPr lang="pt-BR" dirty="0"/>
              <a:t>Esquema Elétrico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69DD5B-6320-4613-8FF9-6AE2C933B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267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86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154</Words>
  <Application>Microsoft Office PowerPoint</Application>
  <PresentationFormat>Apresentação na tela (4:3)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Fluxo</vt:lpstr>
      <vt:lpstr>Monitor de Saúde para Baterias Veiculares</vt:lpstr>
      <vt:lpstr>Proposta</vt:lpstr>
      <vt:lpstr>Motivação</vt:lpstr>
      <vt:lpstr>Embasamento</vt:lpstr>
      <vt:lpstr>Medições Elétricas durante a partida</vt:lpstr>
      <vt:lpstr>Análise de degradação através da Tensão</vt:lpstr>
      <vt:lpstr>Apresentação do PowerPoint</vt:lpstr>
      <vt:lpstr>Apresentação do PowerPoint</vt:lpstr>
      <vt:lpstr>Esquema Elétrico</vt:lpstr>
      <vt:lpstr>Simulação</vt:lpstr>
      <vt:lpstr>Aquisição da FDO</vt:lpstr>
      <vt:lpstr>Aquisição da FDO</vt:lpstr>
      <vt:lpstr>Aquisição da FDO</vt:lpstr>
      <vt:lpstr>Aquisição da FDO</vt:lpstr>
      <vt:lpstr>Aquisição da FDO</vt:lpstr>
      <vt:lpstr>Aquisição da FDO</vt:lpstr>
      <vt:lpstr>Aquisição da FDO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de Saúde para Baterias Veículares</dc:title>
  <dc:creator>Arthur</dc:creator>
  <cp:lastModifiedBy>Vitor</cp:lastModifiedBy>
  <cp:revision>8</cp:revision>
  <dcterms:created xsi:type="dcterms:W3CDTF">2018-03-22T02:13:40Z</dcterms:created>
  <dcterms:modified xsi:type="dcterms:W3CDTF">2018-05-17T18:45:49Z</dcterms:modified>
</cp:coreProperties>
</file>