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Bold" charset="1" panose="000008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1207A4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1B0BCC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2524125"/>
            <a:ext cx="11793071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1000" spc="-22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 de Dados e Análise de Algoritmos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620000"/>
            <a:ext cx="1179307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A3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Bolas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536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Representa uma bola com uma cor específica.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 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Bolas(CorBola cor).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getCor();</a:t>
            </a: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toString().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CorBola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536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CorBola é um enum que define um conjunto fixo de cores possíveis para objetos do tipo Bolas.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nomeCor.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CorBola(String nomeCor)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getNomeCor().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Jogo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64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Jogo simula um desafio de organização de bolas coloridas em pilhas. O objetivo é mover as bolas entre pilhas até que todas fiquem organizadas por 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Atributos principais: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numPilhas;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maxBolas;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pilhasCheias;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pilhasBolas.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ncipais métodos: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iniciarJogo();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jogoComeco();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moverBola(int origem, int destino);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vitoria();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iniciar().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666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Main é o ponto de entrada principal do programa e oferece ao usuário a escolha entre jogar sozinho ou em modo multiplayer.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unções principais: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Entrada do usuário via Scanner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Solicita ao jogador: “Digite 1 para jogar sozinho e 2 para jogar com um amigo:”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Modo Solo (resposta == 1)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 uma instância de Jogo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 o jogo individual com meuJogo.iniciar()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Modo Multiplayer (resposta == 2)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 uma instância de MultiJogadores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 o modo de dois jogadores com jogadores.iniciar()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028700" y="4162425"/>
            <a:ext cx="6220188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MultiJogadores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552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MultiJogadores permite a execução do jogo no modo multiplayer com 2 a 5 jogadores, todos interagindo em um mesmo tabuleiro compartilhado (jogoDisputado). Cada jogador joga por turnos, podendo desistir ou tentar vencer organizando corretamente as bolas por 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Atrib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utos: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oDisput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jogadoresAtivos.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 principais: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MultiJogadores();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quantJogadores();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iniciar().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877092"/>
            <a:ext cx="16230600" cy="6532816"/>
          </a:xfrm>
          <a:custGeom>
            <a:avLst/>
            <a:gdLst/>
            <a:ahLst/>
            <a:cxnLst/>
            <a:rect r="r" b="b" t="t" l="l"/>
            <a:pathLst>
              <a:path h="6532816" w="16230600">
                <a:moveTo>
                  <a:pt x="0" y="0"/>
                </a:moveTo>
                <a:lnTo>
                  <a:pt x="16230600" y="0"/>
                </a:lnTo>
                <a:lnTo>
                  <a:pt x="16230600" y="6532816"/>
                </a:lnTo>
                <a:lnTo>
                  <a:pt x="0" y="6532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217724"/>
            <a:ext cx="16230600" cy="7851553"/>
          </a:xfrm>
          <a:custGeom>
            <a:avLst/>
            <a:gdLst/>
            <a:ahLst/>
            <a:cxnLst/>
            <a:rect r="r" b="b" t="t" l="l"/>
            <a:pathLst>
              <a:path h="7851553" w="16230600">
                <a:moveTo>
                  <a:pt x="0" y="0"/>
                </a:moveTo>
                <a:lnTo>
                  <a:pt x="16230600" y="0"/>
                </a:lnTo>
                <a:lnTo>
                  <a:pt x="16230600" y="7851552"/>
                </a:lnTo>
                <a:lnTo>
                  <a:pt x="0" y="7851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3" id="3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4" id="4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5" id="5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6" id="6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1207A4"/>
          </a:solidFill>
        </p:spPr>
      </p:sp>
      <p:sp>
        <p:nvSpPr>
          <p:cNvPr name="AutoShape 7" id="7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1207A4"/>
          </a:solidFill>
        </p:spPr>
      </p:sp>
      <p:sp>
        <p:nvSpPr>
          <p:cNvPr name="AutoShape 8" id="8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1B0BCC"/>
          </a:solidFill>
        </p:spPr>
      </p:sp>
      <p:sp>
        <p:nvSpPr>
          <p:cNvPr name="AutoShape 9" id="9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1B0BCC"/>
          </a:solidFill>
        </p:spPr>
      </p:sp>
      <p:sp>
        <p:nvSpPr>
          <p:cNvPr name="AutoShape 10" id="10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11" id="11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12" id="12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13" id="13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199949" y="3571875"/>
            <a:ext cx="7888101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Integrantes: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Arthur Reina Lyra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Bruno de Menezes Sales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Bruno Sales Fiaes Carneiro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Vitor Moreira dos Santos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32928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Questão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763837"/>
            <a:ext cx="8115300" cy="471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geral do programa: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Esse programa simula uma impressora com fila de impressão baseada em prioridade. Os documentos são classificados por tipo: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= Urgente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= Intermediário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 = Comum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estrutura principal usada é a PriorityQueue, que organiza os documentos automaticamente conforme suas prioridades e ordem de chegada.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475675" y="5259088"/>
            <a:ext cx="355713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de uma fila de impressão com prioridades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47799" y="4619625"/>
            <a:ext cx="7612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Documento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000125"/>
            <a:ext cx="8282292" cy="856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3"/>
              </a:lnSpc>
              <a:spcBef>
                <a:spcPct val="0"/>
              </a:spcBef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Documento representa um documento com atributos básicos como nome, tipo (prioridade) e tempo de envio.</a:t>
            </a:r>
          </a:p>
          <a:p>
            <a:pPr algn="just">
              <a:lnSpc>
                <a:spcPts val="2653"/>
              </a:lnSpc>
              <a:spcBef>
                <a:spcPct val="0"/>
              </a:spcBef>
            </a:pPr>
          </a:p>
          <a:p>
            <a:pPr algn="just">
              <a:lnSpc>
                <a:spcPts val="3904"/>
              </a:lnSpc>
              <a:spcBef>
                <a:spcPct val="0"/>
              </a:spcBef>
            </a:pPr>
            <a:r>
              <a:rPr lang="en-US" sz="30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Atributos:</a:t>
            </a:r>
          </a:p>
          <a:p>
            <a:pPr algn="just">
              <a:lnSpc>
                <a:spcPts val="2653"/>
              </a:lnSpc>
              <a:spcBef>
                <a:spcPct val="0"/>
              </a:spcBef>
            </a:pPr>
          </a:p>
          <a:p>
            <a:pPr algn="just" marL="432348" indent="-216174" lvl="1">
              <a:lnSpc>
                <a:spcPts val="2603"/>
              </a:lnSpc>
              <a:spcBef>
                <a:spcPct val="0"/>
              </a:spcBef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String nome;</a:t>
            </a:r>
          </a:p>
          <a:p>
            <a:pPr algn="just" marL="432348" indent="-216174" lvl="1">
              <a:lnSpc>
                <a:spcPts val="2603"/>
              </a:lnSpc>
              <a:spcBef>
                <a:spcPct val="0"/>
              </a:spcBef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 tipo;</a:t>
            </a:r>
          </a:p>
          <a:p>
            <a:pPr algn="just" marL="432348" indent="-216174" lvl="1">
              <a:lnSpc>
                <a:spcPts val="2603"/>
              </a:lnSpc>
              <a:spcBef>
                <a:spcPct val="0"/>
              </a:spcBef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 tempoDeEnvio.</a:t>
            </a:r>
          </a:p>
          <a:p>
            <a:pPr algn="just">
              <a:lnSpc>
                <a:spcPts val="2653"/>
              </a:lnSpc>
              <a:spcBef>
                <a:spcPct val="0"/>
              </a:spcBef>
            </a:pPr>
          </a:p>
          <a:p>
            <a:pPr algn="just">
              <a:lnSpc>
                <a:spcPts val="3904"/>
              </a:lnSpc>
              <a:spcBef>
                <a:spcPct val="0"/>
              </a:spcBef>
            </a:pPr>
            <a:r>
              <a:rPr lang="en-US" sz="30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</a:t>
            </a:r>
          </a:p>
          <a:p>
            <a:pPr algn="just">
              <a:lnSpc>
                <a:spcPts val="2653"/>
              </a:lnSpc>
              <a:spcBef>
                <a:spcPct val="0"/>
              </a:spcBef>
            </a:pPr>
          </a:p>
          <a:p>
            <a:pPr algn="just" marL="432348" indent="-216174" lvl="1">
              <a:lnSpc>
                <a:spcPts val="2603"/>
              </a:lnSpc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Inicializa o nome e tipo, e define automaticamente o tempoDeEnvio com a data e hora atuais.</a:t>
            </a:r>
          </a:p>
          <a:p>
            <a:pPr algn="just">
              <a:lnSpc>
                <a:spcPts val="2653"/>
              </a:lnSpc>
            </a:pPr>
          </a:p>
          <a:p>
            <a:pPr algn="just">
              <a:lnSpc>
                <a:spcPts val="3904"/>
              </a:lnSpc>
            </a:pPr>
            <a:r>
              <a:rPr lang="en-US" sz="300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Métodos:</a:t>
            </a:r>
          </a:p>
          <a:p>
            <a:pPr algn="just">
              <a:lnSpc>
                <a:spcPts val="2653"/>
              </a:lnSpc>
            </a:pPr>
          </a:p>
          <a:p>
            <a:pPr algn="just" marL="432348" indent="-216174" lvl="1">
              <a:lnSpc>
                <a:spcPts val="2603"/>
              </a:lnSpc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Getters e Setters;</a:t>
            </a:r>
          </a:p>
          <a:p>
            <a:pPr algn="just" marL="432348" indent="-216174" lvl="1">
              <a:lnSpc>
                <a:spcPts val="2603"/>
              </a:lnSpc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compareTo(Documento outroDocumento);</a:t>
            </a:r>
          </a:p>
          <a:p>
            <a:pPr algn="just" marL="432348" indent="-216174" lvl="1">
              <a:lnSpc>
                <a:spcPts val="2603"/>
              </a:lnSpc>
              <a:buFont typeface="Arial"/>
              <a:buChar char="•"/>
            </a:pPr>
            <a:r>
              <a:rPr lang="en-US" sz="20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toString().</a:t>
            </a:r>
          </a:p>
          <a:p>
            <a:pPr algn="just">
              <a:lnSpc>
                <a:spcPts val="2653"/>
              </a:lnSpc>
            </a:pPr>
          </a:p>
          <a:p>
            <a:pPr algn="just">
              <a:lnSpc>
                <a:spcPts val="3980"/>
              </a:lnSpc>
            </a:pPr>
            <a:r>
              <a:rPr lang="en-US" sz="30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Interface implementada:</a:t>
            </a:r>
          </a:p>
          <a:p>
            <a:pPr algn="just">
              <a:lnSpc>
                <a:spcPts val="2653"/>
              </a:lnSpc>
            </a:pPr>
          </a:p>
          <a:p>
            <a:pPr algn="just" marL="440684" indent="-220342" lvl="1">
              <a:lnSpc>
                <a:spcPts val="2653"/>
              </a:lnSpc>
              <a:buFont typeface="Arial"/>
              <a:buChar char="•"/>
            </a:pPr>
            <a:r>
              <a:rPr lang="en-US" sz="204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Comparable&lt;Documento&gt;.</a:t>
            </a:r>
          </a:p>
          <a:p>
            <a:pPr algn="just">
              <a:lnSpc>
                <a:spcPts val="265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47799" y="4619625"/>
            <a:ext cx="7612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Impressora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30519" cy="423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I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mpressora simula uma fila de impressão com gerenciamento de prioridades entre os documentos.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 Principal: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PriorityQueue&lt;Documento&gt; filaImpressao.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enfileira(String nome, int tipo);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verFila().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753833" y="4619625"/>
            <a:ext cx="500081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Menu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795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enu é a interface principal da aplicação, responsável por interagir com o usuário através do terminal, permitindo gerenciar a fila de impressão de documentos.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Funcionalidade Principal: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Executa um menu interativo no console com três opções: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Enviar documento: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Solicita ao usuário o título e o tipo do documento (urgente, intermediário ou comum).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Envia o documento à fila de impressão, chamando o método enfileira() da classe Impressora.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Visualizar ordem de impressão: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Mostra a lista de documentos na fila, em ordem de prioridade, usando o método verFila() da classe Impressora.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Sair: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Finaliza o programa.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4963305" y="1028700"/>
            <a:ext cx="8361391" cy="8229600"/>
          </a:xfrm>
          <a:custGeom>
            <a:avLst/>
            <a:gdLst/>
            <a:ahLst/>
            <a:cxnLst/>
            <a:rect r="r" b="b" t="t" l="l"/>
            <a:pathLst>
              <a:path h="8229600" w="8361391">
                <a:moveTo>
                  <a:pt x="0" y="0"/>
                </a:moveTo>
                <a:lnTo>
                  <a:pt x="8361390" y="0"/>
                </a:lnTo>
                <a:lnTo>
                  <a:pt x="83613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3625929" y="1028700"/>
            <a:ext cx="11036142" cy="8229600"/>
          </a:xfrm>
          <a:custGeom>
            <a:avLst/>
            <a:gdLst/>
            <a:ahLst/>
            <a:cxnLst/>
            <a:rect r="r" b="b" t="t" l="l"/>
            <a:pathLst>
              <a:path h="8229600" w="11036142">
                <a:moveTo>
                  <a:pt x="0" y="0"/>
                </a:moveTo>
                <a:lnTo>
                  <a:pt x="11036142" y="0"/>
                </a:lnTo>
                <a:lnTo>
                  <a:pt x="11036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000055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306937"/>
            <a:ext cx="16230600" cy="5673126"/>
          </a:xfrm>
          <a:custGeom>
            <a:avLst/>
            <a:gdLst/>
            <a:ahLst/>
            <a:cxnLst/>
            <a:rect r="r" b="b" t="t" l="l"/>
            <a:pathLst>
              <a:path h="5673126" w="16230600">
                <a:moveTo>
                  <a:pt x="0" y="0"/>
                </a:moveTo>
                <a:lnTo>
                  <a:pt x="16230600" y="0"/>
                </a:lnTo>
                <a:lnTo>
                  <a:pt x="16230600" y="5673126"/>
                </a:lnTo>
                <a:lnTo>
                  <a:pt x="0" y="5673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09047D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FFFFF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Questão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221162"/>
            <a:ext cx="8115300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geral do programa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programa simula um jogo de organização de bolas coloridas. O objetivo do jogador é mover bolas entre pilhas até que cada pilha esteja preenchida com bolas da mesma cor.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5675" y="5582938"/>
            <a:ext cx="355713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DAGqAMRoccM</dc:identifier>
  <dcterms:modified xsi:type="dcterms:W3CDTF">2011-08-01T06:04:30Z</dcterms:modified>
  <cp:revision>1</cp:revision>
  <dc:title>Slide de apresentação da A3 - Estrutura de Dados e Análise de Algoritmos</dc:title>
</cp:coreProperties>
</file>