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61" r:id="rId4"/>
    <p:sldId id="258" r:id="rId5"/>
    <p:sldId id="263" r:id="rId6"/>
    <p:sldId id="264" r:id="rId7"/>
    <p:sldId id="265" r:id="rId8"/>
    <p:sldId id="259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/>
            <a:t>Fila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pt-BR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1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Urgente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Intermediário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Comum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pt-BR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3920947" y="133425"/>
          <a:ext cx="3064229" cy="3064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3293062" y="31077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800" kern="1200" noProof="0" dirty="0"/>
            <a:t>Fila</a:t>
          </a:r>
        </a:p>
      </dsp:txBody>
      <dsp:txXfrm>
        <a:off x="3293062" y="3107779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Urgente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Intermediário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rtlCol="0" anchor="ctr" anchorCtr="0">
          <a:noAutofit/>
        </a:bodyPr>
        <a:lstStyle/>
        <a:p>
          <a:pPr marL="0" lvl="0" indent="0" algn="l" defTabSz="15557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noProof="0" dirty="0"/>
            <a:t>Comum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Lista de Rótulos de Ícone"/>
  <dgm:desc val="Use para mostrar blocos de informações não sequenciais ou agrupados, acompanhados por elementos visuais relacionados. Funciona melhor com ícones ou pequenas imagens com legendas de texto curto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09/06/2025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09/06/2025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09/06/2025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Estruturas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Unifacs : noturno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B3DE3-5D28-2242-1E4D-254E7785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552EFA-742D-010B-5ECC-2A33816CD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1979526"/>
            <a:ext cx="10289511" cy="4531806"/>
          </a:xfrm>
        </p:spPr>
      </p:pic>
    </p:spTree>
    <p:extLst>
      <p:ext uri="{BB962C8B-B14F-4D97-AF65-F5344CB8AC3E}">
        <p14:creationId xmlns:p14="http://schemas.microsoft.com/office/powerpoint/2010/main" val="409541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203FA2-7DEC-250A-1BA9-A8BE45B2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C9E065C-897D-DB30-B52F-9761B0CFF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126" y="1949381"/>
            <a:ext cx="9907674" cy="4541854"/>
          </a:xfrm>
        </p:spPr>
      </p:pic>
    </p:spTree>
    <p:extLst>
      <p:ext uri="{BB962C8B-B14F-4D97-AF65-F5344CB8AC3E}">
        <p14:creationId xmlns:p14="http://schemas.microsoft.com/office/powerpoint/2010/main" val="342090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0898B-0F1D-E347-BE6D-C6187497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E8C84DB-9D76-6E60-27DF-0EE29ECB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2250380"/>
            <a:ext cx="11029950" cy="3539927"/>
          </a:xfrm>
        </p:spPr>
      </p:pic>
    </p:spTree>
    <p:extLst>
      <p:ext uri="{BB962C8B-B14F-4D97-AF65-F5344CB8AC3E}">
        <p14:creationId xmlns:p14="http://schemas.microsoft.com/office/powerpoint/2010/main" val="34409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449EF2F4-BD00-7A31-B220-CDC8905D20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55C88-1EE6-A847-7ED2-C4354AAC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 dos integrantes da equipe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8589A-868C-F08E-31B6-25605DCD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Bruno Sales Fiaes Carneiro </a:t>
            </a:r>
          </a:p>
          <a:p>
            <a:r>
              <a:rPr lang="pt-BR" dirty="0"/>
              <a:t>Bruno Menezes</a:t>
            </a:r>
          </a:p>
          <a:p>
            <a:r>
              <a:rPr lang="pt-BR" dirty="0"/>
              <a:t>Vitor Moreira </a:t>
            </a:r>
          </a:p>
          <a:p>
            <a:r>
              <a:rPr lang="pt-BR" dirty="0"/>
              <a:t>Artur Reina</a:t>
            </a:r>
          </a:p>
        </p:txBody>
      </p:sp>
    </p:spTree>
    <p:extLst>
      <p:ext uri="{BB962C8B-B14F-4D97-AF65-F5344CB8AC3E}">
        <p14:creationId xmlns:p14="http://schemas.microsoft.com/office/powerpoint/2010/main" val="410228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EFF"/>
                </a:solidFill>
              </a:rPr>
              <a:t>Assuntos abordados</a:t>
            </a:r>
          </a:p>
        </p:txBody>
      </p:sp>
      <p:graphicFrame>
        <p:nvGraphicFramePr>
          <p:cNvPr id="4" name="Espaço Reservado para Conteúdo 3" descr="Elemento gráfico SmartArt do ícone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09283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introdução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9E41A45-E797-2545-61AB-6B5ED69E7AED}"/>
              </a:ext>
            </a:extLst>
          </p:cNvPr>
          <p:cNvSpPr txBox="1"/>
          <p:nvPr/>
        </p:nvSpPr>
        <p:spPr>
          <a:xfrm>
            <a:off x="581193" y="2182762"/>
            <a:ext cx="1109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Para o Trabalho da A3 do semestre escolhemos do item A à questão 1 e do item B a questão 2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B9147-46D3-F273-F1E5-5E144814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Item (a) questão 1: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0E4A165-6D70-BD61-DC03-14CE221F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981" y="2038202"/>
            <a:ext cx="7144747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12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F1677-78B8-276F-3CB0-D4632E9E9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r>
              <a:rPr lang="pt-BR" dirty="0"/>
              <a:t>Item (B) questão 5: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BDFFF4-40D7-391E-F28A-9CA95B72B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18" y="2180496"/>
            <a:ext cx="6718362" cy="36783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850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5A4557-8545-49AA-13D9-F671BFEB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Item (B) questão 5: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80EBD0F-1BB4-38AF-8C82-51DA8F6D1F6F}"/>
              </a:ext>
            </a:extLst>
          </p:cNvPr>
          <p:cNvSpPr txBox="1"/>
          <p:nvPr/>
        </p:nvSpPr>
        <p:spPr>
          <a:xfrm>
            <a:off x="953729" y="2505670"/>
            <a:ext cx="10284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projeto tem como objetivo simular o funcionamento de uma fila de impressão priorizada, utilizando os conceitos de estruturas de dados, especialmente a fila de prioridade (</a:t>
            </a:r>
            <a:r>
              <a:rPr lang="pt-BR" dirty="0" err="1"/>
              <a:t>PriorityQueue</a:t>
            </a:r>
            <a:r>
              <a:rPr lang="pt-BR" dirty="0"/>
              <a:t>) da linguagem Java. Ele visa: 1. Gerenciar documentos de diferentes níveis de prioridade: </a:t>
            </a:r>
          </a:p>
        </p:txBody>
      </p:sp>
    </p:spTree>
    <p:extLst>
      <p:ext uri="{BB962C8B-B14F-4D97-AF65-F5344CB8AC3E}">
        <p14:creationId xmlns:p14="http://schemas.microsoft.com/office/powerpoint/2010/main" val="89044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Níveis de prioridade 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36398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58BE2E8-4412-3F93-8261-D97164885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Código: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2B2BB2-7559-CA37-98A2-562640743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125" y="1879044"/>
            <a:ext cx="10108642" cy="4813157"/>
          </a:xfrm>
          <a:noFill/>
        </p:spPr>
      </p:pic>
    </p:spTree>
    <p:extLst>
      <p:ext uri="{BB962C8B-B14F-4D97-AF65-F5344CB8AC3E}">
        <p14:creationId xmlns:p14="http://schemas.microsoft.com/office/powerpoint/2010/main" val="35239093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145</TotalTime>
  <Words>135</Words>
  <Application>Microsoft Office PowerPoint</Application>
  <PresentationFormat>Widescreen</PresentationFormat>
  <Paragraphs>29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Personalizado</vt:lpstr>
      <vt:lpstr>Estruturas de dados</vt:lpstr>
      <vt:lpstr>Nome dos integrantes da equipe </vt:lpstr>
      <vt:lpstr>Assuntos abordados</vt:lpstr>
      <vt:lpstr>introdução</vt:lpstr>
      <vt:lpstr>Item (a) questão 1:</vt:lpstr>
      <vt:lpstr>Item (B) questão 5:</vt:lpstr>
      <vt:lpstr>Item (B) questão 5:</vt:lpstr>
      <vt:lpstr>Níveis de prioridade </vt:lpstr>
      <vt:lpstr>Código:</vt:lpstr>
      <vt:lpstr>Código:</vt:lpstr>
      <vt:lpstr>Resultado:</vt:lpstr>
      <vt:lpstr>Fluxograma: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Fiaes</dc:creator>
  <cp:lastModifiedBy>Bruno Fiaes</cp:lastModifiedBy>
  <cp:revision>1</cp:revision>
  <dcterms:created xsi:type="dcterms:W3CDTF">2025-06-10T00:17:30Z</dcterms:created>
  <dcterms:modified xsi:type="dcterms:W3CDTF">2025-06-10T02:42:48Z</dcterms:modified>
</cp:coreProperties>
</file>