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2023" y="579604"/>
            <a:ext cx="8038102" cy="2421464"/>
          </a:xfrm>
        </p:spPr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- </a:t>
            </a:r>
            <a:r>
              <a:rPr lang="pt-BR" dirty="0" err="1" smtClean="0"/>
              <a:t>cRIAÇÃO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Rafael leite</a:t>
            </a:r>
          </a:p>
          <a:p>
            <a:r>
              <a:rPr lang="pt-BR" dirty="0" smtClean="0"/>
              <a:t>Análise e desenvolvimento de sistemas - </a:t>
            </a:r>
            <a:r>
              <a:rPr lang="pt-BR" dirty="0" err="1" smtClean="0"/>
              <a:t>senai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design </a:t>
            </a:r>
            <a:r>
              <a:rPr lang="pt-BR" dirty="0" err="1" smtClean="0"/>
              <a:t>patterns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5801" y="2194560"/>
            <a:ext cx="10131425" cy="115388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Design </a:t>
            </a:r>
            <a:r>
              <a:rPr lang="pt-BR" dirty="0" err="1"/>
              <a:t>Patterns</a:t>
            </a:r>
            <a:r>
              <a:rPr lang="pt-BR" dirty="0"/>
              <a:t> ou padrões de projetos são soluções generalistas para problemas recorrentes durante o desenvolvimento de um software. Não se trata de um </a:t>
            </a:r>
            <a:r>
              <a:rPr lang="pt-BR" dirty="0" smtClean="0"/>
              <a:t>framework </a:t>
            </a:r>
            <a:r>
              <a:rPr lang="pt-BR" dirty="0"/>
              <a:t>ou um código pronto, mas de uma definição de alto nível de como um problema comum pode ser solucionado.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8" y="3241222"/>
            <a:ext cx="7143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Abstract </a:t>
            </a:r>
            <a:r>
              <a:rPr lang="pt-BR" dirty="0" err="1" smtClean="0"/>
              <a:t>Factory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68236" y="1337733"/>
            <a:ext cx="10131425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padrão de projeto </a:t>
            </a:r>
            <a:r>
              <a:rPr lang="pt-BR" dirty="0" err="1"/>
              <a:t>criacional</a:t>
            </a:r>
            <a:r>
              <a:rPr lang="pt-BR" dirty="0"/>
              <a:t> que permite que você produza famílias de objetos relacionados sem ter que especificar suas classes concretas.</a:t>
            </a:r>
          </a:p>
          <a:p>
            <a:pPr marL="0" indent="0">
              <a:buNone/>
            </a:pPr>
            <a:r>
              <a:rPr lang="pt-BR" dirty="0" smtClean="0"/>
              <a:t>Vantagens:</a:t>
            </a:r>
            <a:endParaRPr lang="pt-BR" dirty="0"/>
          </a:p>
          <a:p>
            <a:r>
              <a:rPr lang="pt-BR" dirty="0" smtClean="0"/>
              <a:t>Você </a:t>
            </a:r>
            <a:r>
              <a:rPr lang="pt-BR" dirty="0"/>
              <a:t>pode ter certeza que os produtos que você obtém de uma fábrica são compatíveis entre </a:t>
            </a:r>
            <a:r>
              <a:rPr lang="pt-BR" dirty="0" smtClean="0"/>
              <a:t>si.</a:t>
            </a:r>
          </a:p>
          <a:p>
            <a:r>
              <a:rPr lang="pt-BR" dirty="0" smtClean="0"/>
              <a:t>Você </a:t>
            </a:r>
            <a:r>
              <a:rPr lang="pt-BR" dirty="0"/>
              <a:t>evita um vínculo forte entre produtos concretos e o código cliente.</a:t>
            </a:r>
          </a:p>
          <a:p>
            <a:r>
              <a:rPr lang="pt-BR" dirty="0" smtClean="0"/>
              <a:t>Princípio </a:t>
            </a:r>
            <a:r>
              <a:rPr lang="pt-BR" dirty="0"/>
              <a:t>de responsabilidade única. Você pode extrair o código de criação do produto para um lugar, fazendo o código ser de fácil manutenção.</a:t>
            </a:r>
          </a:p>
          <a:p>
            <a:r>
              <a:rPr lang="pt-BR" dirty="0" smtClean="0"/>
              <a:t>Princípio </a:t>
            </a:r>
            <a:r>
              <a:rPr lang="pt-BR" dirty="0"/>
              <a:t>aberto/fechado. Você pode introduzir novas variantes de produtos sem quebrar o código cliente existente</a:t>
            </a:r>
            <a:r>
              <a:rPr lang="pt-BR" dirty="0" smtClean="0"/>
              <a:t>.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Desvantagem:</a:t>
            </a:r>
          </a:p>
          <a:p>
            <a:r>
              <a:rPr lang="pt-BR" dirty="0" smtClean="0"/>
              <a:t>O </a:t>
            </a:r>
            <a:r>
              <a:rPr lang="pt-BR" dirty="0"/>
              <a:t>código pode tornar-se mais complicado do que deveria ser, uma vez que muitas novas interfaces e classes são introduzidas junto com o padrão.</a:t>
            </a:r>
          </a:p>
        </p:txBody>
      </p:sp>
    </p:spTree>
    <p:extLst>
      <p:ext uri="{BB962C8B-B14F-4D97-AF65-F5344CB8AC3E}">
        <p14:creationId xmlns:p14="http://schemas.microsoft.com/office/powerpoint/2010/main" val="17214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70114" y="1743790"/>
            <a:ext cx="118218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padrão de projeto </a:t>
            </a:r>
            <a:r>
              <a:rPr lang="pt-BR" dirty="0" err="1"/>
              <a:t>criacional</a:t>
            </a:r>
            <a:r>
              <a:rPr lang="pt-BR" dirty="0"/>
              <a:t> que permite a você garantir que uma classe tenha apenas uma instância, enquanto provê um ponto de acesso </a:t>
            </a:r>
          </a:p>
          <a:p>
            <a:r>
              <a:rPr lang="pt-BR" dirty="0"/>
              <a:t>global para essa instância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Vantagens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</a:t>
            </a:r>
            <a:r>
              <a:rPr lang="pt-BR" dirty="0"/>
              <a:t>pode ter certeza que uma classe só terá uma única instância.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</a:t>
            </a:r>
            <a:r>
              <a:rPr lang="pt-BR" dirty="0"/>
              <a:t>ganha um ponto de acesso global para aquela instância.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objeto </a:t>
            </a:r>
            <a:r>
              <a:rPr lang="pt-BR" dirty="0" err="1"/>
              <a:t>singleton</a:t>
            </a:r>
            <a:r>
              <a:rPr lang="pt-BR" dirty="0"/>
              <a:t> é inicializado somente quando for pedido pela primeira vez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Desvantagens: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Viola </a:t>
            </a:r>
            <a:r>
              <a:rPr lang="pt-BR" dirty="0"/>
              <a:t>o princípio de responsabilidade única. O padrão resolve dois problemas de uma só vez.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padrão </a:t>
            </a:r>
            <a:r>
              <a:rPr lang="pt-BR" dirty="0" err="1"/>
              <a:t>Singleton</a:t>
            </a:r>
            <a:r>
              <a:rPr lang="pt-BR" dirty="0"/>
              <a:t> pode mascarar um design ruim, por exemplo, quando os componentes do programa sabem muito sobre cada um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 </a:t>
            </a:r>
            <a:r>
              <a:rPr lang="pt-BR" dirty="0"/>
              <a:t>ser difícil realizar testes unitários do código cliente do </a:t>
            </a:r>
            <a:r>
              <a:rPr lang="pt-BR" dirty="0" err="1"/>
              <a:t>Singleton</a:t>
            </a:r>
            <a:r>
              <a:rPr lang="pt-BR" dirty="0"/>
              <a:t> porque muitos frameworks de teste dependem de herança quando produzem </a:t>
            </a:r>
            <a:r>
              <a:rPr lang="pt-BR" dirty="0" smtClean="0"/>
              <a:t>objetos simulados</a:t>
            </a:r>
            <a:r>
              <a:rPr lang="pt-BR" dirty="0"/>
              <a:t>. Já que o construtor da classe </a:t>
            </a:r>
            <a:r>
              <a:rPr lang="pt-BR" dirty="0" err="1"/>
              <a:t>singleton</a:t>
            </a:r>
            <a:r>
              <a:rPr lang="pt-BR" dirty="0"/>
              <a:t> é privado e sobrescrever métodos estáticos é impossível na maioria das linguagem, você terá que </a:t>
            </a:r>
            <a:r>
              <a:rPr lang="pt-BR" dirty="0" smtClean="0"/>
              <a:t>pensar em uma maneira criativa de simular o </a:t>
            </a:r>
            <a:r>
              <a:rPr lang="pt-BR" dirty="0" err="1" smtClean="0"/>
              <a:t>singleton</a:t>
            </a:r>
            <a:r>
              <a:rPr lang="pt-BR" dirty="0" smtClean="0"/>
              <a:t>. Ou apenas não escreva os testes. Ou não use o padrão </a:t>
            </a:r>
            <a:r>
              <a:rPr lang="pt-BR" dirty="0" err="1" smtClean="0"/>
              <a:t>Singleton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0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9451" y="1877429"/>
            <a:ext cx="11534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um padrão de projeto </a:t>
            </a:r>
            <a:r>
              <a:rPr lang="pt-BR" dirty="0" err="1"/>
              <a:t>criacional</a:t>
            </a:r>
            <a:r>
              <a:rPr lang="pt-BR" dirty="0"/>
              <a:t> que permite a você construir objetos complexos passo a passo. O padrão permite que você produza diferentes </a:t>
            </a:r>
            <a:r>
              <a:rPr lang="pt-BR" dirty="0" smtClean="0"/>
              <a:t>tipos </a:t>
            </a:r>
            <a:r>
              <a:rPr lang="pt-BR" dirty="0"/>
              <a:t>e representações de um objeto usando o mesmo código de construção.</a:t>
            </a:r>
          </a:p>
          <a:p>
            <a:endParaRPr lang="pt-BR" dirty="0"/>
          </a:p>
          <a:p>
            <a:r>
              <a:rPr lang="pt-BR" dirty="0"/>
              <a:t>Vantagens: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</a:t>
            </a:r>
            <a:r>
              <a:rPr lang="pt-BR" dirty="0"/>
              <a:t>pode construir objetos passo a passo, adiar as etapas de construção ou rodar etapas recursivamente.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Você </a:t>
            </a:r>
            <a:r>
              <a:rPr lang="pt-BR" dirty="0"/>
              <a:t>pode reutilizar o mesmo código de construção quando construindo várias representações de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Princípio </a:t>
            </a:r>
            <a:r>
              <a:rPr lang="pt-BR" dirty="0"/>
              <a:t>de responsabilidade única. Você pode isolar um código de construção complexo da lógica de negócio </a:t>
            </a:r>
            <a:r>
              <a:rPr lang="pt-BR" dirty="0" smtClean="0"/>
              <a:t>do produto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Desvantagens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complexidade geral do código aumenta uma vez que o padrão exige criar múltiplas classes novas.</a:t>
            </a:r>
          </a:p>
        </p:txBody>
      </p:sp>
    </p:spTree>
    <p:extLst>
      <p:ext uri="{BB962C8B-B14F-4D97-AF65-F5344CB8AC3E}">
        <p14:creationId xmlns:p14="http://schemas.microsoft.com/office/powerpoint/2010/main" val="3627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</TotalTime>
  <Words>462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Design patterns - cRIAÇÃO</vt:lpstr>
      <vt:lpstr>O que é design patterns?</vt:lpstr>
      <vt:lpstr>Abstract Factory</vt:lpstr>
      <vt:lpstr>Singleton</vt:lpstr>
      <vt:lpstr>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- cRIAÇÃO</dc:title>
  <dc:creator>Aluno</dc:creator>
  <cp:lastModifiedBy>Aluno</cp:lastModifiedBy>
  <cp:revision>4</cp:revision>
  <dcterms:created xsi:type="dcterms:W3CDTF">2021-05-21T00:32:31Z</dcterms:created>
  <dcterms:modified xsi:type="dcterms:W3CDTF">2021-05-21T01:14:19Z</dcterms:modified>
</cp:coreProperties>
</file>