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80AA6-6928-4A6F-A806-1E6FD8B9702D}" v="54" dt="2019-09-23T10:19:09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Leal Martins" userId="9b464b3941fb219c" providerId="LiveId" clId="{A4B80AA6-6928-4A6F-A806-1E6FD8B9702D}"/>
    <pc:docChg chg="custSel addSld modSld sldOrd">
      <pc:chgData name="Rafael Leal Martins" userId="9b464b3941fb219c" providerId="LiveId" clId="{A4B80AA6-6928-4A6F-A806-1E6FD8B9702D}" dt="2019-09-23T10:18:59.918" v="349"/>
      <pc:docMkLst>
        <pc:docMk/>
      </pc:docMkLst>
      <pc:sldChg chg="modSp">
        <pc:chgData name="Rafael Leal Martins" userId="9b464b3941fb219c" providerId="LiveId" clId="{A4B80AA6-6928-4A6F-A806-1E6FD8B9702D}" dt="2019-09-23T10:18:47.483" v="348" actId="790"/>
        <pc:sldMkLst>
          <pc:docMk/>
          <pc:sldMk cId="4150259657" sldId="256"/>
        </pc:sldMkLst>
        <pc:spChg chg="mod">
          <ac:chgData name="Rafael Leal Martins" userId="9b464b3941fb219c" providerId="LiveId" clId="{A4B80AA6-6928-4A6F-A806-1E6FD8B9702D}" dt="2019-09-23T10:18:47.483" v="348" actId="790"/>
          <ac:spMkLst>
            <pc:docMk/>
            <pc:sldMk cId="4150259657" sldId="256"/>
            <ac:spMk id="3" creationId="{00000000-0000-0000-0000-000000000000}"/>
          </ac:spMkLst>
        </pc:spChg>
      </pc:sldChg>
      <pc:sldChg chg="addSp delSp modSp add">
        <pc:chgData name="Rafael Leal Martins" userId="9b464b3941fb219c" providerId="LiveId" clId="{A4B80AA6-6928-4A6F-A806-1E6FD8B9702D}" dt="2019-09-23T01:45:51.671" v="20" actId="20577"/>
        <pc:sldMkLst>
          <pc:docMk/>
          <pc:sldMk cId="2054896728" sldId="264"/>
        </pc:sldMkLst>
        <pc:spChg chg="mod">
          <ac:chgData name="Rafael Leal Martins" userId="9b464b3941fb219c" providerId="LiveId" clId="{A4B80AA6-6928-4A6F-A806-1E6FD8B9702D}" dt="2019-09-23T01:45:51.671" v="20" actId="20577"/>
          <ac:spMkLst>
            <pc:docMk/>
            <pc:sldMk cId="2054896728" sldId="264"/>
            <ac:spMk id="2" creationId="{705E429B-479A-4040-9857-455FBFDD9599}"/>
          </ac:spMkLst>
        </pc:spChg>
        <pc:spChg chg="del">
          <ac:chgData name="Rafael Leal Martins" userId="9b464b3941fb219c" providerId="LiveId" clId="{A4B80AA6-6928-4A6F-A806-1E6FD8B9702D}" dt="2019-09-23T01:45:32.960" v="1"/>
          <ac:spMkLst>
            <pc:docMk/>
            <pc:sldMk cId="2054896728" sldId="264"/>
            <ac:spMk id="3" creationId="{4D329E2B-B4EF-403F-9CC4-4DFCF3EE98FC}"/>
          </ac:spMkLst>
        </pc:spChg>
        <pc:picChg chg="add mod">
          <ac:chgData name="Rafael Leal Martins" userId="9b464b3941fb219c" providerId="LiveId" clId="{A4B80AA6-6928-4A6F-A806-1E6FD8B9702D}" dt="2019-09-23T01:45:32.960" v="1"/>
          <ac:picMkLst>
            <pc:docMk/>
            <pc:sldMk cId="2054896728" sldId="264"/>
            <ac:picMk id="4" creationId="{B898779A-5C91-4230-B100-5B80D4EDD9CD}"/>
          </ac:picMkLst>
        </pc:picChg>
      </pc:sldChg>
      <pc:sldChg chg="modSp add">
        <pc:chgData name="Rafael Leal Martins" userId="9b464b3941fb219c" providerId="LiveId" clId="{A4B80AA6-6928-4A6F-A806-1E6FD8B9702D}" dt="2019-09-23T01:48:21.966" v="63" actId="20577"/>
        <pc:sldMkLst>
          <pc:docMk/>
          <pc:sldMk cId="4253734591" sldId="265"/>
        </pc:sldMkLst>
        <pc:spChg chg="mod">
          <ac:chgData name="Rafael Leal Martins" userId="9b464b3941fb219c" providerId="LiveId" clId="{A4B80AA6-6928-4A6F-A806-1E6FD8B9702D}" dt="2019-09-23T01:48:16.893" v="62"/>
          <ac:spMkLst>
            <pc:docMk/>
            <pc:sldMk cId="4253734591" sldId="265"/>
            <ac:spMk id="2" creationId="{5C33A610-AA8E-4AA9-AC3B-7BD1E6BD0E85}"/>
          </ac:spMkLst>
        </pc:spChg>
        <pc:spChg chg="mod">
          <ac:chgData name="Rafael Leal Martins" userId="9b464b3941fb219c" providerId="LiveId" clId="{A4B80AA6-6928-4A6F-A806-1E6FD8B9702D}" dt="2019-09-23T01:48:21.966" v="63" actId="20577"/>
          <ac:spMkLst>
            <pc:docMk/>
            <pc:sldMk cId="4253734591" sldId="265"/>
            <ac:spMk id="3" creationId="{D32799B2-F2CA-4690-825C-18511BE65F7D}"/>
          </ac:spMkLst>
        </pc:spChg>
      </pc:sldChg>
      <pc:sldChg chg="modSp add ord">
        <pc:chgData name="Rafael Leal Martins" userId="9b464b3941fb219c" providerId="LiveId" clId="{A4B80AA6-6928-4A6F-A806-1E6FD8B9702D}" dt="2019-09-23T01:48:15.023" v="61"/>
        <pc:sldMkLst>
          <pc:docMk/>
          <pc:sldMk cId="712425365" sldId="266"/>
        </pc:sldMkLst>
        <pc:spChg chg="mod">
          <ac:chgData name="Rafael Leal Martins" userId="9b464b3941fb219c" providerId="LiveId" clId="{A4B80AA6-6928-4A6F-A806-1E6FD8B9702D}" dt="2019-09-23T01:48:15.023" v="61"/>
          <ac:spMkLst>
            <pc:docMk/>
            <pc:sldMk cId="712425365" sldId="266"/>
            <ac:spMk id="2" creationId="{77A2EE4D-7474-4C96-B35A-ED5F6BDB048D}"/>
          </ac:spMkLst>
        </pc:spChg>
        <pc:spChg chg="mod">
          <ac:chgData name="Rafael Leal Martins" userId="9b464b3941fb219c" providerId="LiveId" clId="{A4B80AA6-6928-4A6F-A806-1E6FD8B9702D}" dt="2019-09-23T01:48:06.322" v="59" actId="20577"/>
          <ac:spMkLst>
            <pc:docMk/>
            <pc:sldMk cId="712425365" sldId="266"/>
            <ac:spMk id="3" creationId="{68EE144A-4FEF-49DE-B5BE-8DD7991BFA28}"/>
          </ac:spMkLst>
        </pc:spChg>
      </pc:sldChg>
      <pc:sldChg chg="modSp add">
        <pc:chgData name="Rafael Leal Martins" userId="9b464b3941fb219c" providerId="LiveId" clId="{A4B80AA6-6928-4A6F-A806-1E6FD8B9702D}" dt="2019-09-23T10:18:59.918" v="349"/>
        <pc:sldMkLst>
          <pc:docMk/>
          <pc:sldMk cId="3519375586" sldId="267"/>
        </pc:sldMkLst>
        <pc:spChg chg="mod">
          <ac:chgData name="Rafael Leal Martins" userId="9b464b3941fb219c" providerId="LiveId" clId="{A4B80AA6-6928-4A6F-A806-1E6FD8B9702D}" dt="2019-09-23T01:48:41.139" v="84" actId="20577"/>
          <ac:spMkLst>
            <pc:docMk/>
            <pc:sldMk cId="3519375586" sldId="267"/>
            <ac:spMk id="2" creationId="{CAD27734-FE43-4596-960B-C612140EDBC3}"/>
          </ac:spMkLst>
        </pc:spChg>
        <pc:spChg chg="mod">
          <ac:chgData name="Rafael Leal Martins" userId="9b464b3941fb219c" providerId="LiveId" clId="{A4B80AA6-6928-4A6F-A806-1E6FD8B9702D}" dt="2019-09-23T10:18:59.918" v="349"/>
          <ac:spMkLst>
            <pc:docMk/>
            <pc:sldMk cId="3519375586" sldId="267"/>
            <ac:spMk id="3" creationId="{74615813-0117-41AF-A520-CE0FA9DC16B3}"/>
          </ac:spMkLst>
        </pc:spChg>
      </pc:sldChg>
      <pc:sldChg chg="modSp add">
        <pc:chgData name="Rafael Leal Martins" userId="9b464b3941fb219c" providerId="LiveId" clId="{A4B80AA6-6928-4A6F-A806-1E6FD8B9702D}" dt="2019-09-23T01:53:53.152" v="179" actId="115"/>
        <pc:sldMkLst>
          <pc:docMk/>
          <pc:sldMk cId="3532652929" sldId="268"/>
        </pc:sldMkLst>
        <pc:spChg chg="mod">
          <ac:chgData name="Rafael Leal Martins" userId="9b464b3941fb219c" providerId="LiveId" clId="{A4B80AA6-6928-4A6F-A806-1E6FD8B9702D}" dt="2019-09-23T01:49:37.377" v="89"/>
          <ac:spMkLst>
            <pc:docMk/>
            <pc:sldMk cId="3532652929" sldId="268"/>
            <ac:spMk id="2" creationId="{30D3E370-9816-41CB-A466-C50C6CB3F7A5}"/>
          </ac:spMkLst>
        </pc:spChg>
        <pc:spChg chg="mod">
          <ac:chgData name="Rafael Leal Martins" userId="9b464b3941fb219c" providerId="LiveId" clId="{A4B80AA6-6928-4A6F-A806-1E6FD8B9702D}" dt="2019-09-23T01:53:53.152" v="179" actId="115"/>
          <ac:spMkLst>
            <pc:docMk/>
            <pc:sldMk cId="3532652929" sldId="268"/>
            <ac:spMk id="3" creationId="{A9F5EC12-81F4-484D-B13E-227DBC4D65BF}"/>
          </ac:spMkLst>
        </pc:spChg>
      </pc:sldChg>
      <pc:sldChg chg="modSp add">
        <pc:chgData name="Rafael Leal Martins" userId="9b464b3941fb219c" providerId="LiveId" clId="{A4B80AA6-6928-4A6F-A806-1E6FD8B9702D}" dt="2019-09-23T01:53:42.778" v="175" actId="113"/>
        <pc:sldMkLst>
          <pc:docMk/>
          <pc:sldMk cId="2568584122" sldId="269"/>
        </pc:sldMkLst>
        <pc:spChg chg="mod">
          <ac:chgData name="Rafael Leal Martins" userId="9b464b3941fb219c" providerId="LiveId" clId="{A4B80AA6-6928-4A6F-A806-1E6FD8B9702D}" dt="2019-09-23T01:51:27.138" v="108"/>
          <ac:spMkLst>
            <pc:docMk/>
            <pc:sldMk cId="2568584122" sldId="269"/>
            <ac:spMk id="2" creationId="{9FA34ECD-5F37-4973-AAC4-DC0CB0D4C2F4}"/>
          </ac:spMkLst>
        </pc:spChg>
        <pc:spChg chg="mod">
          <ac:chgData name="Rafael Leal Martins" userId="9b464b3941fb219c" providerId="LiveId" clId="{A4B80AA6-6928-4A6F-A806-1E6FD8B9702D}" dt="2019-09-23T01:53:42.778" v="175" actId="113"/>
          <ac:spMkLst>
            <pc:docMk/>
            <pc:sldMk cId="2568584122" sldId="269"/>
            <ac:spMk id="3" creationId="{97C42AB4-C271-4CC8-AE4E-8DF745AA0FDB}"/>
          </ac:spMkLst>
        </pc:spChg>
      </pc:sldChg>
      <pc:sldChg chg="addSp delSp modSp add">
        <pc:chgData name="Rafael Leal Martins" userId="9b464b3941fb219c" providerId="LiveId" clId="{A4B80AA6-6928-4A6F-A806-1E6FD8B9702D}" dt="2019-09-23T01:54:44.120" v="199" actId="20577"/>
        <pc:sldMkLst>
          <pc:docMk/>
          <pc:sldMk cId="1479701509" sldId="270"/>
        </pc:sldMkLst>
        <pc:spChg chg="mod">
          <ac:chgData name="Rafael Leal Martins" userId="9b464b3941fb219c" providerId="LiveId" clId="{A4B80AA6-6928-4A6F-A806-1E6FD8B9702D}" dt="2019-09-23T01:54:44.120" v="199" actId="20577"/>
          <ac:spMkLst>
            <pc:docMk/>
            <pc:sldMk cId="1479701509" sldId="270"/>
            <ac:spMk id="2" creationId="{673DDD5A-47EB-4C51-A0A6-3BB09088A833}"/>
          </ac:spMkLst>
        </pc:spChg>
        <pc:spChg chg="del">
          <ac:chgData name="Rafael Leal Martins" userId="9b464b3941fb219c" providerId="LiveId" clId="{A4B80AA6-6928-4A6F-A806-1E6FD8B9702D}" dt="2019-09-23T01:54:31.543" v="184"/>
          <ac:spMkLst>
            <pc:docMk/>
            <pc:sldMk cId="1479701509" sldId="270"/>
            <ac:spMk id="3" creationId="{E022965F-DBDC-422E-BA77-43EC2775BCB6}"/>
          </ac:spMkLst>
        </pc:spChg>
        <pc:picChg chg="add mod">
          <ac:chgData name="Rafael Leal Martins" userId="9b464b3941fb219c" providerId="LiveId" clId="{A4B80AA6-6928-4A6F-A806-1E6FD8B9702D}" dt="2019-09-23T01:54:31.543" v="184"/>
          <ac:picMkLst>
            <pc:docMk/>
            <pc:sldMk cId="1479701509" sldId="270"/>
            <ac:picMk id="4" creationId="{2BA27255-B488-46F4-B63A-BE181D1C1E84}"/>
          </ac:picMkLst>
        </pc:picChg>
      </pc:sldChg>
      <pc:sldChg chg="modSp add">
        <pc:chgData name="Rafael Leal Martins" userId="9b464b3941fb219c" providerId="LiveId" clId="{A4B80AA6-6928-4A6F-A806-1E6FD8B9702D}" dt="2019-09-23T01:56:26.029" v="265" actId="20577"/>
        <pc:sldMkLst>
          <pc:docMk/>
          <pc:sldMk cId="1616886510" sldId="271"/>
        </pc:sldMkLst>
        <pc:spChg chg="mod">
          <ac:chgData name="Rafael Leal Martins" userId="9b464b3941fb219c" providerId="LiveId" clId="{A4B80AA6-6928-4A6F-A806-1E6FD8B9702D}" dt="2019-09-23T01:55:22.863" v="231" actId="20577"/>
          <ac:spMkLst>
            <pc:docMk/>
            <pc:sldMk cId="1616886510" sldId="271"/>
            <ac:spMk id="2" creationId="{C200096C-5E0B-4105-B88C-D4ED7549EE10}"/>
          </ac:spMkLst>
        </pc:spChg>
        <pc:spChg chg="mod">
          <ac:chgData name="Rafael Leal Martins" userId="9b464b3941fb219c" providerId="LiveId" clId="{A4B80AA6-6928-4A6F-A806-1E6FD8B9702D}" dt="2019-09-23T01:56:26.029" v="265" actId="20577"/>
          <ac:spMkLst>
            <pc:docMk/>
            <pc:sldMk cId="1616886510" sldId="271"/>
            <ac:spMk id="3" creationId="{17A790B0-4996-4680-A3A0-773619C10201}"/>
          </ac:spMkLst>
        </pc:spChg>
      </pc:sldChg>
      <pc:sldChg chg="modSp add">
        <pc:chgData name="Rafael Leal Martins" userId="9b464b3941fb219c" providerId="LiveId" clId="{A4B80AA6-6928-4A6F-A806-1E6FD8B9702D}" dt="2019-09-23T01:57:14.320" v="274" actId="20577"/>
        <pc:sldMkLst>
          <pc:docMk/>
          <pc:sldMk cId="1819114574" sldId="272"/>
        </pc:sldMkLst>
        <pc:spChg chg="mod">
          <ac:chgData name="Rafael Leal Martins" userId="9b464b3941fb219c" providerId="LiveId" clId="{A4B80AA6-6928-4A6F-A806-1E6FD8B9702D}" dt="2019-09-23T01:56:31.091" v="266"/>
          <ac:spMkLst>
            <pc:docMk/>
            <pc:sldMk cId="1819114574" sldId="272"/>
            <ac:spMk id="2" creationId="{545D35E6-485E-413B-8D28-9EB1D32FDCAF}"/>
          </ac:spMkLst>
        </pc:spChg>
        <pc:spChg chg="mod">
          <ac:chgData name="Rafael Leal Martins" userId="9b464b3941fb219c" providerId="LiveId" clId="{A4B80AA6-6928-4A6F-A806-1E6FD8B9702D}" dt="2019-09-23T01:57:14.320" v="274" actId="20577"/>
          <ac:spMkLst>
            <pc:docMk/>
            <pc:sldMk cId="1819114574" sldId="272"/>
            <ac:spMk id="3" creationId="{F4E0270B-0975-4609-B36C-7119EFB060D0}"/>
          </ac:spMkLst>
        </pc:spChg>
      </pc:sldChg>
      <pc:sldChg chg="modSp add">
        <pc:chgData name="Rafael Leal Martins" userId="9b464b3941fb219c" providerId="LiveId" clId="{A4B80AA6-6928-4A6F-A806-1E6FD8B9702D}" dt="2019-09-23T02:00:44.589" v="345" actId="20577"/>
        <pc:sldMkLst>
          <pc:docMk/>
          <pc:sldMk cId="3443420451" sldId="273"/>
        </pc:sldMkLst>
        <pc:spChg chg="mod">
          <ac:chgData name="Rafael Leal Martins" userId="9b464b3941fb219c" providerId="LiveId" clId="{A4B80AA6-6928-4A6F-A806-1E6FD8B9702D}" dt="2019-09-23T02:00:44.589" v="345" actId="20577"/>
          <ac:spMkLst>
            <pc:docMk/>
            <pc:sldMk cId="3443420451" sldId="273"/>
            <ac:spMk id="2" creationId="{D4C0540A-892A-4492-8BE0-947C3811D198}"/>
          </ac:spMkLst>
        </pc:spChg>
        <pc:spChg chg="mod">
          <ac:chgData name="Rafael Leal Martins" userId="9b464b3941fb219c" providerId="LiveId" clId="{A4B80AA6-6928-4A6F-A806-1E6FD8B9702D}" dt="2019-09-23T02:00:23.822" v="306" actId="27636"/>
          <ac:spMkLst>
            <pc:docMk/>
            <pc:sldMk cId="3443420451" sldId="273"/>
            <ac:spMk id="3" creationId="{CC2C9EE8-2871-4DC4-8870-14A636514FD5}"/>
          </ac:spMkLst>
        </pc:spChg>
      </pc:sldChg>
      <pc:sldChg chg="add">
        <pc:chgData name="Rafael Leal Martins" userId="9b464b3941fb219c" providerId="LiveId" clId="{A4B80AA6-6928-4A6F-A806-1E6FD8B9702D}" dt="2019-09-23T02:00:46.324" v="346"/>
        <pc:sldMkLst>
          <pc:docMk/>
          <pc:sldMk cId="3982825296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4B08-B2EC-49C1-8E24-9E9CBFFD069D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9E54-0CDA-4672-91C9-10696E7493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123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4B08-B2EC-49C1-8E24-9E9CBFFD069D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9E54-0CDA-4672-91C9-10696E7493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6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4B08-B2EC-49C1-8E24-9E9CBFFD069D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9E54-0CDA-4672-91C9-10696E7493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70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4B08-B2EC-49C1-8E24-9E9CBFFD069D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9E54-0CDA-4672-91C9-10696E7493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67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4B08-B2EC-49C1-8E24-9E9CBFFD069D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9E54-0CDA-4672-91C9-10696E7493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99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4B08-B2EC-49C1-8E24-9E9CBFFD069D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9E54-0CDA-4672-91C9-10696E7493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45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4B08-B2EC-49C1-8E24-9E9CBFFD069D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9E54-0CDA-4672-91C9-10696E7493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03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4B08-B2EC-49C1-8E24-9E9CBFFD069D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9E54-0CDA-4672-91C9-10696E7493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06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4B08-B2EC-49C1-8E24-9E9CBFFD069D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9E54-0CDA-4672-91C9-10696E7493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98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4B08-B2EC-49C1-8E24-9E9CBFFD069D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9E54-0CDA-4672-91C9-10696E7493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40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4B08-B2EC-49C1-8E24-9E9CBFFD069D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9E54-0CDA-4672-91C9-10696E7493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53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4B08-B2EC-49C1-8E24-9E9CBFFD069D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9E54-0CDA-4672-91C9-10696E7493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9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RMI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Desenvolvimento</a:t>
            </a:r>
            <a:r>
              <a:rPr lang="en-US" dirty="0"/>
              <a:t> de Sistemas </a:t>
            </a:r>
            <a:r>
              <a:rPr lang="pt-BR" dirty="0"/>
              <a:t>Distribuídos</a:t>
            </a:r>
          </a:p>
        </p:txBody>
      </p:sp>
    </p:spTree>
    <p:extLst>
      <p:ext uri="{BB962C8B-B14F-4D97-AF65-F5344CB8AC3E}">
        <p14:creationId xmlns:p14="http://schemas.microsoft.com/office/powerpoint/2010/main" val="415025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4ECD-5F37-4973-AAC4-DC0CB0D4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RMI - 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C42AB4-C271-4CC8-AE4E-8DF745AA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Skeleton</a:t>
            </a:r>
            <a:r>
              <a:rPr lang="en-US" dirty="0"/>
              <a:t>: </a:t>
            </a:r>
            <a:r>
              <a:rPr lang="pt-BR" dirty="0"/>
              <a:t>Este é um objeto que se comporta como um gateway no lado do servidor. Ele atua como um objeto remoto com o qual os objetos de cliente interagem através do stub. Isso significa que quaisquer solicitações provenientes do cliente remoto são roteadas através dele. Se o skeleton recebe um pedido, estabelece RMI com estas etapas</a:t>
            </a:r>
            <a:r>
              <a:rPr lang="en-US" dirty="0"/>
              <a:t>: </a:t>
            </a:r>
          </a:p>
          <a:p>
            <a:r>
              <a:rPr lang="pt-BR" dirty="0"/>
              <a:t>1. ele lê o parâmetro enviado para o método remoto.
2. ele invoca o método de objeto remoto real.
3. ele grava e transmite (</a:t>
            </a:r>
            <a:r>
              <a:rPr lang="pt-BR" i="1" dirty="0"/>
              <a:t>marshals</a:t>
            </a:r>
            <a:r>
              <a:rPr lang="pt-BR" dirty="0"/>
              <a:t>) o resultado de volta para o chamador (stub).</a:t>
            </a:r>
          </a:p>
        </p:txBody>
      </p:sp>
    </p:spTree>
    <p:extLst>
      <p:ext uri="{BB962C8B-B14F-4D97-AF65-F5344CB8AC3E}">
        <p14:creationId xmlns:p14="http://schemas.microsoft.com/office/powerpoint/2010/main" val="256858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DDD5A-47EB-4C51-A0A6-3BB09088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RMI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BA27255-B488-46F4-B63A-BE181D1C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004" y="1825625"/>
            <a:ext cx="66059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0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096C-5E0B-4105-B88C-D4ED7549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RMI para Computação Distribuída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A790B0-4996-4680-A3A0-773619C1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remotos são semelhantes aos objetos locais quando se trata de invocação de método e retornando resultados de métodos. </a:t>
            </a:r>
          </a:p>
          <a:p>
            <a:r>
              <a:rPr lang="pt-BR" dirty="0"/>
              <a:t>Um objeto remoto pode ser realizando </a:t>
            </a:r>
            <a:r>
              <a:rPr lang="pt-BR" i="1" dirty="0"/>
              <a:t>casting</a:t>
            </a:r>
            <a:r>
              <a:rPr lang="pt-BR" dirty="0"/>
              <a:t> para qualquer uma das interfaces remotas suportadas por sua implementação e o operador </a:t>
            </a:r>
            <a:r>
              <a:rPr lang="pt-BR" i="1" dirty="0"/>
              <a:t>instanceof</a:t>
            </a:r>
            <a:r>
              <a:rPr lang="pt-BR" dirty="0"/>
              <a:t> pode ser usado para verificar o tipo de objeto remoto ou local</a:t>
            </a:r>
          </a:p>
        </p:txBody>
      </p:sp>
    </p:spTree>
    <p:extLst>
      <p:ext uri="{BB962C8B-B14F-4D97-AF65-F5344CB8AC3E}">
        <p14:creationId xmlns:p14="http://schemas.microsoft.com/office/powerpoint/2010/main" val="161688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D35E6-485E-413B-8D28-9EB1D32F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RMI para Computação Distribuída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E0270B-0975-4609-B36C-7119EFB0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Embora as semelhanças mencionadas existam entre objetos remotos e locais, elas se comportam de maneira diferente. </a:t>
            </a:r>
          </a:p>
          <a:p>
            <a:r>
              <a:rPr lang="pt-BR" dirty="0"/>
              <a:t>Enquanto os clientes de objetos remotos só podem interagir com interfaces remotas, não com classes de implementação, os clientes de objetos locais podem interagir com as interfaces e as classes de implementação. </a:t>
            </a:r>
          </a:p>
          <a:p>
            <a:r>
              <a:rPr lang="pt-BR" dirty="0"/>
              <a:t>RMI é passado por um valor, enquanto uma invocação de método local pode ser passada por uma referência. </a:t>
            </a:r>
          </a:p>
          <a:p>
            <a:r>
              <a:rPr lang="pt-BR" dirty="0"/>
              <a:t>Nesse contexto, as exceções remotas obrigatórias devem ser definidas em um sistema local.</a:t>
            </a:r>
          </a:p>
        </p:txBody>
      </p:sp>
    </p:spTree>
    <p:extLst>
      <p:ext uri="{BB962C8B-B14F-4D97-AF65-F5344CB8AC3E}">
        <p14:creationId xmlns:p14="http://schemas.microsoft.com/office/powerpoint/2010/main" val="181911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0540A-892A-4492-8BE0-947C3811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de Implementação - RMI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C9EE8-2871-4DC4-8870-14A63651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1. Definição de interface remota</a:t>
            </a:r>
            <a:r>
              <a:rPr lang="pt-BR" dirty="0"/>
              <a:t>: a finalidade de definir uma interface remota é declarar os métodos que devem estar disponíveis para invocação por um cliente remoto. Programar a interface em vez de programar a implementação do componente é um princípio de design essencial adotado por todos os frameworks Java modernos, incluindo Spring. 
</a:t>
            </a:r>
            <a:r>
              <a:rPr lang="en-US" b="1" dirty="0"/>
              <a:t>2. </a:t>
            </a:r>
            <a:r>
              <a:rPr lang="pt-BR" b="1" dirty="0"/>
              <a:t>Implementação de objeto remoto</a:t>
            </a:r>
            <a:r>
              <a:rPr lang="pt-BR" dirty="0"/>
              <a:t>: o Java permite que uma classe implemente mais de uma interface por vez. Isso ajuda os objetos remotos a implementar uma ou mais interfaces remotas. A classe de objeto remoto pode ter que implementar outras interfaces locais e métodos que é responsável por. </a:t>
            </a:r>
          </a:p>
          <a:p>
            <a:r>
              <a:rPr lang="en-US" b="1" dirty="0"/>
              <a:t>3. </a:t>
            </a:r>
            <a:r>
              <a:rPr lang="pt-BR" b="1" dirty="0"/>
              <a:t>Implementação de cliente remoto</a:t>
            </a:r>
            <a:r>
              <a:rPr lang="pt-BR" dirty="0"/>
              <a:t>: objetos de cliente que interagem com objetos de servidor remoto podem ser gravados depois que as interfaces remotas são cuidadosamente definidas, mesmo depois que os objetos remotos são implantados</a:t>
            </a:r>
            <a:r>
              <a:rPr lang="en-US" dirty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42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156E1-26A3-45CB-BAE5-7ADD5234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9AA37-13D9-447C-8B8C-E120D065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82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RMI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448719"/>
            <a:ext cx="102108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7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RMI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343" y="1825625"/>
            <a:ext cx="99893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9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RMI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251" y="1825625"/>
            <a:ext cx="9801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5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RMI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007" y="1825625"/>
            <a:ext cx="79859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RMI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2296319"/>
            <a:ext cx="102203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0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RMI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205831"/>
            <a:ext cx="102108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5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RMI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675" y="1825625"/>
            <a:ext cx="88786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3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E429B-479A-4040-9857-455FBFDD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RMI - Funcionamento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898779A-5C91-4230-B100-5B80D4EDD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484" y="1825625"/>
            <a:ext cx="64850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9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2EE4D-7474-4C96-B35A-ED5F6BDB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RMI -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E144A-4FEF-49DE-B5BE-8DD7991B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registro RMI é um registro de objeto remoto, um serviço de nomeação de Bootstrap, que é usado pelo servidor RMI no mesmo host para vincular objetos remotos a nomes. </a:t>
            </a:r>
          </a:p>
          <a:p>
            <a:r>
              <a:rPr lang="pt-BR" dirty="0"/>
              <a:t>Os clientes em hosts locais e remotos, em seguida, podem procurar os objetos remotos e fazer invocações de método remoto. </a:t>
            </a:r>
          </a:p>
        </p:txBody>
      </p:sp>
    </p:spTree>
    <p:extLst>
      <p:ext uri="{BB962C8B-B14F-4D97-AF65-F5344CB8AC3E}">
        <p14:creationId xmlns:p14="http://schemas.microsoft.com/office/powerpoint/2010/main" val="71242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3A610-AA8E-4AA9-AC3B-7BD1E6BD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RMI -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799B2-F2CA-4690-825C-18511BE6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RMI fornece comunicação entre aplicativos que são implantados em servidores diferentes e conectados remotamente usando objetos chamados </a:t>
            </a:r>
            <a:r>
              <a:rPr lang="pt-BR" b="1" dirty="0"/>
              <a:t>stub</a:t>
            </a:r>
            <a:r>
              <a:rPr lang="pt-BR" dirty="0"/>
              <a:t> e </a:t>
            </a:r>
            <a:r>
              <a:rPr lang="pt-BR" b="1" dirty="0"/>
              <a:t>skeleton</a:t>
            </a:r>
            <a:r>
              <a:rPr lang="pt-BR" dirty="0"/>
              <a:t>. </a:t>
            </a:r>
          </a:p>
          <a:p>
            <a:r>
              <a:rPr lang="pt-BR" dirty="0"/>
              <a:t>Essa arquitetura de comunicação faz com que um aplicativo distribuído pareça um grupo de objetos que se comunicam através de uma conexão remota. </a:t>
            </a:r>
          </a:p>
          <a:p>
            <a:r>
              <a:rPr lang="pt-BR" dirty="0"/>
              <a:t>Esses objetos são encapsulados, expondo uma interface, que ajuda a acessar o estado particular e o comportamento de um objeto por meio de seus métodos.</a:t>
            </a:r>
          </a:p>
        </p:txBody>
      </p:sp>
    </p:spTree>
    <p:extLst>
      <p:ext uri="{BB962C8B-B14F-4D97-AF65-F5344CB8AC3E}">
        <p14:creationId xmlns:p14="http://schemas.microsoft.com/office/powerpoint/2010/main" val="42537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27734-FE43-4596-960B-C612140E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RMI - 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15813-0117-41AF-A520-CE0FA9DC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Remote object</a:t>
            </a:r>
            <a:r>
              <a:rPr lang="en-US" dirty="0"/>
              <a:t>: </a:t>
            </a:r>
            <a:r>
              <a:rPr lang="pt-BR" dirty="0"/>
              <a:t>Este é um objeto em uma JVM específica cujos métodos são expostos para que eles possam ser invocados por outro programa implantado em uma JVM diferente. </a:t>
            </a:r>
            <a:endParaRPr lang="en-US" dirty="0"/>
          </a:p>
          <a:p>
            <a:r>
              <a:rPr lang="en-US" b="1" dirty="0"/>
              <a:t>Remote interface</a:t>
            </a:r>
            <a:r>
              <a:rPr lang="en-US" dirty="0"/>
              <a:t>: </a:t>
            </a:r>
            <a:r>
              <a:rPr lang="pt-BR" dirty="0"/>
              <a:t>Esta é uma interface Java que define os métodos que existem em um objeto remoto. Um objeto remoto pode implementar mais de uma interface remota para adotar vários comportamentos de interface remota. </a:t>
            </a:r>
            <a:endParaRPr lang="en-US" dirty="0"/>
          </a:p>
          <a:p>
            <a:r>
              <a:rPr lang="en-US" b="1" dirty="0"/>
              <a:t>RMI</a:t>
            </a:r>
            <a:r>
              <a:rPr lang="en-US" dirty="0"/>
              <a:t>: </a:t>
            </a:r>
            <a:r>
              <a:rPr lang="pt-BR" dirty="0"/>
              <a:t>Esta é uma maneira de invocar métodos de um objeto remoto com a ajuda de uma interface remota. Ele pode ser carregado com uma sintaxe que é semelhante à invocação de método local. </a:t>
            </a:r>
          </a:p>
        </p:txBody>
      </p:sp>
    </p:spTree>
    <p:extLst>
      <p:ext uri="{BB962C8B-B14F-4D97-AF65-F5344CB8AC3E}">
        <p14:creationId xmlns:p14="http://schemas.microsoft.com/office/powerpoint/2010/main" val="351937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3E370-9816-41CB-A466-C50C6CB3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RMI - 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F5EC12-81F4-484D-B13E-227DBC4D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Stub</a:t>
            </a:r>
            <a:r>
              <a:rPr lang="en-US" dirty="0"/>
              <a:t>: </a:t>
            </a:r>
            <a:r>
              <a:rPr lang="pt-BR" dirty="0"/>
              <a:t>Este é um objeto Java que atua como um ponto de entrada para o objeto de cliente rotear quaisquer solicitações de saída. Ele existe no cliente JVM e representa o identificador para o objeto remoto. Se qualquer objeto invoca um método no objeto de stub, o stub estabelece RMI seguindo estas etapas: </a:t>
            </a:r>
          </a:p>
          <a:p>
            <a:r>
              <a:rPr lang="pt-BR" dirty="0"/>
              <a:t>1. ele inicia uma conexão com a JVM de máquina remota.
2. ele escreve e transmite (</a:t>
            </a:r>
            <a:r>
              <a:rPr lang="pt-BR" i="1" dirty="0"/>
              <a:t>marshals</a:t>
            </a:r>
            <a:r>
              <a:rPr lang="pt-BR" dirty="0"/>
              <a:t>) os parâmetros passados para ele através da JVM remota.
3. ele aguarda uma resposta do objeto remoto e unmarshals (ler) o valor ou exceção retornados, em seguida, ele responde ao chamador com esse valor ou exceção.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652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629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Java RMI</vt:lpstr>
      <vt:lpstr>Java RMI</vt:lpstr>
      <vt:lpstr>Java RMI</vt:lpstr>
      <vt:lpstr>Java RMI</vt:lpstr>
      <vt:lpstr>RMI - Funcionamento</vt:lpstr>
      <vt:lpstr>RMI - Funcionamento</vt:lpstr>
      <vt:lpstr>RMI - Funcionamento</vt:lpstr>
      <vt:lpstr>RMI - Terminologia</vt:lpstr>
      <vt:lpstr>RMI - Terminologia</vt:lpstr>
      <vt:lpstr>RMI - Terminologia</vt:lpstr>
      <vt:lpstr>Comunicação RMI</vt:lpstr>
      <vt:lpstr>RMI para Computação Distribuída</vt:lpstr>
      <vt:lpstr>RMI para Computação Distribuída</vt:lpstr>
      <vt:lpstr>Passos de Implementação - RMI</vt:lpstr>
      <vt:lpstr>Apresentação do PowerPoint</vt:lpstr>
      <vt:lpstr>Java RMI</vt:lpstr>
      <vt:lpstr>Java RMI</vt:lpstr>
      <vt:lpstr>Java RMI</vt:lpstr>
      <vt:lpstr>Java RMI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RMI</dc:title>
  <dc:creator>Rafael Leal Martins</dc:creator>
  <cp:lastModifiedBy>Rafael Leal Martins</cp:lastModifiedBy>
  <cp:revision>6</cp:revision>
  <dcterms:created xsi:type="dcterms:W3CDTF">2015-09-30T22:33:06Z</dcterms:created>
  <dcterms:modified xsi:type="dcterms:W3CDTF">2019-09-23T10:19:12Z</dcterms:modified>
</cp:coreProperties>
</file>