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Cow Metrics AI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2380"/>
              <a:buNone/>
            </a:pPr>
            <a:r>
              <a:rPr lang="en-US"/>
              <a:t>Monitoramento preditivo da produtividade e saúde de vacas leiteiras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52380"/>
              <a:buNone/>
            </a:pPr>
            <a:r>
              <a:rPr lang="en-US"/>
              <a:t>Disciplina: IA II – AMF – 2025/02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980150" y="5345475"/>
            <a:ext cx="24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Vitor Mateus Miolo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sters DBSCAN (PCA 2D) com Outliers e Risco de Baixa Producao.png" id="120" name="Google Shape;1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7308925" cy="511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Interpretação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Feature importance → fatores críticos de risco.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Vacas com +5 lactações e baixa produção → maior risco de descarte.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Validação de clusters: garante análise menos subjetiva.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ARI = 0.756 confirma consistência moderada.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Ajustes e Melhorias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Re-treinamento com ajuste de hiperparâmetros (n_estimators, max_depth, etc.).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Uso de GridSearchCV / RandomizedSearchCV para fine-tuning.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Técnicas de balanceamento de classes para melhorar recall.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Conclusões e Próximos Passos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RandomForest apresentou melhor desempenho geral.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DBSCAN útil para identificar grupos ocultos e outliers.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Limitações: ausência de dados clínicos.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Próximos passos: integração com IoT, expansão para múltiplas fazendas, dashboards.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Problema e Objetivo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Pecuária leiteira enfrenta dificuldades em prever riscos de saúde e queda na produção.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Objetivo: Sistema inteligente para prever risco de descarte, baixa produção e problemas de saúde.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Dados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Fonte: Dairy Farm Dataset (Kaggle, 2024)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Variáveis: produção de leite, estado </a:t>
            </a:r>
            <a:r>
              <a:rPr lang="en-US" sz="3200">
                <a:latin typeface="Economica"/>
                <a:ea typeface="Economica"/>
                <a:cs typeface="Economica"/>
                <a:sym typeface="Economica"/>
              </a:rPr>
              <a:t>reproductivo</a:t>
            </a: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, idade, lactações, risco pós-parto.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Pré-processamento: limpeza, codificação, padronização e criação de atributos.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Metodologia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Pipeline: Pré-processamento → Engenharia de atributos → Modelagem → Avaliação.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Modelos: RandomForest, Logistic Regression, XGBoost, DBSCAN.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Validação: 5-fold cross-validation.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Resultados – RandomForest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AUC médio (5-fold CV): 0.981 ± 0.037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Accuracy: 0.997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Recall (risco): 0.571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F1-score (risco): 0.727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rva ROC - RandomForest.png"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7277626" cy="54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ortância de Variáveis.png"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7355900" cy="441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triz de Confusão - RandomForest.png"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7387226" cy="55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Resultados – DBSCAN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Validação de clusters: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114300" lvl="0" marL="8001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 Silhouette: -0.117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114300" lvl="0" marL="8001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 Davies-Bouldin: 0.667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 Calinski-Harabasz: 22.7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Estabilidade (ARI): 0.756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Economica"/>
              <a:buChar char="●"/>
            </a:pPr>
            <a:r>
              <a:rPr lang="en-U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Outliers detectados: 93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