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02824d8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02824d8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02824d8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02824d8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02824d8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02824d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02824d8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02824d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02824d8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02824d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02824d8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02824d8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02824d8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02824d8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Pitch de projetos II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Vitor Reiter / Equipe 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800">
                <a:solidFill>
                  <a:srgbClr val="2E74B5"/>
                </a:solidFill>
                <a:latin typeface="Arial"/>
                <a:ea typeface="Arial"/>
                <a:cs typeface="Arial"/>
                <a:sym typeface="Arial"/>
              </a:rPr>
              <a:t>Doc</a:t>
            </a:r>
            <a:r>
              <a:rPr b="0" lang="pt-BR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Maker</a:t>
            </a:r>
            <a:endParaRPr b="0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Problema..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Atualmente uma boa parte das informações dos sistemas que são atualizadas em releases pela empresa XYZ, são documentadas de maneira tardia e que demandam muito tempo para finalização da documentação no processo, justamente pela necessidade de relatar tudo o que foi alterado.</a:t>
            </a:r>
            <a:endParaRPr i="1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 de mercado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solução como esta poderia abranger nichos de mercado como: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Empresas fabricantes de software;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Instituições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acadêmicas.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Disponibilizar um aplicativo com interface amigável que possibilite o usuário a preencher os dados que serão atribuídos automaticamente sobre um Template padrão. Garantindo assim, a criação e alterações de documentações mais dinâmicas de sistemas da empresa XYZ, tornando a vida do usuário muito mais fácil.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“SOMOS A SOLUÇÃO PARA LENTIDÃO NO PROCESSO DE DOCUMENTAÇÕES </a:t>
            </a: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SISTÊMICAS</a:t>
            </a: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5150"/>
            <a:ext cx="3106500" cy="15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200" y="1368438"/>
            <a:ext cx="2651000" cy="1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300" y="1459790"/>
            <a:ext cx="2651001" cy="114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 16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297650" y="3459550"/>
            <a:ext cx="6548700" cy="12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Formação: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Superior incompleto em Bacharelado de Sistemas da Informação;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Experiência: 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Trabalha com equipe de suporte em Basis SAP e programa apenas no curso.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Conhecimentos: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Java; ABAP Básico; vba, aspirante ao JavaScript.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75" y="1093850"/>
            <a:ext cx="15430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Vitor Reiter / Equipe 16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