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3A64D20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7D00C-D6DD-317D-2D3A-CA9A9FFEFAC2}" name="Vitor Almeida" initials="VA" userId="d395134aa82dc9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6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E849-BEA6-44BC-891B-B34DE5F172E1}" v="996" dt="2024-11-28T18:41:1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lmeida" userId="d395134aa82dc9ae" providerId="LiveId" clId="{57A5E849-BEA6-44BC-891B-B34DE5F172E1}"/>
    <pc:docChg chg="undo custSel addSld delSld modSld">
      <pc:chgData name="Vitor Almeida" userId="d395134aa82dc9ae" providerId="LiveId" clId="{57A5E849-BEA6-44BC-891B-B34DE5F172E1}" dt="2024-11-28T18:41:19.088" v="1947"/>
      <pc:docMkLst>
        <pc:docMk/>
      </pc:docMkLst>
      <pc:sldChg chg="addSp delSp modSp new mod setBg addAnim modAnim">
        <pc:chgData name="Vitor Almeida" userId="d395134aa82dc9ae" providerId="LiveId" clId="{57A5E849-BEA6-44BC-891B-B34DE5F172E1}" dt="2024-11-27T17:14:27.956" v="141" actId="1076"/>
        <pc:sldMkLst>
          <pc:docMk/>
          <pc:sldMk cId="1825139780" sldId="256"/>
        </pc:sldMkLst>
        <pc:spChg chg="mod ord">
          <ac:chgData name="Vitor Almeida" userId="d395134aa82dc9ae" providerId="LiveId" clId="{57A5E849-BEA6-44BC-891B-B34DE5F172E1}" dt="2024-11-27T17:13:20.790" v="136" actId="20577"/>
          <ac:spMkLst>
            <pc:docMk/>
            <pc:sldMk cId="1825139780" sldId="256"/>
            <ac:spMk id="2" creationId="{E00B8A62-15D6-6022-30E9-A2A06AFF7A7F}"/>
          </ac:spMkLst>
        </pc:spChg>
        <pc:spChg chg="del">
          <ac:chgData name="Vitor Almeida" userId="d395134aa82dc9ae" providerId="LiveId" clId="{57A5E849-BEA6-44BC-891B-B34DE5F172E1}" dt="2024-11-27T17:10:33.269" v="27" actId="478"/>
          <ac:spMkLst>
            <pc:docMk/>
            <pc:sldMk cId="1825139780" sldId="256"/>
            <ac:spMk id="3" creationId="{48A4897F-5A94-854F-BDE3-DD948590115B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2" creationId="{0671A8AE-40A1-4631-A6B8-581AFF065482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4" creationId="{AB58EF07-17C2-48CF-ABB0-EEF1F17CB8F0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6" creationId="{AF2F604E-43BE-4DC3-B983-E071523364F8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8" creationId="{08C9B587-E65E-4B52-B37C-ABEBB6E87928}"/>
          </ac:spMkLst>
        </pc:spChg>
        <pc:picChg chg="add del mod">
          <ac:chgData name="Vitor Almeida" userId="d395134aa82dc9ae" providerId="LiveId" clId="{57A5E849-BEA6-44BC-891B-B34DE5F172E1}" dt="2024-11-27T17:11:16.395" v="38" actId="478"/>
          <ac:picMkLst>
            <pc:docMk/>
            <pc:sldMk cId="1825139780" sldId="256"/>
            <ac:picMk id="5" creationId="{E68E15E9-23C9-A677-AE69-1A599BF56FF5}"/>
          </ac:picMkLst>
        </pc:picChg>
        <pc:picChg chg="add mod">
          <ac:chgData name="Vitor Almeida" userId="d395134aa82dc9ae" providerId="LiveId" clId="{57A5E849-BEA6-44BC-891B-B34DE5F172E1}" dt="2024-11-27T17:14:26.195" v="140" actId="1076"/>
          <ac:picMkLst>
            <pc:docMk/>
            <pc:sldMk cId="1825139780" sldId="256"/>
            <ac:picMk id="7" creationId="{3C1B29F3-40F8-7BF2-E373-9180D1B875DD}"/>
          </ac:picMkLst>
        </pc:picChg>
        <pc:picChg chg="add mod">
          <ac:chgData name="Vitor Almeida" userId="d395134aa82dc9ae" providerId="LiveId" clId="{57A5E849-BEA6-44BC-891B-B34DE5F172E1}" dt="2024-11-27T17:14:27.956" v="141" actId="1076"/>
          <ac:picMkLst>
            <pc:docMk/>
            <pc:sldMk cId="1825139780" sldId="256"/>
            <ac:picMk id="9" creationId="{CFF46454-D854-9C30-FB1A-B55F618BD81E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8:06:37.135" v="669"/>
        <pc:sldMkLst>
          <pc:docMk/>
          <pc:sldMk cId="3318844778" sldId="257"/>
        </pc:sldMkLst>
        <pc:spChg chg="mod ord">
          <ac:chgData name="Vitor Almeida" userId="d395134aa82dc9ae" providerId="LiveId" clId="{57A5E849-BEA6-44BC-891B-B34DE5F172E1}" dt="2024-11-27T17:32:26.507" v="447" actId="1076"/>
          <ac:spMkLst>
            <pc:docMk/>
            <pc:sldMk cId="3318844778" sldId="257"/>
            <ac:spMk id="2" creationId="{3472A4E9-F59E-5193-9C57-53762B3FB81F}"/>
          </ac:spMkLst>
        </pc:spChg>
        <pc:spChg chg="del">
          <ac:chgData name="Vitor Almeida" userId="d395134aa82dc9ae" providerId="LiveId" clId="{57A5E849-BEA6-44BC-891B-B34DE5F172E1}" dt="2024-11-27T17:14:47.510" v="142"/>
          <ac:spMkLst>
            <pc:docMk/>
            <pc:sldMk cId="3318844778" sldId="257"/>
            <ac:spMk id="3" creationId="{83C4C207-A07B-6027-1CC4-DF8FC8A03178}"/>
          </ac:spMkLst>
        </pc:spChg>
        <pc:spChg chg="add mod">
          <ac:chgData name="Vitor Almeida" userId="d395134aa82dc9ae" providerId="LiveId" clId="{57A5E849-BEA6-44BC-891B-B34DE5F172E1}" dt="2024-11-27T17:47:10.118" v="562" actId="208"/>
          <ac:spMkLst>
            <pc:docMk/>
            <pc:sldMk cId="3318844778" sldId="257"/>
            <ac:spMk id="8" creationId="{FB89B033-DD6C-843C-E18C-CD09D2471233}"/>
          </ac:spMkLst>
        </pc:spChg>
        <pc:spChg chg="add mod">
          <ac:chgData name="Vitor Almeida" userId="d395134aa82dc9ae" providerId="LiveId" clId="{57A5E849-BEA6-44BC-891B-B34DE5F172E1}" dt="2024-11-27T17:26:38.608" v="411" actId="14100"/>
          <ac:spMkLst>
            <pc:docMk/>
            <pc:sldMk cId="3318844778" sldId="257"/>
            <ac:spMk id="9" creationId="{73EFAE8A-E6C1-3AA7-A775-1EEE608954A6}"/>
          </ac:spMkLst>
        </pc:spChg>
        <pc:spChg chg="add del mod">
          <ac:chgData name="Vitor Almeida" userId="d395134aa82dc9ae" providerId="LiveId" clId="{57A5E849-BEA6-44BC-891B-B34DE5F172E1}" dt="2024-11-27T17:27:46.851" v="413" actId="478"/>
          <ac:spMkLst>
            <pc:docMk/>
            <pc:sldMk cId="3318844778" sldId="257"/>
            <ac:spMk id="10" creationId="{81D8AB35-A5EF-022B-CD78-2C394AC2E433}"/>
          </ac:spMkLst>
        </pc:spChg>
        <pc:spChg chg="add del mod">
          <ac:chgData name="Vitor Almeida" userId="d395134aa82dc9ae" providerId="LiveId" clId="{57A5E849-BEA6-44BC-891B-B34DE5F172E1}" dt="2024-11-27T17:27:47.221" v="414" actId="478"/>
          <ac:spMkLst>
            <pc:docMk/>
            <pc:sldMk cId="3318844778" sldId="257"/>
            <ac:spMk id="11" creationId="{68531ED9-DB93-FABC-F306-F57C2BECB52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2" creationId="{9AA72BD9-2C5A-4EDC-931F-5AA08EACA0F3}"/>
          </ac:spMkLst>
        </pc:spChg>
        <pc:spChg chg="add del mod">
          <ac:chgData name="Vitor Almeida" userId="d395134aa82dc9ae" providerId="LiveId" clId="{57A5E849-BEA6-44BC-891B-B34DE5F172E1}" dt="2024-11-27T17:27:47.593" v="415" actId="478"/>
          <ac:spMkLst>
            <pc:docMk/>
            <pc:sldMk cId="3318844778" sldId="257"/>
            <ac:spMk id="13" creationId="{0E967109-6002-B592-3193-0D01EE2D779C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4" creationId="{DD3981AC-7B61-4947-BCF3-F7AA7FA385B9}"/>
          </ac:spMkLst>
        </pc:spChg>
        <pc:spChg chg="add mod">
          <ac:chgData name="Vitor Almeida" userId="d395134aa82dc9ae" providerId="LiveId" clId="{57A5E849-BEA6-44BC-891B-B34DE5F172E1}" dt="2024-11-27T17:28:26.887" v="423" actId="1076"/>
          <ac:spMkLst>
            <pc:docMk/>
            <pc:sldMk cId="3318844778" sldId="257"/>
            <ac:spMk id="15" creationId="{3AD3E0A8-70E6-B6D0-54A3-87D385A9B80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6" creationId="{55D4142C-5077-457F-A6AD-3FECFDB39685}"/>
          </ac:spMkLst>
        </pc:spChg>
        <pc:spChg chg="add mod">
          <ac:chgData name="Vitor Almeida" userId="d395134aa82dc9ae" providerId="LiveId" clId="{57A5E849-BEA6-44BC-891B-B34DE5F172E1}" dt="2024-11-27T17:47:46.338" v="569" actId="1076"/>
          <ac:spMkLst>
            <pc:docMk/>
            <pc:sldMk cId="3318844778" sldId="257"/>
            <ac:spMk id="17" creationId="{D04A41B0-0D03-15C4-32B4-063F81BEB1C7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8" creationId="{7A5F0580-5EE9-419F-96EE-B6529EF6E7D0}"/>
          </ac:spMkLst>
        </pc:spChg>
        <pc:spChg chg="add mod">
          <ac:chgData name="Vitor Almeida" userId="d395134aa82dc9ae" providerId="LiveId" clId="{57A5E849-BEA6-44BC-891B-B34DE5F172E1}" dt="2024-11-27T17:35:14.984" v="461" actId="122"/>
          <ac:spMkLst>
            <pc:docMk/>
            <pc:sldMk cId="3318844778" sldId="257"/>
            <ac:spMk id="19" creationId="{49F455E6-32F3-767C-DAFC-D1E63334089D}"/>
          </ac:spMkLst>
        </pc:spChg>
        <pc:spChg chg="add mod">
          <ac:chgData name="Vitor Almeida" userId="d395134aa82dc9ae" providerId="LiveId" clId="{57A5E849-BEA6-44BC-891B-B34DE5F172E1}" dt="2024-11-27T17:47:39.729" v="567" actId="1076"/>
          <ac:spMkLst>
            <pc:docMk/>
            <pc:sldMk cId="3318844778" sldId="257"/>
            <ac:spMk id="20" creationId="{8BF88217-451F-8476-AE3D-C2B0DB4222A8}"/>
          </ac:spMkLst>
        </pc:spChg>
        <pc:spChg chg="add mod">
          <ac:chgData name="Vitor Almeida" userId="d395134aa82dc9ae" providerId="LiveId" clId="{57A5E849-BEA6-44BC-891B-B34DE5F172E1}" dt="2024-11-27T17:47:19.369" v="563" actId="208"/>
          <ac:spMkLst>
            <pc:docMk/>
            <pc:sldMk cId="3318844778" sldId="257"/>
            <ac:spMk id="21" creationId="{0B82D3C0-CD9F-9B1E-D60A-153FD2CE2707}"/>
          </ac:spMkLst>
        </pc:spChg>
        <pc:spChg chg="add mod">
          <ac:chgData name="Vitor Almeida" userId="d395134aa82dc9ae" providerId="LiveId" clId="{57A5E849-BEA6-44BC-891B-B34DE5F172E1}" dt="2024-11-27T17:47:44.260" v="568" actId="1076"/>
          <ac:spMkLst>
            <pc:docMk/>
            <pc:sldMk cId="3318844778" sldId="257"/>
            <ac:spMk id="22" creationId="{FB995A12-1CF3-4B68-D7F6-0E9282F80D2A}"/>
          </ac:spMkLst>
        </pc:spChg>
        <pc:spChg chg="add mod">
          <ac:chgData name="Vitor Almeida" userId="d395134aa82dc9ae" providerId="LiveId" clId="{57A5E849-BEA6-44BC-891B-B34DE5F172E1}" dt="2024-11-27T17:47:36.260" v="566" actId="1076"/>
          <ac:spMkLst>
            <pc:docMk/>
            <pc:sldMk cId="3318844778" sldId="257"/>
            <ac:spMk id="23" creationId="{2DAB15F4-8DD9-2726-F798-E6D13E298B90}"/>
          </ac:spMkLst>
        </pc:spChg>
        <pc:picChg chg="add mod">
          <ac:chgData name="Vitor Almeida" userId="d395134aa82dc9ae" providerId="LiveId" clId="{57A5E849-BEA6-44BC-891B-B34DE5F172E1}" dt="2024-11-27T17:14:58.286" v="145" actId="26606"/>
          <ac:picMkLst>
            <pc:docMk/>
            <pc:sldMk cId="3318844778" sldId="257"/>
            <ac:picMk id="5" creationId="{C3896D5C-D291-37B6-B621-8538AA83AB4D}"/>
          </ac:picMkLst>
        </pc:picChg>
        <pc:picChg chg="add del mod">
          <ac:chgData name="Vitor Almeida" userId="d395134aa82dc9ae" providerId="LiveId" clId="{57A5E849-BEA6-44BC-891B-B34DE5F172E1}" dt="2024-11-27T17:52:40.634" v="609" actId="21"/>
          <ac:picMkLst>
            <pc:docMk/>
            <pc:sldMk cId="3318844778" sldId="257"/>
            <ac:picMk id="7" creationId="{5C0F65EC-DB84-9C7F-B8AB-4893471D9B20}"/>
          </ac:picMkLst>
        </pc:picChg>
        <pc:picChg chg="add mod">
          <ac:chgData name="Vitor Almeida" userId="d395134aa82dc9ae" providerId="LiveId" clId="{57A5E849-BEA6-44BC-891B-B34DE5F172E1}" dt="2024-11-27T17:56:12.849" v="621" actId="1076"/>
          <ac:picMkLst>
            <pc:docMk/>
            <pc:sldMk cId="3318844778" sldId="257"/>
            <ac:picMk id="25" creationId="{9BDC5BFE-39DE-7777-62B1-EE389EB3889A}"/>
          </ac:picMkLst>
        </pc:picChg>
        <pc:picChg chg="add mod">
          <ac:chgData name="Vitor Almeida" userId="d395134aa82dc9ae" providerId="LiveId" clId="{57A5E849-BEA6-44BC-891B-B34DE5F172E1}" dt="2024-11-27T17:56:47.717" v="627" actId="1076"/>
          <ac:picMkLst>
            <pc:docMk/>
            <pc:sldMk cId="3318844778" sldId="257"/>
            <ac:picMk id="27" creationId="{3573BB41-1254-303E-88EE-F948E0273F96}"/>
          </ac:picMkLst>
        </pc:picChg>
        <pc:picChg chg="add del mod">
          <ac:chgData name="Vitor Almeida" userId="d395134aa82dc9ae" providerId="LiveId" clId="{57A5E849-BEA6-44BC-891B-B34DE5F172E1}" dt="2024-11-27T17:58:30.345" v="632" actId="478"/>
          <ac:picMkLst>
            <pc:docMk/>
            <pc:sldMk cId="3318844778" sldId="257"/>
            <ac:picMk id="29" creationId="{215C1381-5970-6E37-BC4D-6D981CDCFCC2}"/>
          </ac:picMkLst>
        </pc:picChg>
        <pc:picChg chg="add mod">
          <ac:chgData name="Vitor Almeida" userId="d395134aa82dc9ae" providerId="LiveId" clId="{57A5E849-BEA6-44BC-891B-B34DE5F172E1}" dt="2024-11-27T17:58:34.747" v="633" actId="1076"/>
          <ac:picMkLst>
            <pc:docMk/>
            <pc:sldMk cId="3318844778" sldId="257"/>
            <ac:picMk id="31" creationId="{4927F338-CFBB-AF5C-FFC2-E5A96F7E22BB}"/>
          </ac:picMkLst>
        </pc:picChg>
        <pc:picChg chg="add mod">
          <ac:chgData name="Vitor Almeida" userId="d395134aa82dc9ae" providerId="LiveId" clId="{57A5E849-BEA6-44BC-891B-B34DE5F172E1}" dt="2024-11-27T17:59:57.066" v="637" actId="1076"/>
          <ac:picMkLst>
            <pc:docMk/>
            <pc:sldMk cId="3318844778" sldId="257"/>
            <ac:picMk id="33" creationId="{346C3594-34BF-FB8D-7486-AD1B7A0E1952}"/>
          </ac:picMkLst>
        </pc:picChg>
        <pc:picChg chg="add mod">
          <ac:chgData name="Vitor Almeida" userId="d395134aa82dc9ae" providerId="LiveId" clId="{57A5E849-BEA6-44BC-891B-B34DE5F172E1}" dt="2024-11-27T18:01:46.941" v="642" actId="208"/>
          <ac:picMkLst>
            <pc:docMk/>
            <pc:sldMk cId="3318844778" sldId="257"/>
            <ac:picMk id="35" creationId="{AC3DE0A5-22EE-6CD6-0088-B45636E85BD6}"/>
          </ac:picMkLst>
        </pc:picChg>
        <pc:picChg chg="add mod">
          <ac:chgData name="Vitor Almeida" userId="d395134aa82dc9ae" providerId="LiveId" clId="{57A5E849-BEA6-44BC-891B-B34DE5F172E1}" dt="2024-11-27T18:01:54.501" v="644" actId="1076"/>
          <ac:picMkLst>
            <pc:docMk/>
            <pc:sldMk cId="3318844778" sldId="257"/>
            <ac:picMk id="37" creationId="{65D07950-9672-7A16-7269-32E535185FF2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8T18:41:19.088" v="1947"/>
        <pc:sldMkLst>
          <pc:docMk/>
          <pc:sldMk cId="979685901" sldId="258"/>
        </pc:sldMkLst>
        <pc:spChg chg="mod ord">
          <ac:chgData name="Vitor Almeida" userId="d395134aa82dc9ae" providerId="LiveId" clId="{57A5E849-BEA6-44BC-891B-B34DE5F172E1}" dt="2024-11-27T17:44:01.838" v="546" actId="1076"/>
          <ac:spMkLst>
            <pc:docMk/>
            <pc:sldMk cId="979685901" sldId="258"/>
            <ac:spMk id="2" creationId="{B4A8CD82-DB43-55E9-C629-AE8092285B75}"/>
          </ac:spMkLst>
        </pc:spChg>
        <pc:spChg chg="add mod">
          <ac:chgData name="Vitor Almeida" userId="d395134aa82dc9ae" providerId="LiveId" clId="{57A5E849-BEA6-44BC-891B-B34DE5F172E1}" dt="2024-11-28T18:41:02.013" v="1945" actId="1076"/>
          <ac:spMkLst>
            <pc:docMk/>
            <pc:sldMk cId="979685901" sldId="258"/>
            <ac:spMk id="3" creationId="{0B6443AB-27CF-C6D7-38CA-AC295119861E}"/>
          </ac:spMkLst>
        </pc:spChg>
        <pc:spChg chg="del">
          <ac:chgData name="Vitor Almeida" userId="d395134aa82dc9ae" providerId="LiveId" clId="{57A5E849-BEA6-44BC-891B-B34DE5F172E1}" dt="2024-11-27T17:34:15.726" v="449"/>
          <ac:spMkLst>
            <pc:docMk/>
            <pc:sldMk cId="979685901" sldId="258"/>
            <ac:spMk id="3" creationId="{59048C4D-ED3C-DD63-6211-F6FEB868AE88}"/>
          </ac:spMkLst>
        </pc:spChg>
        <pc:spChg chg="add mod">
          <ac:chgData name="Vitor Almeida" userId="d395134aa82dc9ae" providerId="LiveId" clId="{57A5E849-BEA6-44BC-891B-B34DE5F172E1}" dt="2024-11-27T17:44:04.577" v="547" actId="1076"/>
          <ac:spMkLst>
            <pc:docMk/>
            <pc:sldMk cId="979685901" sldId="258"/>
            <ac:spMk id="6" creationId="{202AF0B4-CAAB-CFAC-51B5-6D8DF61F49CE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9" creationId="{CCBF714B-E32F-3062-D6CD-13C967686E92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12" creationId="{E8A8EAB8-D2FF-444D-B34B-7D32F106AD0E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8" creationId="{7A5F0580-5EE9-419F-96EE-B6529EF6E7D0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9" creationId="{9AA72BD9-2C5A-4EDC-931F-5AA08EACA0F3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0" creationId="{DD3981AC-7B61-4947-BCF3-F7AA7FA385B9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1" creationId="{55D4142C-5077-457F-A6AD-3FECFDB39685}"/>
          </ac:spMkLst>
        </pc:spChg>
        <pc:spChg chg="add del">
          <ac:chgData name="Vitor Almeida" userId="d395134aa82dc9ae" providerId="LiveId" clId="{57A5E849-BEA6-44BC-891B-B34DE5F172E1}" dt="2024-11-27T17:36:24.985" v="504" actId="478"/>
          <ac:spMkLst>
            <pc:docMk/>
            <pc:sldMk cId="979685901" sldId="258"/>
            <ac:spMk id="22" creationId="{39BCB286-9BC8-E3BB-8D99-B605E942DCED}"/>
          </ac:spMkLst>
        </pc:spChg>
        <pc:picChg chg="add mod">
          <ac:chgData name="Vitor Almeida" userId="d395134aa82dc9ae" providerId="LiveId" clId="{57A5E849-BEA6-44BC-891B-B34DE5F172E1}" dt="2024-11-28T18:40:57.695" v="1944" actId="1076"/>
          <ac:picMkLst>
            <pc:docMk/>
            <pc:sldMk cId="979685901" sldId="258"/>
            <ac:picMk id="5" creationId="{83D69132-A973-5FFA-53B3-1396D5359C32}"/>
          </ac:picMkLst>
        </pc:picChg>
        <pc:picChg chg="add mod">
          <ac:chgData name="Vitor Almeida" userId="d395134aa82dc9ae" providerId="LiveId" clId="{57A5E849-BEA6-44BC-891B-B34DE5F172E1}" dt="2024-11-28T18:40:37.880" v="1939" actId="1076"/>
          <ac:picMkLst>
            <pc:docMk/>
            <pc:sldMk cId="979685901" sldId="258"/>
            <ac:picMk id="7" creationId="{5C0F65EC-DB84-9C7F-B8AB-4893471D9B20}"/>
          </ac:picMkLst>
        </pc:pic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4" creationId="{EEA38897-7BA3-4408-8083-3235339C4A60}"/>
          </ac:cxnSpMkLst>
        </pc:cxn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6" creationId="{F11AD06B-AB20-4097-8606-5DA00DBACE88}"/>
          </ac:cxnSpMkLst>
        </pc:cxnChg>
      </pc:sldChg>
      <pc:sldChg chg="addSp delSp modSp new mod setBg addAnim">
        <pc:chgData name="Vitor Almeida" userId="d395134aa82dc9ae" providerId="LiveId" clId="{57A5E849-BEA6-44BC-891B-B34DE5F172E1}" dt="2024-11-27T18:29:54.134" v="1433" actId="2711"/>
        <pc:sldMkLst>
          <pc:docMk/>
          <pc:sldMk cId="4045203967" sldId="259"/>
        </pc:sldMkLst>
        <pc:spChg chg="mod">
          <ac:chgData name="Vitor Almeida" userId="d395134aa82dc9ae" providerId="LiveId" clId="{57A5E849-BEA6-44BC-891B-B34DE5F172E1}" dt="2024-11-27T18:29:54.134" v="1433" actId="2711"/>
          <ac:spMkLst>
            <pc:docMk/>
            <pc:sldMk cId="4045203967" sldId="259"/>
            <ac:spMk id="2" creationId="{63667871-D9EB-3A6E-329B-EB182EE25785}"/>
          </ac:spMkLst>
        </pc:spChg>
        <pc:spChg chg="del">
          <ac:chgData name="Vitor Almeida" userId="d395134aa82dc9ae" providerId="LiveId" clId="{57A5E849-BEA6-44BC-891B-B34DE5F172E1}" dt="2024-11-27T17:50:41.197" v="577"/>
          <ac:spMkLst>
            <pc:docMk/>
            <pc:sldMk cId="4045203967" sldId="259"/>
            <ac:spMk id="3" creationId="{AA163893-CBF3-D9C5-5264-87D9336B165D}"/>
          </ac:spMkLst>
        </pc:spChg>
        <pc:spChg chg="add del">
          <ac:chgData name="Vitor Almeida" userId="d395134aa82dc9ae" providerId="LiveId" clId="{57A5E849-BEA6-44BC-891B-B34DE5F172E1}" dt="2024-11-27T17:51:26.400" v="601" actId="478"/>
          <ac:spMkLst>
            <pc:docMk/>
            <pc:sldMk cId="4045203967" sldId="259"/>
            <ac:spMk id="10" creationId="{0303A5C0-DF36-154A-2A0F-8AA7F4BA391C}"/>
          </ac:spMkLst>
        </pc:spChg>
        <pc:spChg chg="add del">
          <ac:chgData name="Vitor Almeida" userId="d395134aa82dc9ae" providerId="LiveId" clId="{57A5E849-BEA6-44BC-891B-B34DE5F172E1}" dt="2024-11-27T18:29:28.914" v="1429" actId="26606"/>
          <ac:spMkLst>
            <pc:docMk/>
            <pc:sldMk cId="4045203967" sldId="259"/>
            <ac:spMk id="13" creationId="{C3D6EC93-F369-413E-AA67-5D4104161046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2" creationId="{D776D29F-0A2C-4F75-8582-7C7DFCBD11D5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4" creationId="{C4D41903-2C9D-4F9E-AA1F-6161F8A6FC01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6" creationId="{9E4574B5-C90E-412D-BAB0-B9F483290C67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1" creationId="{D776D29F-0A2C-4F75-8582-7C7DFCBD11D5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3" creationId="{C4D41903-2C9D-4F9E-AA1F-6161F8A6FC01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5" creationId="{9E4574B5-C90E-412D-BAB0-B9F483290C67}"/>
          </ac:spMkLst>
        </pc:spChg>
        <pc:grpChg chg="add del">
          <ac:chgData name="Vitor Almeida" userId="d395134aa82dc9ae" providerId="LiveId" clId="{57A5E849-BEA6-44BC-891B-B34DE5F172E1}" dt="2024-11-27T18:29:28.914" v="1429" actId="26606"/>
          <ac:grpSpMkLst>
            <pc:docMk/>
            <pc:sldMk cId="4045203967" sldId="259"/>
            <ac:grpSpMk id="15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29:24.058" v="1427" actId="478"/>
          <ac:picMkLst>
            <pc:docMk/>
            <pc:sldMk cId="4045203967" sldId="259"/>
            <ac:picMk id="6" creationId="{95041E8F-C62B-4CBF-9968-379770246485}"/>
          </ac:picMkLst>
        </pc:picChg>
        <pc:picChg chg="add mod">
          <ac:chgData name="Vitor Almeida" userId="d395134aa82dc9ae" providerId="LiveId" clId="{57A5E849-BEA6-44BC-891B-B34DE5F172E1}" dt="2024-11-27T18:29:28.914" v="1429" actId="26606"/>
          <ac:picMkLst>
            <pc:docMk/>
            <pc:sldMk cId="4045203967" sldId="259"/>
            <ac:picMk id="8" creationId="{F30F454D-0535-9057-9CBC-C45021ECC81D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23:35:20.650" v="1486" actId="208"/>
        <pc:sldMkLst>
          <pc:docMk/>
          <pc:sldMk cId="1071908026" sldId="260"/>
        </pc:sldMkLst>
        <pc:spChg chg="mod">
          <ac:chgData name="Vitor Almeida" userId="d395134aa82dc9ae" providerId="LiveId" clId="{57A5E849-BEA6-44BC-891B-B34DE5F172E1}" dt="2024-11-27T18:20:48.045" v="1409" actId="1076"/>
          <ac:spMkLst>
            <pc:docMk/>
            <pc:sldMk cId="1071908026" sldId="260"/>
            <ac:spMk id="2" creationId="{F7F163A1-9DDD-C358-28CA-F6CDE068113D}"/>
          </ac:spMkLst>
        </pc:spChg>
        <pc:spChg chg="del">
          <ac:chgData name="Vitor Almeida" userId="d395134aa82dc9ae" providerId="LiveId" clId="{57A5E849-BEA6-44BC-891B-B34DE5F172E1}" dt="2024-11-27T18:09:59.333" v="686"/>
          <ac:spMkLst>
            <pc:docMk/>
            <pc:sldMk cId="1071908026" sldId="260"/>
            <ac:spMk id="3" creationId="{0F2733DD-A01E-5D31-CA60-3D85FFED9312}"/>
          </ac:spMkLst>
        </pc:spChg>
        <pc:spChg chg="add del mod">
          <ac:chgData name="Vitor Almeida" userId="d395134aa82dc9ae" providerId="LiveId" clId="{57A5E849-BEA6-44BC-891B-B34DE5F172E1}" dt="2024-11-27T18:10:04.256" v="689" actId="478"/>
          <ac:spMkLst>
            <pc:docMk/>
            <pc:sldMk cId="1071908026" sldId="260"/>
            <ac:spMk id="4" creationId="{77E4EE16-3CC2-C055-E161-9F6C2729A3A9}"/>
          </ac:spMkLst>
        </pc:spChg>
        <pc:spChg chg="add del mod">
          <ac:chgData name="Vitor Almeida" userId="d395134aa82dc9ae" providerId="LiveId" clId="{57A5E849-BEA6-44BC-891B-B34DE5F172E1}" dt="2024-11-27T18:10:08.272" v="691"/>
          <ac:spMkLst>
            <pc:docMk/>
            <pc:sldMk cId="1071908026" sldId="260"/>
            <ac:spMk id="8" creationId="{B31FB1CA-9D91-A4A1-7006-38C436A3D47B}"/>
          </ac:spMkLst>
        </pc:spChg>
        <pc:spChg chg="add mod">
          <ac:chgData name="Vitor Almeida" userId="d395134aa82dc9ae" providerId="LiveId" clId="{57A5E849-BEA6-44BC-891B-B34DE5F172E1}" dt="2024-11-27T18:12:20.022" v="737" actId="20577"/>
          <ac:spMkLst>
            <pc:docMk/>
            <pc:sldMk cId="1071908026" sldId="260"/>
            <ac:spMk id="11" creationId="{101C94CC-84A9-4CA3-22BD-D3DACCF622ED}"/>
          </ac:spMkLst>
        </pc:spChg>
        <pc:spChg chg="add mod">
          <ac:chgData name="Vitor Almeida" userId="d395134aa82dc9ae" providerId="LiveId" clId="{57A5E849-BEA6-44BC-891B-B34DE5F172E1}" dt="2024-11-27T18:19:54.234" v="1374" actId="1076"/>
          <ac:spMkLst>
            <pc:docMk/>
            <pc:sldMk cId="1071908026" sldId="260"/>
            <ac:spMk id="12" creationId="{D229FAA3-857F-30A2-7BBE-959CEC1419EE}"/>
          </ac:spMkLst>
        </pc:spChg>
        <pc:spChg chg="add mod">
          <ac:chgData name="Vitor Almeida" userId="d395134aa82dc9ae" providerId="LiveId" clId="{57A5E849-BEA6-44BC-891B-B34DE5F172E1}" dt="2024-11-27T18:19:44.266" v="1371" actId="20577"/>
          <ac:spMkLst>
            <pc:docMk/>
            <pc:sldMk cId="1071908026" sldId="260"/>
            <ac:spMk id="13" creationId="{0B8F7EF9-AA73-3CD8-15CA-D57A821E8A1D}"/>
          </ac:spMkLst>
        </pc:spChg>
        <pc:spChg chg="add del mod">
          <ac:chgData name="Vitor Almeida" userId="d395134aa82dc9ae" providerId="LiveId" clId="{57A5E849-BEA6-44BC-891B-B34DE5F172E1}" dt="2024-11-27T18:10:50.507" v="705" actId="478"/>
          <ac:spMkLst>
            <pc:docMk/>
            <pc:sldMk cId="1071908026" sldId="260"/>
            <ac:spMk id="14" creationId="{7A392FA7-C13B-F779-B9B4-BD92C294A83C}"/>
          </ac:spMkLst>
        </pc:spChg>
        <pc:spChg chg="add mod">
          <ac:chgData name="Vitor Almeida" userId="d395134aa82dc9ae" providerId="LiveId" clId="{57A5E849-BEA6-44BC-891B-B34DE5F172E1}" dt="2024-11-27T23:35:20.650" v="1486" actId="208"/>
          <ac:spMkLst>
            <pc:docMk/>
            <pc:sldMk cId="1071908026" sldId="260"/>
            <ac:spMk id="15" creationId="{AC033CB8-CC53-04F7-8DB9-32E5EB4CD4D3}"/>
          </ac:spMkLst>
        </pc:spChg>
        <pc:spChg chg="add mod">
          <ac:chgData name="Vitor Almeida" userId="d395134aa82dc9ae" providerId="LiveId" clId="{57A5E849-BEA6-44BC-891B-B34DE5F172E1}" dt="2024-11-27T18:23:14.207" v="1420" actId="208"/>
          <ac:spMkLst>
            <pc:docMk/>
            <pc:sldMk cId="1071908026" sldId="260"/>
            <ac:spMk id="16" creationId="{16FAF63A-0D38-7226-C2C8-9AA6EA9B2EFC}"/>
          </ac:spMkLst>
        </pc:spChg>
        <pc:spChg chg="add">
          <ac:chgData name="Vitor Almeida" userId="d395134aa82dc9ae" providerId="LiveId" clId="{57A5E849-BEA6-44BC-891B-B34DE5F172E1}" dt="2024-11-27T18:10:12.234" v="694" actId="26606"/>
          <ac:spMkLst>
            <pc:docMk/>
            <pc:sldMk cId="1071908026" sldId="260"/>
            <ac:spMk id="17" creationId="{C3D6EC93-F369-413E-AA67-5D4104161046}"/>
          </ac:spMkLst>
        </pc:spChg>
        <pc:spChg chg="add mod">
          <ac:chgData name="Vitor Almeida" userId="d395134aa82dc9ae" providerId="LiveId" clId="{57A5E849-BEA6-44BC-891B-B34DE5F172E1}" dt="2024-11-27T18:23:05.864" v="1419" actId="208"/>
          <ac:spMkLst>
            <pc:docMk/>
            <pc:sldMk cId="1071908026" sldId="260"/>
            <ac:spMk id="18" creationId="{3CFDA0D2-D01E-78CC-A838-2DA14BAE033E}"/>
          </ac:spMkLst>
        </pc:spChg>
        <pc:grpChg chg="add">
          <ac:chgData name="Vitor Almeida" userId="d395134aa82dc9ae" providerId="LiveId" clId="{57A5E849-BEA6-44BC-891B-B34DE5F172E1}" dt="2024-11-27T18:10:12.234" v="694" actId="26606"/>
          <ac:grpSpMkLst>
            <pc:docMk/>
            <pc:sldMk cId="1071908026" sldId="260"/>
            <ac:grpSpMk id="19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10:06.061" v="690" actId="478"/>
          <ac:picMkLst>
            <pc:docMk/>
            <pc:sldMk cId="1071908026" sldId="260"/>
            <ac:picMk id="6" creationId="{BE179B5C-502B-CF1F-F99C-DC22C3E66517}"/>
          </ac:picMkLst>
        </pc:picChg>
        <pc:picChg chg="add mod">
          <ac:chgData name="Vitor Almeida" userId="d395134aa82dc9ae" providerId="LiveId" clId="{57A5E849-BEA6-44BC-891B-B34DE5F172E1}" dt="2024-11-27T18:14:57.056" v="1343" actId="1076"/>
          <ac:picMkLst>
            <pc:docMk/>
            <pc:sldMk cId="1071908026" sldId="260"/>
            <ac:picMk id="10" creationId="{D1EE7CE5-AE47-8A6C-3624-D85D17EA74B6}"/>
          </ac:picMkLst>
        </pc:picChg>
      </pc:sldChg>
      <pc:sldChg chg="addSp delSp modSp new del mod setBg">
        <pc:chgData name="Vitor Almeida" userId="d395134aa82dc9ae" providerId="LiveId" clId="{57A5E849-BEA6-44BC-891B-B34DE5F172E1}" dt="2024-11-27T18:09:28.440" v="682" actId="2696"/>
        <pc:sldMkLst>
          <pc:docMk/>
          <pc:sldMk cId="1762450325" sldId="260"/>
        </pc:sldMkLst>
        <pc:spChg chg="del">
          <ac:chgData name="Vitor Almeida" userId="d395134aa82dc9ae" providerId="LiveId" clId="{57A5E849-BEA6-44BC-891B-B34DE5F172E1}" dt="2024-11-27T18:07:53.343" v="674" actId="26606"/>
          <ac:spMkLst>
            <pc:docMk/>
            <pc:sldMk cId="1762450325" sldId="260"/>
            <ac:spMk id="2" creationId="{5E655DD6-30C6-F1AA-156D-F2C6AE1BE847}"/>
          </ac:spMkLst>
        </pc:spChg>
        <pc:spChg chg="del">
          <ac:chgData name="Vitor Almeida" userId="d395134aa82dc9ae" providerId="LiveId" clId="{57A5E849-BEA6-44BC-891B-B34DE5F172E1}" dt="2024-11-27T18:07:45.556" v="671"/>
          <ac:spMkLst>
            <pc:docMk/>
            <pc:sldMk cId="1762450325" sldId="260"/>
            <ac:spMk id="3" creationId="{782BE800-4B47-B4D7-A9EE-E05217779913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0" creationId="{F3060C83-F051-4F0E-ABAD-AA0DFC48B218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2" creationId="{83C98ABE-055B-441F-B07E-44F97F083C3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4" creationId="{29FDB030-9B49-4CED-8CCD-4D99382388AC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6" creationId="{3783CA14-24A1-485C-8B30-D6A5D87987AD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8" creationId="{9A97C86A-04D6-40F7-AE84-31AB43E6A846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0" creationId="{FF9F2414-84E8-453E-B1F3-389FDE8192D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2" creationId="{3ECA69A1-7536-43AC-85EF-C7106179F5ED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6" creationId="{EA16D7C6-F291-0815-1A10-121F50194C6B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9" creationId="{B95B9BA8-1D69-4796-85F5-B6D0BD52354B}"/>
          </ac:spMkLst>
        </pc:spChg>
        <pc:grpChg chg="add">
          <ac:chgData name="Vitor Almeida" userId="d395134aa82dc9ae" providerId="LiveId" clId="{57A5E849-BEA6-44BC-891B-B34DE5F172E1}" dt="2024-11-27T18:08:43.059" v="681" actId="26606"/>
          <ac:grpSpMkLst>
            <pc:docMk/>
            <pc:sldMk cId="1762450325" sldId="260"/>
            <ac:grpSpMk id="31" creationId="{D44E3F87-3D58-4B03-86B2-15A5C5B9C964}"/>
          </ac:grpSpMkLst>
        </pc:grpChg>
        <pc:picChg chg="add mod ord">
          <ac:chgData name="Vitor Almeida" userId="d395134aa82dc9ae" providerId="LiveId" clId="{57A5E849-BEA6-44BC-891B-B34DE5F172E1}" dt="2024-11-27T18:08:43.059" v="681" actId="26606"/>
          <ac:picMkLst>
            <pc:docMk/>
            <pc:sldMk cId="1762450325" sldId="260"/>
            <ac:picMk id="5" creationId="{7FBDC80A-7BAC-0B8D-9FFB-CBC5DD0CB9F3}"/>
          </ac:picMkLst>
        </pc:picChg>
      </pc:sldChg>
      <pc:sldChg chg="delSp add del setBg delDesignElem">
        <pc:chgData name="Vitor Almeida" userId="d395134aa82dc9ae" providerId="LiveId" clId="{57A5E849-BEA6-44BC-891B-B34DE5F172E1}" dt="2024-11-27T18:26:14.788" v="1421" actId="2696"/>
        <pc:sldMkLst>
          <pc:docMk/>
          <pc:sldMk cId="1234818669" sldId="261"/>
        </pc:sldMkLst>
        <pc:spChg chg="del">
          <ac:chgData name="Vitor Almeida" userId="d395134aa82dc9ae" providerId="LiveId" clId="{57A5E849-BEA6-44BC-891B-B34DE5F172E1}" dt="2024-11-27T18:12:59.800" v="747"/>
          <ac:spMkLst>
            <pc:docMk/>
            <pc:sldMk cId="1234818669" sldId="261"/>
            <ac:spMk id="17" creationId="{DD2A289C-A30D-C0C6-2F16-7BD328881C04}"/>
          </ac:spMkLst>
        </pc:spChg>
        <pc:grpChg chg="del">
          <ac:chgData name="Vitor Almeida" userId="d395134aa82dc9ae" providerId="LiveId" clId="{57A5E849-BEA6-44BC-891B-B34DE5F172E1}" dt="2024-11-27T18:12:59.800" v="747"/>
          <ac:grpSpMkLst>
            <pc:docMk/>
            <pc:sldMk cId="1234818669" sldId="261"/>
            <ac:grpSpMk id="19" creationId="{23E9FA53-CAD6-B4E1-42F5-4AA0E02E1507}"/>
          </ac:grpSpMkLst>
        </pc:grpChg>
      </pc:sldChg>
      <pc:sldChg chg="delSp add del setBg delDesignElem">
        <pc:chgData name="Vitor Almeida" userId="d395134aa82dc9ae" providerId="LiveId" clId="{57A5E849-BEA6-44BC-891B-B34DE5F172E1}" dt="2024-11-27T18:12:41.017" v="742" actId="47"/>
        <pc:sldMkLst>
          <pc:docMk/>
          <pc:sldMk cId="1559039194" sldId="261"/>
        </pc:sldMkLst>
        <pc:spChg chg="del">
          <ac:chgData name="Vitor Almeida" userId="d395134aa82dc9ae" providerId="LiveId" clId="{57A5E849-BEA6-44BC-891B-B34DE5F172E1}" dt="2024-11-27T18:12:31.850" v="741"/>
          <ac:spMkLst>
            <pc:docMk/>
            <pc:sldMk cId="1559039194" sldId="261"/>
            <ac:spMk id="17" creationId="{D4B00787-DD59-28B9-8577-6CABE9782FDF}"/>
          </ac:spMkLst>
        </pc:spChg>
        <pc:grpChg chg="del">
          <ac:chgData name="Vitor Almeida" userId="d395134aa82dc9ae" providerId="LiveId" clId="{57A5E849-BEA6-44BC-891B-B34DE5F172E1}" dt="2024-11-27T18:12:31.850" v="741"/>
          <ac:grpSpMkLst>
            <pc:docMk/>
            <pc:sldMk cId="1559039194" sldId="261"/>
            <ac:grpSpMk id="19" creationId="{E0439B66-42B5-3377-8D24-F8228736898C}"/>
          </ac:grpSpMkLst>
        </pc:grpChg>
      </pc:sldChg>
      <pc:sldChg chg="addSp delSp modSp new mod setBg modAnim">
        <pc:chgData name="Vitor Almeida" userId="d395134aa82dc9ae" providerId="LiveId" clId="{57A5E849-BEA6-44BC-891B-B34DE5F172E1}" dt="2024-11-28T17:25:01.648" v="1881" actId="20577"/>
        <pc:sldMkLst>
          <pc:docMk/>
          <pc:sldMk cId="2337553121" sldId="261"/>
        </pc:sldMkLst>
        <pc:spChg chg="mod ord">
          <ac:chgData name="Vitor Almeida" userId="d395134aa82dc9ae" providerId="LiveId" clId="{57A5E849-BEA6-44BC-891B-B34DE5F172E1}" dt="2024-11-28T00:51:59.022" v="1539" actId="255"/>
          <ac:spMkLst>
            <pc:docMk/>
            <pc:sldMk cId="2337553121" sldId="261"/>
            <ac:spMk id="2" creationId="{03B1BD63-ED6D-4426-0D69-8BCB5D2075C6}"/>
          </ac:spMkLst>
        </pc:spChg>
        <pc:spChg chg="del">
          <ac:chgData name="Vitor Almeida" userId="d395134aa82dc9ae" providerId="LiveId" clId="{57A5E849-BEA6-44BC-891B-B34DE5F172E1}" dt="2024-11-28T00:50:30.097" v="1490"/>
          <ac:spMkLst>
            <pc:docMk/>
            <pc:sldMk cId="2337553121" sldId="261"/>
            <ac:spMk id="3" creationId="{9EF668F8-FA96-A8B2-431A-5C735B52AA08}"/>
          </ac:spMkLst>
        </pc:spChg>
        <pc:spChg chg="add mod">
          <ac:chgData name="Vitor Almeida" userId="d395134aa82dc9ae" providerId="LiveId" clId="{57A5E849-BEA6-44BC-891B-B34DE5F172E1}" dt="2024-11-28T02:12:37.699" v="1563" actId="1076"/>
          <ac:spMkLst>
            <pc:docMk/>
            <pc:sldMk cId="2337553121" sldId="261"/>
            <ac:spMk id="6" creationId="{023E8933-761C-7833-3CB0-746D9E9402D4}"/>
          </ac:spMkLst>
        </pc:spChg>
        <pc:spChg chg="add mod">
          <ac:chgData name="Vitor Almeida" userId="d395134aa82dc9ae" providerId="LiveId" clId="{57A5E849-BEA6-44BC-891B-B34DE5F172E1}" dt="2024-11-28T17:24:57.505" v="1880" actId="20577"/>
          <ac:spMkLst>
            <pc:docMk/>
            <pc:sldMk cId="2337553121" sldId="261"/>
            <ac:spMk id="7" creationId="{185B3C46-D62F-735C-8903-EB5FF0B0BB3E}"/>
          </ac:spMkLst>
        </pc:spChg>
        <pc:spChg chg="add mod">
          <ac:chgData name="Vitor Almeida" userId="d395134aa82dc9ae" providerId="LiveId" clId="{57A5E849-BEA6-44BC-891B-B34DE5F172E1}" dt="2024-11-28T17:25:01.648" v="1881" actId="20577"/>
          <ac:spMkLst>
            <pc:docMk/>
            <pc:sldMk cId="2337553121" sldId="261"/>
            <ac:spMk id="9" creationId="{C9EB1D52-BA7B-9E75-22A5-661445F211CF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8" creationId="{7A5F0580-5EE9-419F-96EE-B6529EF6E7D0}"/>
          </ac:spMkLst>
        </pc:spChg>
        <pc:picChg chg="add mod">
          <ac:chgData name="Vitor Almeida" userId="d395134aa82dc9ae" providerId="LiveId" clId="{57A5E849-BEA6-44BC-891B-B34DE5F172E1}" dt="2024-11-28T00:52:13.838" v="1543" actId="14100"/>
          <ac:picMkLst>
            <pc:docMk/>
            <pc:sldMk cId="2337553121" sldId="261"/>
            <ac:picMk id="5" creationId="{FBAEBEB6-8D24-30E9-6EE8-91A52E13D735}"/>
          </ac:picMkLst>
        </pc:picChg>
      </pc:sldChg>
      <pc:sldChg chg="delSp add del setBg delDesignElem">
        <pc:chgData name="Vitor Almeida" userId="d395134aa82dc9ae" providerId="LiveId" clId="{57A5E849-BEA6-44BC-891B-B34DE5F172E1}" dt="2024-11-27T18:12:54.792" v="745" actId="2696"/>
        <pc:sldMkLst>
          <pc:docMk/>
          <pc:sldMk cId="3006971303" sldId="261"/>
        </pc:sldMkLst>
        <pc:spChg chg="del">
          <ac:chgData name="Vitor Almeida" userId="d395134aa82dc9ae" providerId="LiveId" clId="{57A5E849-BEA6-44BC-891B-B34DE5F172E1}" dt="2024-11-27T18:12:47.767" v="744"/>
          <ac:spMkLst>
            <pc:docMk/>
            <pc:sldMk cId="3006971303" sldId="261"/>
            <ac:spMk id="17" creationId="{83C4CBA0-EA6A-D0E5-EF2A-0BD088730D99}"/>
          </ac:spMkLst>
        </pc:spChg>
        <pc:grpChg chg="del">
          <ac:chgData name="Vitor Almeida" userId="d395134aa82dc9ae" providerId="LiveId" clId="{57A5E849-BEA6-44BC-891B-B34DE5F172E1}" dt="2024-11-27T18:12:47.767" v="744"/>
          <ac:grpSpMkLst>
            <pc:docMk/>
            <pc:sldMk cId="3006971303" sldId="261"/>
            <ac:grpSpMk id="19" creationId="{851504D0-3BDC-86C3-D692-86BAF79ADCBF}"/>
          </ac:grpSpMkLst>
        </pc:grpChg>
      </pc:sldChg>
      <pc:sldChg chg="delSp add del setBg delDesignElem">
        <pc:chgData name="Vitor Almeida" userId="d395134aa82dc9ae" providerId="LiveId" clId="{57A5E849-BEA6-44BC-891B-B34DE5F172E1}" dt="2024-11-28T00:50:08.499" v="1489" actId="47"/>
        <pc:sldMkLst>
          <pc:docMk/>
          <pc:sldMk cId="708189209" sldId="262"/>
        </pc:sldMkLst>
        <pc:spChg chg="del">
          <ac:chgData name="Vitor Almeida" userId="d395134aa82dc9ae" providerId="LiveId" clId="{57A5E849-BEA6-44BC-891B-B34DE5F172E1}" dt="2024-11-28T00:50:06.469" v="1488"/>
          <ac:spMkLst>
            <pc:docMk/>
            <pc:sldMk cId="708189209" sldId="262"/>
            <ac:spMk id="17" creationId="{DAF1E18E-AF07-0A6C-9CDE-6EBEA0120EEF}"/>
          </ac:spMkLst>
        </pc:spChg>
        <pc:grpChg chg="del">
          <ac:chgData name="Vitor Almeida" userId="d395134aa82dc9ae" providerId="LiveId" clId="{57A5E849-BEA6-44BC-891B-B34DE5F172E1}" dt="2024-11-28T00:50:06.469" v="1488"/>
          <ac:grpSpMkLst>
            <pc:docMk/>
            <pc:sldMk cId="708189209" sldId="262"/>
            <ac:grpSpMk id="19" creationId="{09E95018-C715-D44B-8837-804DB2DABFB3}"/>
          </ac:grpSpMkLst>
        </pc:grpChg>
      </pc:sldChg>
      <pc:sldChg chg="addSp delSp add del setBg delDesignElem">
        <pc:chgData name="Vitor Almeida" userId="d395134aa82dc9ae" providerId="LiveId" clId="{57A5E849-BEA6-44BC-891B-B34DE5F172E1}" dt="2024-11-28T00:53:03.767" v="1546"/>
        <pc:sldMkLst>
          <pc:docMk/>
          <pc:sldMk cId="3709472034" sldId="262"/>
        </pc:sldMkLst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2" creationId="{14078F12-B5BB-7A2E-D2C4-1A680E23162E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4" creationId="{8AE903CC-C66A-F0E1-4D4F-8A5E983E4B0A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6" creationId="{27E3D93E-BD7A-15C8-8F18-C50BF35D2B35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8" creationId="{63100469-BAFE-BEDA-C48A-F09FBC729CD5}"/>
          </ac:spMkLst>
        </pc:spChg>
      </pc:sldChg>
      <pc:sldChg chg="addSp delSp modSp new del mod setBg">
        <pc:chgData name="Vitor Almeida" userId="d395134aa82dc9ae" providerId="LiveId" clId="{57A5E849-BEA6-44BC-891B-B34DE5F172E1}" dt="2024-11-28T02:26:39.117" v="1840" actId="47"/>
        <pc:sldMkLst>
          <pc:docMk/>
          <pc:sldMk cId="3784361026" sldId="262"/>
        </pc:sldMkLst>
        <pc:spChg chg="mod or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2" creationId="{1D6A4EB7-5124-93B1-83F1-1EB1F52047D1}"/>
          </ac:spMkLst>
        </pc:spChg>
        <pc:spChg chg="del">
          <ac:chgData name="Vitor Almeida" userId="d395134aa82dc9ae" providerId="LiveId" clId="{57A5E849-BEA6-44BC-891B-B34DE5F172E1}" dt="2024-11-28T02:14:44.811" v="1685"/>
          <ac:spMkLst>
            <pc:docMk/>
            <pc:sldMk cId="3784361026" sldId="262"/>
            <ac:spMk id="3" creationId="{11FE8E11-E407-939A-0D4A-68C36F497A5D}"/>
          </ac:spMkLst>
        </pc:spChg>
        <pc:spChg chg="add mod">
          <ac:chgData name="Vitor Almeida" userId="d395134aa82dc9ae" providerId="LiveId" clId="{57A5E849-BEA6-44BC-891B-B34DE5F172E1}" dt="2024-11-28T02:21:19.175" v="1719" actId="207"/>
          <ac:spMkLst>
            <pc:docMk/>
            <pc:sldMk cId="3784361026" sldId="262"/>
            <ac:spMk id="7" creationId="{1621D01C-1A26-C184-1A39-EEEC42592EE8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9" creationId="{5A31167C-A069-D9F5-351F-DD06E572E637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8" creationId="{7A5F0580-5EE9-419F-96EE-B6529EF6E7D0}"/>
          </ac:spMkLst>
        </pc:spChg>
        <pc:picChg chg="add del mod">
          <ac:chgData name="Vitor Almeida" userId="d395134aa82dc9ae" providerId="LiveId" clId="{57A5E849-BEA6-44BC-891B-B34DE5F172E1}" dt="2024-11-28T02:20:31.334" v="1703" actId="478"/>
          <ac:picMkLst>
            <pc:docMk/>
            <pc:sldMk cId="3784361026" sldId="262"/>
            <ac:picMk id="5" creationId="{9564D273-E8CF-8C74-0BA0-82D6A5E7C911}"/>
          </ac:picMkLst>
        </pc:picChg>
        <pc:picChg chg="add del mod ord">
          <ac:chgData name="Vitor Almeida" userId="d395134aa82dc9ae" providerId="LiveId" clId="{57A5E849-BEA6-44BC-891B-B34DE5F172E1}" dt="2024-11-28T02:15:36.281" v="1702" actId="478"/>
          <ac:picMkLst>
            <pc:docMk/>
            <pc:sldMk cId="3784361026" sldId="262"/>
            <ac:picMk id="6" creationId="{28DBEDBF-246E-064A-3149-D08B1C5994ED}"/>
          </ac:picMkLst>
        </pc:picChg>
      </pc:sldChg>
      <pc:sldChg chg="addSp delSp modSp add mod setBg setClrOvrMap delDesignElem">
        <pc:chgData name="Vitor Almeida" userId="d395134aa82dc9ae" providerId="LiveId" clId="{57A5E849-BEA6-44BC-891B-B34DE5F172E1}" dt="2024-11-28T15:49:35.117" v="1877" actId="20577"/>
        <pc:sldMkLst>
          <pc:docMk/>
          <pc:sldMk cId="4263793783" sldId="263"/>
        </pc:sldMkLst>
        <pc:spChg chg="mod">
          <ac:chgData name="Vitor Almeida" userId="d395134aa82dc9ae" providerId="LiveId" clId="{57A5E849-BEA6-44BC-891B-B34DE5F172E1}" dt="2024-11-28T02:22:28.593" v="1739" actId="1076"/>
          <ac:spMkLst>
            <pc:docMk/>
            <pc:sldMk cId="4263793783" sldId="263"/>
            <ac:spMk id="2" creationId="{C927B581-1F3A-1998-D739-E21CA2D5C2A8}"/>
          </ac:spMkLst>
        </pc:spChg>
        <pc:spChg chg="del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7" creationId="{A46A24B8-5C67-5F07-60DB-1C3CDBDD9870}"/>
          </ac:spMkLst>
        </pc:spChg>
        <pc:spChg chg="del mod">
          <ac:chgData name="Vitor Almeida" userId="d395134aa82dc9ae" providerId="LiveId" clId="{57A5E849-BEA6-44BC-891B-B34DE5F172E1}" dt="2024-11-28T02:27:38.752" v="1848" actId="26606"/>
          <ac:spMkLst>
            <pc:docMk/>
            <pc:sldMk cId="4263793783" sldId="263"/>
            <ac:spMk id="9" creationId="{CE7CCE32-A0C1-51ED-1A98-B7EE4F0F0766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11" creationId="{5FEF463D-EE6B-46FF-B7C7-74B09A96C8AB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2" creationId="{AA82DA0B-7C3D-1236-8BFD-55667A66931E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4" creationId="{9C360D83-C6BF-DD7C-6B5B-61AF2410F74C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6" creationId="{61B2DF30-0718-9D05-077D-49AE49C93A69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8" creationId="{C186A706-DF79-6052-660A-5E240BDD5A65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0" creationId="{30B5ED20-499B-41E7-95BE-8BBD3131456F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2" creationId="{35A51D22-76EA-4C70-B5C9-ED3946924CB7}"/>
          </ac:spMkLst>
        </pc:spChg>
        <pc:grpChg chg="add">
          <ac:chgData name="Vitor Almeida" userId="d395134aa82dc9ae" providerId="LiveId" clId="{57A5E849-BEA6-44BC-891B-B34DE5F172E1}" dt="2024-11-28T02:22:16.460" v="1722" actId="26606"/>
          <ac:grpSpMkLst>
            <pc:docMk/>
            <pc:sldMk cId="4263793783" sldId="263"/>
            <ac:grpSpMk id="13" creationId="{11A27B3A-460C-4100-99B5-817F25979F6C}"/>
          </ac:grpSpMkLst>
        </pc:grpChg>
        <pc:graphicFrameChg chg="add mod">
          <ac:chgData name="Vitor Almeida" userId="d395134aa82dc9ae" providerId="LiveId" clId="{57A5E849-BEA6-44BC-891B-B34DE5F172E1}" dt="2024-11-28T15:49:35.117" v="1877" actId="20577"/>
          <ac:graphicFrameMkLst>
            <pc:docMk/>
            <pc:sldMk cId="4263793783" sldId="263"/>
            <ac:graphicFrameMk id="24" creationId="{AC9EB601-5895-4D5F-29AF-5F0231FCED4F}"/>
          </ac:graphicFrameMkLst>
        </pc:graphicFrameChg>
      </pc:sldChg>
      <pc:sldChg chg="addSp delSp modSp new mod setBg">
        <pc:chgData name="Vitor Almeida" userId="d395134aa82dc9ae" providerId="LiveId" clId="{57A5E849-BEA6-44BC-891B-B34DE5F172E1}" dt="2024-11-28T18:39:24.020" v="1892" actId="2711"/>
        <pc:sldMkLst>
          <pc:docMk/>
          <pc:sldMk cId="4137697957" sldId="264"/>
        </pc:sldMkLst>
        <pc:spChg chg="mod">
          <ac:chgData name="Vitor Almeida" userId="d395134aa82dc9ae" providerId="LiveId" clId="{57A5E849-BEA6-44BC-891B-B34DE5F172E1}" dt="2024-11-28T18:39:24.020" v="1892" actId="2711"/>
          <ac:spMkLst>
            <pc:docMk/>
            <pc:sldMk cId="4137697957" sldId="264"/>
            <ac:spMk id="2" creationId="{A01189CA-F04F-EB65-B21F-930E7DB699F7}"/>
          </ac:spMkLst>
        </pc:spChg>
        <pc:spChg chg="del">
          <ac:chgData name="Vitor Almeida" userId="d395134aa82dc9ae" providerId="LiveId" clId="{57A5E849-BEA6-44BC-891B-B34DE5F172E1}" dt="2024-11-28T18:39:19.215" v="1891" actId="26606"/>
          <ac:spMkLst>
            <pc:docMk/>
            <pc:sldMk cId="4137697957" sldId="264"/>
            <ac:spMk id="3" creationId="{AEBB7058-8F52-8394-1D58-ABBE433DD027}"/>
          </ac:spMkLst>
        </pc:spChg>
        <pc:spChg chg="add">
          <ac:chgData name="Vitor Almeida" userId="d395134aa82dc9ae" providerId="LiveId" clId="{57A5E849-BEA6-44BC-891B-B34DE5F172E1}" dt="2024-11-28T18:39:19.215" v="1891" actId="26606"/>
          <ac:spMkLst>
            <pc:docMk/>
            <pc:sldMk cId="4137697957" sldId="264"/>
            <ac:spMk id="8" creationId="{9B37791B-B040-4694-BFDC-8DD132D86E8E}"/>
          </ac:spMkLst>
        </pc:spChg>
        <pc:spChg chg="add">
          <ac:chgData name="Vitor Almeida" userId="d395134aa82dc9ae" providerId="LiveId" clId="{57A5E849-BEA6-44BC-891B-B34DE5F172E1}" dt="2024-11-28T18:39:19.215" v="1891" actId="26606"/>
          <ac:spMkLst>
            <pc:docMk/>
            <pc:sldMk cId="4137697957" sldId="264"/>
            <ac:spMk id="10" creationId="{E253338B-EC15-4112-B0AA-4135021E9AF8}"/>
          </ac:spMkLst>
        </pc:spChg>
        <pc:grpChg chg="add">
          <ac:chgData name="Vitor Almeida" userId="d395134aa82dc9ae" providerId="LiveId" clId="{57A5E849-BEA6-44BC-891B-B34DE5F172E1}" dt="2024-11-28T18:39:19.215" v="1891" actId="26606"/>
          <ac:grpSpMkLst>
            <pc:docMk/>
            <pc:sldMk cId="4137697957" sldId="264"/>
            <ac:grpSpMk id="12" creationId="{431899EE-49A4-469F-BDB5-0A178C55105D}"/>
          </ac:grpSpMkLst>
        </pc:grpChg>
      </pc:sldChg>
    </pc:docChg>
  </pc:docChgLst>
</pc:chgInfo>
</file>

<file path=ppt/comments/modernComment_102_3A64D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AEE0D3-8793-4AB3-AB9F-C8DB5FC40F6C}" authorId="{8927D00C-D6DD-317D-2D3A-CA9A9FFEFAC2}" created="2024-11-27T17:41:59.391">
    <pc:sldMkLst xmlns:pc="http://schemas.microsoft.com/office/powerpoint/2013/main/command">
      <pc:docMk/>
      <pc:sldMk cId="979685901" sldId="258"/>
    </pc:sldMkLst>
    <p188:txBody>
      <a:bodyPr/>
      <a:lstStyle/>
      <a:p>
        <a:r>
          <a:rPr lang="en-US"/>
          <a:t>Falarei sobre o tema real do projeto, ou seja, flashcards. Quando aparecer na tela a palavra ‘Flashcard’ irei falar “Acho que nao consigo efetivamente explicar o que seria um flashcard, entao vou demonstrar.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65FE6-F796-4B7D-A1CE-5FF4A38016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34FDE-F7D5-4096-B8E9-DA408225EADF}">
      <dgm:prSet/>
      <dgm:spPr/>
      <dgm:t>
        <a:bodyPr/>
        <a:lstStyle/>
        <a:p>
          <a:r>
            <a:rPr lang="pt-BR"/>
            <a:t>Equipe SpTech</a:t>
          </a:r>
          <a:endParaRPr lang="en-US"/>
        </a:p>
      </dgm:t>
    </dgm:pt>
    <dgm:pt modelId="{68DC8519-D36F-408E-A254-DE228D844DFB}" type="parTrans" cxnId="{F1E4B5F6-5B86-4B9C-9BBF-B68B55570996}">
      <dgm:prSet/>
      <dgm:spPr/>
      <dgm:t>
        <a:bodyPr/>
        <a:lstStyle/>
        <a:p>
          <a:endParaRPr lang="en-US"/>
        </a:p>
      </dgm:t>
    </dgm:pt>
    <dgm:pt modelId="{6528A5E9-8D08-45CA-AC18-4B9539CCB34F}" type="sibTrans" cxnId="{F1E4B5F6-5B86-4B9C-9BBF-B68B55570996}">
      <dgm:prSet/>
      <dgm:spPr/>
      <dgm:t>
        <a:bodyPr/>
        <a:lstStyle/>
        <a:p>
          <a:endParaRPr lang="en-US"/>
        </a:p>
      </dgm:t>
    </dgm:pt>
    <dgm:pt modelId="{3CF64841-B0E1-4712-ADBA-2436DE38C341}">
      <dgm:prSet/>
      <dgm:spPr/>
      <dgm:t>
        <a:bodyPr/>
        <a:lstStyle/>
        <a:p>
          <a:r>
            <a:rPr lang="pt-BR"/>
            <a:t>Maria Vilma (mãe)</a:t>
          </a:r>
          <a:endParaRPr lang="en-US"/>
        </a:p>
      </dgm:t>
    </dgm:pt>
    <dgm:pt modelId="{AE3DC9E8-638C-4371-BC94-7FA8201B8AB6}" type="parTrans" cxnId="{B188AD8E-982F-4238-A061-B334D1E8E1EC}">
      <dgm:prSet/>
      <dgm:spPr/>
      <dgm:t>
        <a:bodyPr/>
        <a:lstStyle/>
        <a:p>
          <a:endParaRPr lang="en-US"/>
        </a:p>
      </dgm:t>
    </dgm:pt>
    <dgm:pt modelId="{8C31BA4E-F3E1-4905-AC2A-4D967C9A0FF4}" type="sibTrans" cxnId="{B188AD8E-982F-4238-A061-B334D1E8E1EC}">
      <dgm:prSet/>
      <dgm:spPr/>
      <dgm:t>
        <a:bodyPr/>
        <a:lstStyle/>
        <a:p>
          <a:endParaRPr lang="en-US"/>
        </a:p>
      </dgm:t>
    </dgm:pt>
    <dgm:pt modelId="{8E3D1CF4-8FD5-4EF5-8E2E-287134286075}">
      <dgm:prSet/>
      <dgm:spPr/>
      <dgm:t>
        <a:bodyPr/>
        <a:lstStyle/>
        <a:p>
          <a:r>
            <a:rPr lang="pt-BR"/>
            <a:t>Adriana Pellegrini</a:t>
          </a:r>
          <a:endParaRPr lang="en-US"/>
        </a:p>
      </dgm:t>
    </dgm:pt>
    <dgm:pt modelId="{EA599587-21B0-4825-B7F8-29AC71DAAA1C}" type="parTrans" cxnId="{CADC5F5E-BB1D-4597-A1E6-C4ECA9F9525B}">
      <dgm:prSet/>
      <dgm:spPr/>
      <dgm:t>
        <a:bodyPr/>
        <a:lstStyle/>
        <a:p>
          <a:endParaRPr lang="en-US"/>
        </a:p>
      </dgm:t>
    </dgm:pt>
    <dgm:pt modelId="{76A53857-4939-482C-B025-3664768E88E5}" type="sibTrans" cxnId="{CADC5F5E-BB1D-4597-A1E6-C4ECA9F9525B}">
      <dgm:prSet/>
      <dgm:spPr/>
      <dgm:t>
        <a:bodyPr/>
        <a:lstStyle/>
        <a:p>
          <a:endParaRPr lang="en-US"/>
        </a:p>
      </dgm:t>
    </dgm:pt>
    <dgm:pt modelId="{724E2FFE-3563-4223-AAA3-4319935AEE74}">
      <dgm:prSet/>
      <dgm:spPr/>
      <dgm:t>
        <a:bodyPr/>
        <a:lstStyle/>
        <a:p>
          <a:r>
            <a:rPr lang="pt-BR"/>
            <a:t>Vinicius Oliveira</a:t>
          </a:r>
          <a:endParaRPr lang="en-US"/>
        </a:p>
      </dgm:t>
    </dgm:pt>
    <dgm:pt modelId="{1972FD50-74A6-4239-998D-2E705F1F51AD}" type="parTrans" cxnId="{1A15A8B1-E467-4530-B9B4-80B55FEA1E5F}">
      <dgm:prSet/>
      <dgm:spPr/>
      <dgm:t>
        <a:bodyPr/>
        <a:lstStyle/>
        <a:p>
          <a:endParaRPr lang="en-US"/>
        </a:p>
      </dgm:t>
    </dgm:pt>
    <dgm:pt modelId="{24D08828-E439-4121-BC64-3979ADAF27F9}" type="sibTrans" cxnId="{1A15A8B1-E467-4530-B9B4-80B55FEA1E5F}">
      <dgm:prSet/>
      <dgm:spPr/>
      <dgm:t>
        <a:bodyPr/>
        <a:lstStyle/>
        <a:p>
          <a:endParaRPr lang="en-US"/>
        </a:p>
      </dgm:t>
    </dgm:pt>
    <dgm:pt modelId="{ADA3ECEB-1F64-4FEF-B3B7-4B5B9724F7F5}">
      <dgm:prSet/>
      <dgm:spPr/>
      <dgm:t>
        <a:bodyPr/>
        <a:lstStyle/>
        <a:p>
          <a:r>
            <a:rPr lang="pt-BR" dirty="0"/>
            <a:t>Leonardo (O monitor)</a:t>
          </a:r>
          <a:endParaRPr lang="en-US" dirty="0"/>
        </a:p>
      </dgm:t>
    </dgm:pt>
    <dgm:pt modelId="{38CA7CB5-8700-42B9-94A1-5DDCA1071EF6}" type="parTrans" cxnId="{B46E3101-1160-4A55-BF01-C9C059122B48}">
      <dgm:prSet/>
      <dgm:spPr/>
      <dgm:t>
        <a:bodyPr/>
        <a:lstStyle/>
        <a:p>
          <a:endParaRPr lang="en-US"/>
        </a:p>
      </dgm:t>
    </dgm:pt>
    <dgm:pt modelId="{34F66B4C-E24C-45C6-835E-604FF5D32D8F}" type="sibTrans" cxnId="{B46E3101-1160-4A55-BF01-C9C059122B48}">
      <dgm:prSet/>
      <dgm:spPr/>
      <dgm:t>
        <a:bodyPr/>
        <a:lstStyle/>
        <a:p>
          <a:endParaRPr lang="en-US"/>
        </a:p>
      </dgm:t>
    </dgm:pt>
    <dgm:pt modelId="{3F750BC6-A72B-4BA9-B88C-75EAE5F1BEE5}">
      <dgm:prSet/>
      <dgm:spPr/>
      <dgm:t>
        <a:bodyPr/>
        <a:lstStyle/>
        <a:p>
          <a:r>
            <a:rPr lang="en-US" dirty="0"/>
            <a:t>Israel </a:t>
          </a:r>
          <a:r>
            <a:rPr lang="en-US" dirty="0" err="1"/>
            <a:t>Coaquira</a:t>
          </a:r>
          <a:endParaRPr lang="en-US" dirty="0"/>
        </a:p>
      </dgm:t>
    </dgm:pt>
    <dgm:pt modelId="{74F6F018-B417-4BEB-8031-B3D044736DFE}" type="parTrans" cxnId="{6297C6D4-5762-45FE-9ED5-4F64666C8396}">
      <dgm:prSet/>
      <dgm:spPr/>
      <dgm:t>
        <a:bodyPr/>
        <a:lstStyle/>
        <a:p>
          <a:endParaRPr lang="en-US"/>
        </a:p>
      </dgm:t>
    </dgm:pt>
    <dgm:pt modelId="{2B78435D-E4D6-42CF-97C9-89B96D2FC4FF}" type="sibTrans" cxnId="{6297C6D4-5762-45FE-9ED5-4F64666C8396}">
      <dgm:prSet/>
      <dgm:spPr/>
      <dgm:t>
        <a:bodyPr/>
        <a:lstStyle/>
        <a:p>
          <a:endParaRPr lang="en-US"/>
        </a:p>
      </dgm:t>
    </dgm:pt>
    <dgm:pt modelId="{F86F44C3-991C-4ADF-8BEE-F14F73CA9A74}" type="pres">
      <dgm:prSet presAssocID="{22A65FE6-F796-4B7D-A1CE-5FF4A380162B}" presName="linear" presStyleCnt="0">
        <dgm:presLayoutVars>
          <dgm:animLvl val="lvl"/>
          <dgm:resizeHandles val="exact"/>
        </dgm:presLayoutVars>
      </dgm:prSet>
      <dgm:spPr/>
    </dgm:pt>
    <dgm:pt modelId="{242EE89B-C4A0-4583-B397-6C1F60B2E4CB}" type="pres">
      <dgm:prSet presAssocID="{61F34FDE-F7D5-4096-B8E9-DA408225EA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190476-1B1F-49A9-B942-CBFACBB25C77}" type="pres">
      <dgm:prSet presAssocID="{6528A5E9-8D08-45CA-AC18-4B9539CCB34F}" presName="spacer" presStyleCnt="0"/>
      <dgm:spPr/>
    </dgm:pt>
    <dgm:pt modelId="{30483228-5CA3-41DE-A095-84D3200B50B4}" type="pres">
      <dgm:prSet presAssocID="{3CF64841-B0E1-4712-ADBA-2436DE38C34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5FA7B81-F097-4C56-A368-078F2FEAF001}" type="pres">
      <dgm:prSet presAssocID="{8C31BA4E-F3E1-4905-AC2A-4D967C9A0FF4}" presName="spacer" presStyleCnt="0"/>
      <dgm:spPr/>
    </dgm:pt>
    <dgm:pt modelId="{0F192D10-7F0D-4B0C-A4FC-481B6ED1DF39}" type="pres">
      <dgm:prSet presAssocID="{8E3D1CF4-8FD5-4EF5-8E2E-2871342860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521728-685D-403C-AC81-854C8B4F929F}" type="pres">
      <dgm:prSet presAssocID="{76A53857-4939-482C-B025-3664768E88E5}" presName="spacer" presStyleCnt="0"/>
      <dgm:spPr/>
    </dgm:pt>
    <dgm:pt modelId="{37DE0B8F-5883-4729-8E39-376B4D8A1284}" type="pres">
      <dgm:prSet presAssocID="{724E2FFE-3563-4223-AAA3-4319935AEE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B50AE4B-AB4A-4622-99C8-88FAD6E7E9C4}" type="pres">
      <dgm:prSet presAssocID="{24D08828-E439-4121-BC64-3979ADAF27F9}" presName="spacer" presStyleCnt="0"/>
      <dgm:spPr/>
    </dgm:pt>
    <dgm:pt modelId="{FE0F386E-1137-4D07-AE5F-EE1934E03500}" type="pres">
      <dgm:prSet presAssocID="{ADA3ECEB-1F64-4FEF-B3B7-4B5B9724F7F5}" presName="parentText" presStyleLbl="node1" presStyleIdx="4" presStyleCnt="6" custScaleY="109513" custLinFactNeighborX="-729" custLinFactNeighborY="-8862">
        <dgm:presLayoutVars>
          <dgm:chMax val="0"/>
          <dgm:bulletEnabled val="1"/>
        </dgm:presLayoutVars>
      </dgm:prSet>
      <dgm:spPr/>
    </dgm:pt>
    <dgm:pt modelId="{2EF94022-29BA-4554-867C-9589CF531983}" type="pres">
      <dgm:prSet presAssocID="{34F66B4C-E24C-45C6-835E-604FF5D32D8F}" presName="spacer" presStyleCnt="0"/>
      <dgm:spPr/>
    </dgm:pt>
    <dgm:pt modelId="{3A0FF8FD-78C0-4325-9862-6943FF476710}" type="pres">
      <dgm:prSet presAssocID="{3F750BC6-A72B-4BA9-B88C-75EAE5F1BE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46E3101-1160-4A55-BF01-C9C059122B48}" srcId="{22A65FE6-F796-4B7D-A1CE-5FF4A380162B}" destId="{ADA3ECEB-1F64-4FEF-B3B7-4B5B9724F7F5}" srcOrd="4" destOrd="0" parTransId="{38CA7CB5-8700-42B9-94A1-5DDCA1071EF6}" sibTransId="{34F66B4C-E24C-45C6-835E-604FF5D32D8F}"/>
    <dgm:cxn modelId="{3FD2362A-4F52-412E-986E-993F4E3EFCCD}" type="presOf" srcId="{22A65FE6-F796-4B7D-A1CE-5FF4A380162B}" destId="{F86F44C3-991C-4ADF-8BEE-F14F73CA9A74}" srcOrd="0" destOrd="0" presId="urn:microsoft.com/office/officeart/2005/8/layout/vList2"/>
    <dgm:cxn modelId="{5C1FBA40-055C-4116-BEC6-AB58E1303091}" type="presOf" srcId="{724E2FFE-3563-4223-AAA3-4319935AEE74}" destId="{37DE0B8F-5883-4729-8E39-376B4D8A1284}" srcOrd="0" destOrd="0" presId="urn:microsoft.com/office/officeart/2005/8/layout/vList2"/>
    <dgm:cxn modelId="{CADC5F5E-BB1D-4597-A1E6-C4ECA9F9525B}" srcId="{22A65FE6-F796-4B7D-A1CE-5FF4A380162B}" destId="{8E3D1CF4-8FD5-4EF5-8E2E-287134286075}" srcOrd="2" destOrd="0" parTransId="{EA599587-21B0-4825-B7F8-29AC71DAAA1C}" sibTransId="{76A53857-4939-482C-B025-3664768E88E5}"/>
    <dgm:cxn modelId="{B188AD8E-982F-4238-A061-B334D1E8E1EC}" srcId="{22A65FE6-F796-4B7D-A1CE-5FF4A380162B}" destId="{3CF64841-B0E1-4712-ADBA-2436DE38C341}" srcOrd="1" destOrd="0" parTransId="{AE3DC9E8-638C-4371-BC94-7FA8201B8AB6}" sibTransId="{8C31BA4E-F3E1-4905-AC2A-4D967C9A0FF4}"/>
    <dgm:cxn modelId="{6FF9D3AD-778E-483A-8B33-84EA675514A1}" type="presOf" srcId="{3CF64841-B0E1-4712-ADBA-2436DE38C341}" destId="{30483228-5CA3-41DE-A095-84D3200B50B4}" srcOrd="0" destOrd="0" presId="urn:microsoft.com/office/officeart/2005/8/layout/vList2"/>
    <dgm:cxn modelId="{A8318AB0-2852-463E-96EE-F991D86034D8}" type="presOf" srcId="{61F34FDE-F7D5-4096-B8E9-DA408225EADF}" destId="{242EE89B-C4A0-4583-B397-6C1F60B2E4CB}" srcOrd="0" destOrd="0" presId="urn:microsoft.com/office/officeart/2005/8/layout/vList2"/>
    <dgm:cxn modelId="{1A15A8B1-E467-4530-B9B4-80B55FEA1E5F}" srcId="{22A65FE6-F796-4B7D-A1CE-5FF4A380162B}" destId="{724E2FFE-3563-4223-AAA3-4319935AEE74}" srcOrd="3" destOrd="0" parTransId="{1972FD50-74A6-4239-998D-2E705F1F51AD}" sibTransId="{24D08828-E439-4121-BC64-3979ADAF27F9}"/>
    <dgm:cxn modelId="{5718AAB2-5474-4422-99F3-3F321E03AAD5}" type="presOf" srcId="{8E3D1CF4-8FD5-4EF5-8E2E-287134286075}" destId="{0F192D10-7F0D-4B0C-A4FC-481B6ED1DF39}" srcOrd="0" destOrd="0" presId="urn:microsoft.com/office/officeart/2005/8/layout/vList2"/>
    <dgm:cxn modelId="{D4EA8FC3-8E04-4461-98E3-5D5E37B1F36E}" type="presOf" srcId="{ADA3ECEB-1F64-4FEF-B3B7-4B5B9724F7F5}" destId="{FE0F386E-1137-4D07-AE5F-EE1934E03500}" srcOrd="0" destOrd="0" presId="urn:microsoft.com/office/officeart/2005/8/layout/vList2"/>
    <dgm:cxn modelId="{6297C6D4-5762-45FE-9ED5-4F64666C8396}" srcId="{22A65FE6-F796-4B7D-A1CE-5FF4A380162B}" destId="{3F750BC6-A72B-4BA9-B88C-75EAE5F1BEE5}" srcOrd="5" destOrd="0" parTransId="{74F6F018-B417-4BEB-8031-B3D044736DFE}" sibTransId="{2B78435D-E4D6-42CF-97C9-89B96D2FC4FF}"/>
    <dgm:cxn modelId="{F1E4B5F6-5B86-4B9C-9BBF-B68B55570996}" srcId="{22A65FE6-F796-4B7D-A1CE-5FF4A380162B}" destId="{61F34FDE-F7D5-4096-B8E9-DA408225EADF}" srcOrd="0" destOrd="0" parTransId="{68DC8519-D36F-408E-A254-DE228D844DFB}" sibTransId="{6528A5E9-8D08-45CA-AC18-4B9539CCB34F}"/>
    <dgm:cxn modelId="{343AAEF7-BF3C-4800-ACCE-A71F4078F8CC}" type="presOf" srcId="{3F750BC6-A72B-4BA9-B88C-75EAE5F1BEE5}" destId="{3A0FF8FD-78C0-4325-9862-6943FF476710}" srcOrd="0" destOrd="0" presId="urn:microsoft.com/office/officeart/2005/8/layout/vList2"/>
    <dgm:cxn modelId="{97546617-09D0-4EA5-BA4E-7CB814988467}" type="presParOf" srcId="{F86F44C3-991C-4ADF-8BEE-F14F73CA9A74}" destId="{242EE89B-C4A0-4583-B397-6C1F60B2E4CB}" srcOrd="0" destOrd="0" presId="urn:microsoft.com/office/officeart/2005/8/layout/vList2"/>
    <dgm:cxn modelId="{7D9ED906-E009-4F55-8550-FA23D3DEF05F}" type="presParOf" srcId="{F86F44C3-991C-4ADF-8BEE-F14F73CA9A74}" destId="{23190476-1B1F-49A9-B942-CBFACBB25C77}" srcOrd="1" destOrd="0" presId="urn:microsoft.com/office/officeart/2005/8/layout/vList2"/>
    <dgm:cxn modelId="{540ACC56-1B7B-4CA4-B020-CDD20D5E1284}" type="presParOf" srcId="{F86F44C3-991C-4ADF-8BEE-F14F73CA9A74}" destId="{30483228-5CA3-41DE-A095-84D3200B50B4}" srcOrd="2" destOrd="0" presId="urn:microsoft.com/office/officeart/2005/8/layout/vList2"/>
    <dgm:cxn modelId="{3EB4AAF8-5F5A-4195-A770-0D88C7E05992}" type="presParOf" srcId="{F86F44C3-991C-4ADF-8BEE-F14F73CA9A74}" destId="{35FA7B81-F097-4C56-A368-078F2FEAF001}" srcOrd="3" destOrd="0" presId="urn:microsoft.com/office/officeart/2005/8/layout/vList2"/>
    <dgm:cxn modelId="{EB438C0B-ED26-4301-A743-C61D4D6A0680}" type="presParOf" srcId="{F86F44C3-991C-4ADF-8BEE-F14F73CA9A74}" destId="{0F192D10-7F0D-4B0C-A4FC-481B6ED1DF39}" srcOrd="4" destOrd="0" presId="urn:microsoft.com/office/officeart/2005/8/layout/vList2"/>
    <dgm:cxn modelId="{422646E9-67E8-4192-84C9-31805D6B57D2}" type="presParOf" srcId="{F86F44C3-991C-4ADF-8BEE-F14F73CA9A74}" destId="{0A521728-685D-403C-AC81-854C8B4F929F}" srcOrd="5" destOrd="0" presId="urn:microsoft.com/office/officeart/2005/8/layout/vList2"/>
    <dgm:cxn modelId="{0540D01B-CF93-4432-B170-E1CE9EAFBE8C}" type="presParOf" srcId="{F86F44C3-991C-4ADF-8BEE-F14F73CA9A74}" destId="{37DE0B8F-5883-4729-8E39-376B4D8A1284}" srcOrd="6" destOrd="0" presId="urn:microsoft.com/office/officeart/2005/8/layout/vList2"/>
    <dgm:cxn modelId="{6D9495B2-02E2-49CC-B099-A104722CBAC8}" type="presParOf" srcId="{F86F44C3-991C-4ADF-8BEE-F14F73CA9A74}" destId="{FB50AE4B-AB4A-4622-99C8-88FAD6E7E9C4}" srcOrd="7" destOrd="0" presId="urn:microsoft.com/office/officeart/2005/8/layout/vList2"/>
    <dgm:cxn modelId="{A839EBD7-5B03-47FF-9388-27336DAFF6D7}" type="presParOf" srcId="{F86F44C3-991C-4ADF-8BEE-F14F73CA9A74}" destId="{FE0F386E-1137-4D07-AE5F-EE1934E03500}" srcOrd="8" destOrd="0" presId="urn:microsoft.com/office/officeart/2005/8/layout/vList2"/>
    <dgm:cxn modelId="{BC38B52F-0163-4FDA-8830-CE0ADD8FB9FE}" type="presParOf" srcId="{F86F44C3-991C-4ADF-8BEE-F14F73CA9A74}" destId="{2EF94022-29BA-4554-867C-9589CF531983}" srcOrd="9" destOrd="0" presId="urn:microsoft.com/office/officeart/2005/8/layout/vList2"/>
    <dgm:cxn modelId="{B58EC28A-0B66-485C-B3BD-DB1C2EA89815}" type="presParOf" srcId="{F86F44C3-991C-4ADF-8BEE-F14F73CA9A74}" destId="{3A0FF8FD-78C0-4325-9862-6943FF47671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E89B-C4A0-4583-B397-6C1F60B2E4CB}">
      <dsp:nvSpPr>
        <dsp:cNvPr id="0" name=""/>
        <dsp:cNvSpPr/>
      </dsp:nvSpPr>
      <dsp:spPr>
        <a:xfrm>
          <a:off x="0" y="692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Equipe SpTech</a:t>
          </a:r>
          <a:endParaRPr lang="en-US" sz="2200" kern="1200"/>
        </a:p>
      </dsp:txBody>
      <dsp:txXfrm>
        <a:off x="26387" y="95683"/>
        <a:ext cx="5224076" cy="487766"/>
      </dsp:txXfrm>
    </dsp:sp>
    <dsp:sp modelId="{30483228-5CA3-41DE-A095-84D3200B50B4}">
      <dsp:nvSpPr>
        <dsp:cNvPr id="0" name=""/>
        <dsp:cNvSpPr/>
      </dsp:nvSpPr>
      <dsp:spPr>
        <a:xfrm>
          <a:off x="0" y="6731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Maria Vilma (mãe)</a:t>
          </a:r>
          <a:endParaRPr lang="en-US" sz="2200" kern="1200"/>
        </a:p>
      </dsp:txBody>
      <dsp:txXfrm>
        <a:off x="26387" y="699583"/>
        <a:ext cx="5224076" cy="487766"/>
      </dsp:txXfrm>
    </dsp:sp>
    <dsp:sp modelId="{0F192D10-7F0D-4B0C-A4FC-481B6ED1DF39}">
      <dsp:nvSpPr>
        <dsp:cNvPr id="0" name=""/>
        <dsp:cNvSpPr/>
      </dsp:nvSpPr>
      <dsp:spPr>
        <a:xfrm>
          <a:off x="0" y="12770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Adriana Pellegrini</a:t>
          </a:r>
          <a:endParaRPr lang="en-US" sz="2200" kern="1200"/>
        </a:p>
      </dsp:txBody>
      <dsp:txXfrm>
        <a:off x="26387" y="1303483"/>
        <a:ext cx="5224076" cy="487766"/>
      </dsp:txXfrm>
    </dsp:sp>
    <dsp:sp modelId="{37DE0B8F-5883-4729-8E39-376B4D8A1284}">
      <dsp:nvSpPr>
        <dsp:cNvPr id="0" name=""/>
        <dsp:cNvSpPr/>
      </dsp:nvSpPr>
      <dsp:spPr>
        <a:xfrm>
          <a:off x="0" y="1880996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Vinicius Oliveira</a:t>
          </a:r>
          <a:endParaRPr lang="en-US" sz="2200" kern="1200"/>
        </a:p>
      </dsp:txBody>
      <dsp:txXfrm>
        <a:off x="26387" y="1907383"/>
        <a:ext cx="5224076" cy="487766"/>
      </dsp:txXfrm>
    </dsp:sp>
    <dsp:sp modelId="{FE0F386E-1137-4D07-AE5F-EE1934E03500}">
      <dsp:nvSpPr>
        <dsp:cNvPr id="0" name=""/>
        <dsp:cNvSpPr/>
      </dsp:nvSpPr>
      <dsp:spPr>
        <a:xfrm>
          <a:off x="0" y="2479281"/>
          <a:ext cx="5276850" cy="591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Leonardo (O monitor)</a:t>
          </a:r>
          <a:endParaRPr lang="en-US" sz="2200" kern="1200" dirty="0"/>
        </a:p>
      </dsp:txBody>
      <dsp:txXfrm>
        <a:off x="28897" y="2508178"/>
        <a:ext cx="5219056" cy="534167"/>
      </dsp:txXfrm>
    </dsp:sp>
    <dsp:sp modelId="{3A0FF8FD-78C0-4325-9862-6943FF476710}">
      <dsp:nvSpPr>
        <dsp:cNvPr id="0" name=""/>
        <dsp:cNvSpPr/>
      </dsp:nvSpPr>
      <dsp:spPr>
        <a:xfrm>
          <a:off x="0" y="3140217"/>
          <a:ext cx="527685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Israel </a:t>
          </a:r>
          <a:r>
            <a:rPr lang="en-US" sz="2200" kern="1200" dirty="0" err="1"/>
            <a:t>Coaquira</a:t>
          </a:r>
          <a:endParaRPr lang="en-US" sz="2200" kern="1200" dirty="0"/>
        </a:p>
      </dsp:txBody>
      <dsp:txXfrm>
        <a:off x="26387" y="3166604"/>
        <a:ext cx="5224076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D157-DF39-4D69-A5CB-93137E01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248F-6204-D421-A04C-A509EDEC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016-75F0-D6B7-0B0C-8EA2933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0816-839C-9B0B-01EF-DDC8CA6B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4FD4-0645-9CA8-A552-9D2B4D1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D3FF-2C7D-4738-AF4D-F33A111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B8DD-3185-CE3E-FA3E-921D5BDA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74B9-4743-C516-E2A0-EB9D4F8E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5B38-2B50-E533-2D16-C4D34A2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7525-6456-D3E3-BB96-392D9EF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A4DC6-3374-AE30-6019-9175B4F2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EA1B5-699E-5CDE-19B0-388A9D57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1C1-DF63-F3AC-0A5B-49AF1A2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043D-6017-07F8-2E67-2EE16B5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1B2-1405-01D4-323B-66B24F4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29B-0A64-7D7D-EA2A-9933062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3818-675D-3F53-7167-007E92AF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2D0-E088-AC5A-EE32-1F68BC7B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1B70-9AEA-F992-FEAF-97A41AE9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F761-3AC2-D51C-B40F-0B2575F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B212-1655-E3BE-7C68-56D6E871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C2A1-3B83-118B-AB6F-4F77724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A7B8-9643-A507-3348-21ECE2F0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B79-C52C-A75A-0F8A-FBC9CA1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BFD3-7D81-3C25-98C3-05D7CAA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54B8-D8AE-E0F5-D60F-2D80562B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7DCF-DDC8-CC71-A384-6C0118E0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59F8-4F76-6AA5-15A1-ACF4F072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CD-78D9-5B2F-21EF-089CA2D5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6689-1478-D75A-6B5A-C103E12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5068-C66D-4499-F9FC-58740FB0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CD5-7E45-D3AA-D65A-3C73B1D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319A-0F3D-2140-272A-BCDDC6E8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F5B8-773D-9C5C-7092-92A0198B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C6AD-FAAC-D7D4-57D9-CFEC3E495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0BFF2-4976-51C4-A49F-B1EB3EA5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79202-1C85-9F29-63B5-D731F45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EFC3-44CC-96D8-24BC-71DB5E0D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E61BC-C1FF-9D19-5599-D93059C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ACE-E02F-1923-DCC4-3FEB82C8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AEBDE-7F42-93FD-6729-5806C16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CD7F-DE9A-6A12-0BEB-DB655921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BB07-0AA4-5854-CB43-8553FE3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3812-3C19-CB41-C480-2B9D46B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5646-0A6E-F4CA-67BB-EDF5A17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8330-5D1C-E25C-A7CD-9795BBD1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4F5-875A-5EDD-4987-4AD4C322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750-ACEE-5887-E89A-8CA2A315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ADB1-282E-974A-7964-988DE1A5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57D1-F3EC-EF96-7C99-E36A563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C572-28E4-4C83-2010-BEDE5ED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A749-42AC-F261-EB68-E7C7B7E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294-446A-5DD5-A0DC-0677E677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0CCE3-9B45-BD07-C6C2-6DDD5731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AE71F-086E-54AA-3975-B9EAD2D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C9F7-108F-4E51-3402-382FF4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9636-FECC-2C93-1E3D-4611930F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6C53-BE17-41FE-2564-A852F30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F6115-C979-8A44-8A45-A53EE53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E888-28C8-C2FC-4BD2-D9A25CDA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C79A-36F9-B1A9-71AF-A668CE1D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1C6F0-223D-486D-8666-893EFA1DB0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02DE-8370-1A4D-A016-B0D6FC8A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AFD7-2A60-2C67-B719-1BD9F27B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2_3A64D20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writing on books&#10;&#10;Description automatically generated">
            <a:extLst>
              <a:ext uri="{FF2B5EF4-FFF2-40B4-BE49-F238E27FC236}">
                <a16:creationId xmlns:a16="http://schemas.microsoft.com/office/drawing/2014/main" id="{3C1B29F3-40F8-7BF2-E373-9180D1B8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486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8A62-15D6-6022-30E9-A2A06AFF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0" y="4546920"/>
            <a:ext cx="3032135" cy="5546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Josefin Sans" pitchFamily="2" charset="0"/>
              </a:rPr>
              <a:t>Nome: </a:t>
            </a: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Vitor da Silva Almeida</a:t>
            </a:r>
            <a:br>
              <a:rPr lang="pt-BR" sz="1800" dirty="0">
                <a:solidFill>
                  <a:schemeClr val="bg1"/>
                </a:solidFill>
                <a:latin typeface="Josefin Sans" pitchFamily="2" charset="0"/>
              </a:rPr>
            </a:b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Turma: 1CCOB</a:t>
            </a:r>
            <a:endParaRPr lang="en-US" sz="18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white brain with words on it&#10;&#10;Description automatically generated">
            <a:extLst>
              <a:ext uri="{FF2B5EF4-FFF2-40B4-BE49-F238E27FC236}">
                <a16:creationId xmlns:a16="http://schemas.microsoft.com/office/drawing/2014/main" id="{CFF46454-D854-9C30-FB1A-B55F618B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617"/>
            <a:ext cx="3492063" cy="27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headphones writing on a paper&#10;&#10;Description automatically generated">
            <a:extLst>
              <a:ext uri="{FF2B5EF4-FFF2-40B4-BE49-F238E27FC236}">
                <a16:creationId xmlns:a16="http://schemas.microsoft.com/office/drawing/2014/main" id="{C3896D5C-D291-37B6-B621-8538AA83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9091" r="9779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A4E9-F59E-5193-9C57-53762B3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272824"/>
            <a:ext cx="2849442" cy="691267"/>
          </a:xfrm>
        </p:spPr>
        <p:txBody>
          <a:bodyPr anchor="b">
            <a:no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Contexto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FAE8A-E6C1-3AA7-A775-1EEE6089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" y="2608516"/>
            <a:ext cx="2989324" cy="4823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Ensino M</a:t>
            </a: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édio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89B033-DD6C-843C-E18C-CD09D2471233}"/>
              </a:ext>
            </a:extLst>
          </p:cNvPr>
          <p:cNvSpPr/>
          <p:nvPr/>
        </p:nvSpPr>
        <p:spPr>
          <a:xfrm rot="5400000">
            <a:off x="1540507" y="3096832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3E0A8-70E6-B6D0-54A3-87D385A9B80B}"/>
              </a:ext>
            </a:extLst>
          </p:cNvPr>
          <p:cNvSpPr txBox="1"/>
          <p:nvPr/>
        </p:nvSpPr>
        <p:spPr>
          <a:xfrm>
            <a:off x="359664" y="371373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Foco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A41B0-0D03-15C4-32B4-063F81BEB1C7}"/>
              </a:ext>
            </a:extLst>
          </p:cNvPr>
          <p:cNvSpPr txBox="1"/>
          <p:nvPr/>
        </p:nvSpPr>
        <p:spPr>
          <a:xfrm>
            <a:off x="4639207" y="510151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Dificuldade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455E6-32F3-767C-DAFC-D1E63334089D}"/>
              </a:ext>
            </a:extLst>
          </p:cNvPr>
          <p:cNvSpPr txBox="1"/>
          <p:nvPr/>
        </p:nvSpPr>
        <p:spPr>
          <a:xfrm>
            <a:off x="424815" y="4855298"/>
            <a:ext cx="2590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Organização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88217-451F-8476-AE3D-C2B0DB4222A8}"/>
              </a:ext>
            </a:extLst>
          </p:cNvPr>
          <p:cNvSpPr txBox="1"/>
          <p:nvPr/>
        </p:nvSpPr>
        <p:spPr>
          <a:xfrm>
            <a:off x="3775260" y="3147232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Métodos de Estudo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82D3C0-CD9F-9B1E-D60A-153FD2CE2707}"/>
              </a:ext>
            </a:extLst>
          </p:cNvPr>
          <p:cNvSpPr/>
          <p:nvPr/>
        </p:nvSpPr>
        <p:spPr>
          <a:xfrm rot="5400000">
            <a:off x="1510217" y="4325846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995A12-1CF3-4B68-D7F6-0E9282F80D2A}"/>
              </a:ext>
            </a:extLst>
          </p:cNvPr>
          <p:cNvSpPr/>
          <p:nvPr/>
        </p:nvSpPr>
        <p:spPr>
          <a:xfrm>
            <a:off x="3194029" y="5151591"/>
            <a:ext cx="1385008" cy="484632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DAB15F4-8DD9-2726-F798-E6D13E298B90}"/>
              </a:ext>
            </a:extLst>
          </p:cNvPr>
          <p:cNvSpPr/>
          <p:nvPr/>
        </p:nvSpPr>
        <p:spPr>
          <a:xfrm rot="16200000">
            <a:off x="5348966" y="4198608"/>
            <a:ext cx="78234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nfused person with solid fill">
            <a:extLst>
              <a:ext uri="{FF2B5EF4-FFF2-40B4-BE49-F238E27FC236}">
                <a16:creationId xmlns:a16="http://schemas.microsoft.com/office/drawing/2014/main" id="{9BDC5BFE-39DE-7777-62B1-EE389EB38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8067" y="2516937"/>
            <a:ext cx="741923" cy="741923"/>
          </a:xfrm>
          <a:prstGeom prst="rect">
            <a:avLst/>
          </a:prstGeom>
        </p:spPr>
      </p:pic>
      <p:pic>
        <p:nvPicPr>
          <p:cNvPr id="27" name="Graphic 26" descr="Artificial Intelligence with solid fill">
            <a:extLst>
              <a:ext uri="{FF2B5EF4-FFF2-40B4-BE49-F238E27FC236}">
                <a16:creationId xmlns:a16="http://schemas.microsoft.com/office/drawing/2014/main" id="{3573BB41-1254-303E-88EE-F948E0273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2425" y="3692617"/>
            <a:ext cx="760498" cy="760498"/>
          </a:xfrm>
          <a:prstGeom prst="rect">
            <a:avLst/>
          </a:prstGeom>
        </p:spPr>
      </p:pic>
      <p:pic>
        <p:nvPicPr>
          <p:cNvPr id="31" name="Graphic 30" descr="Hierarchy with solid fill">
            <a:extLst>
              <a:ext uri="{FF2B5EF4-FFF2-40B4-BE49-F238E27FC236}">
                <a16:creationId xmlns:a16="http://schemas.microsoft.com/office/drawing/2014/main" id="{4927F338-CFBB-AF5C-FFC2-E5A96F7E2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6855" y="5808613"/>
            <a:ext cx="914400" cy="914400"/>
          </a:xfrm>
          <a:prstGeom prst="rect">
            <a:avLst/>
          </a:prstGeom>
        </p:spPr>
      </p:pic>
      <p:pic>
        <p:nvPicPr>
          <p:cNvPr id="33" name="Graphic 32" descr="Confused face with solid fill with solid fill">
            <a:extLst>
              <a:ext uri="{FF2B5EF4-FFF2-40B4-BE49-F238E27FC236}">
                <a16:creationId xmlns:a16="http://schemas.microsoft.com/office/drawing/2014/main" id="{346C3594-34BF-FB8D-7486-AD1B7A0E19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5479" y="5674680"/>
            <a:ext cx="914400" cy="914400"/>
          </a:xfrm>
          <a:prstGeom prst="rect">
            <a:avLst/>
          </a:prstGeom>
        </p:spPr>
      </p:pic>
      <p:pic>
        <p:nvPicPr>
          <p:cNvPr id="35" name="Graphic 34" descr="Professor female with solid fill">
            <a:extLst>
              <a:ext uri="{FF2B5EF4-FFF2-40B4-BE49-F238E27FC236}">
                <a16:creationId xmlns:a16="http://schemas.microsoft.com/office/drawing/2014/main" id="{AC3DE0A5-22EE-6CD6-0088-B45636E85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8379" y="2275474"/>
            <a:ext cx="914400" cy="914400"/>
          </a:xfrm>
          <a:prstGeom prst="rect">
            <a:avLst/>
          </a:prstGeom>
        </p:spPr>
      </p:pic>
      <p:pic>
        <p:nvPicPr>
          <p:cNvPr id="37" name="Graphic 36" descr="Brain with solid fill">
            <a:extLst>
              <a:ext uri="{FF2B5EF4-FFF2-40B4-BE49-F238E27FC236}">
                <a16:creationId xmlns:a16="http://schemas.microsoft.com/office/drawing/2014/main" id="{65D07950-9672-7A16-7269-32E535185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83422" y="2275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5" grpId="0"/>
      <p:bldP spid="17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69132-A973-5FFA-53B3-1396D535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3835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CD82-DB43-55E9-C629-AE8092285B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8" y="1197865"/>
            <a:ext cx="4447794" cy="1124712"/>
          </a:xfrm>
        </p:spPr>
        <p:txBody>
          <a:bodyPr anchor="b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Mas sobre o que se trata o projeto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F0B4-CAAB-CFAC-51B5-6D8DF61F49CE}"/>
              </a:ext>
            </a:extLst>
          </p:cNvPr>
          <p:cNvSpPr txBox="1"/>
          <p:nvPr/>
        </p:nvSpPr>
        <p:spPr>
          <a:xfrm>
            <a:off x="627056" y="2734654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2D69EF"/>
                </a:solidFill>
                <a:latin typeface="Josefin Sans" pitchFamily="2" charset="0"/>
              </a:rPr>
              <a:t>Flashcards</a:t>
            </a:r>
            <a:endParaRPr lang="en-US" sz="4400" dirty="0">
              <a:solidFill>
                <a:srgbClr val="2D69EF"/>
              </a:solidFill>
              <a:latin typeface="Josefi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F65EC-DB84-9C7F-B8AB-4893471D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6" y="4462051"/>
            <a:ext cx="1762371" cy="17623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B6443AB-27CF-C6D7-38CA-AC29511986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8958" y="3748539"/>
            <a:ext cx="3858007" cy="5611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latin typeface="Josefin Sans" pitchFamily="2" charset="0"/>
              </a:rPr>
              <a:t>Objetivos</a:t>
            </a:r>
            <a:r>
              <a:rPr lang="en-US" sz="2000" dirty="0">
                <a:solidFill>
                  <a:schemeClr val="bg1"/>
                </a:solidFill>
                <a:latin typeface="Josefin Sans" pitchFamily="2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Josefin Sans" pitchFamily="2" charset="0"/>
              </a:rPr>
              <a:t>Desenvolvimento</a:t>
            </a:r>
            <a:r>
              <a:rPr lang="en-US" sz="2000" dirty="0">
                <a:solidFill>
                  <a:schemeClr val="bg1"/>
                </a:solidFill>
                <a:latin typeface="Josefin Sans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Josefin Sans" pitchFamily="2" charset="0"/>
              </a:rPr>
              <a:t>Susten</a:t>
            </a:r>
            <a:r>
              <a:rPr lang="pt-BR" sz="2000" dirty="0">
                <a:solidFill>
                  <a:schemeClr val="bg1"/>
                </a:solidFill>
                <a:latin typeface="Josefin Sans" pitchFamily="2" charset="0"/>
              </a:rPr>
              <a:t>tável</a:t>
            </a:r>
            <a:endParaRPr lang="en-US" sz="20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7871-D9EB-3A6E-329B-EB182E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Vamos </a:t>
            </a:r>
            <a:r>
              <a:rPr lang="en-US" sz="7200" dirty="0" err="1">
                <a:solidFill>
                  <a:schemeClr val="bg1"/>
                </a:solidFill>
                <a:latin typeface="Josefin Sans" pitchFamily="2" charset="0"/>
              </a:rPr>
              <a:t>ver</a:t>
            </a:r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 o site?</a:t>
            </a:r>
          </a:p>
        </p:txBody>
      </p:sp>
      <p:pic>
        <p:nvPicPr>
          <p:cNvPr id="8" name="Picture 7" descr="A group of books in a circle&#10;&#10;Description automatically generated">
            <a:extLst>
              <a:ext uri="{FF2B5EF4-FFF2-40B4-BE49-F238E27FC236}">
                <a16:creationId xmlns:a16="http://schemas.microsoft.com/office/drawing/2014/main" id="{F30F454D-0535-9057-9CBC-C45021EC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r="1612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3A1-9DDD-C358-28CA-F6CDE068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30" y="415022"/>
            <a:ext cx="2261655" cy="678661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Valores</a:t>
            </a:r>
          </a:p>
        </p:txBody>
      </p:sp>
      <p:pic>
        <p:nvPicPr>
          <p:cNvPr id="10" name="Content Placeholder 9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D1EE7CE5-AE47-8A6C-3624-D85D17EA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r="18640" b="-2"/>
          <a:stretch/>
        </p:blipFill>
        <p:spPr>
          <a:xfrm>
            <a:off x="5752194" y="-544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C94CC-84A9-4CA3-22BD-D3DACCF622ED}"/>
              </a:ext>
            </a:extLst>
          </p:cNvPr>
          <p:cNvSpPr/>
          <p:nvPr/>
        </p:nvSpPr>
        <p:spPr>
          <a:xfrm>
            <a:off x="484043" y="127827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Primeiro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9FAA3-857F-30A2-7BBE-959CEC1419EE}"/>
              </a:ext>
            </a:extLst>
          </p:cNvPr>
          <p:cNvSpPr/>
          <p:nvPr/>
        </p:nvSpPr>
        <p:spPr>
          <a:xfrm>
            <a:off x="484043" y="2866026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Segundo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F7EF9-AA73-3CD8-15CA-D57A821E8A1D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Terceiro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33CB8-CC53-04F7-8DB9-32E5EB4CD4D3}"/>
              </a:ext>
            </a:extLst>
          </p:cNvPr>
          <p:cNvSpPr/>
          <p:nvPr/>
        </p:nvSpPr>
        <p:spPr>
          <a:xfrm>
            <a:off x="492823" y="127827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Dedica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AF63A-0D38-7226-C2C8-9AA6EA9B2EFC}"/>
              </a:ext>
            </a:extLst>
          </p:cNvPr>
          <p:cNvSpPr/>
          <p:nvPr/>
        </p:nvSpPr>
        <p:spPr>
          <a:xfrm>
            <a:off x="484041" y="2866026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Supera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DA0D2-D01E-78CC-A838-2DA14BAE033E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Perseverança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ards with writing on them&#10;&#10;Description automatically generated">
            <a:extLst>
              <a:ext uri="{FF2B5EF4-FFF2-40B4-BE49-F238E27FC236}">
                <a16:creationId xmlns:a16="http://schemas.microsoft.com/office/drawing/2014/main" id="{FBAEBEB6-8D24-30E9-6EE8-91A52E13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0" b="-2"/>
          <a:stretch/>
        </p:blipFill>
        <p:spPr>
          <a:xfrm>
            <a:off x="3729228" y="10"/>
            <a:ext cx="846277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BD63-ED6D-4426-0D69-8BCB5D20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Desafio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B1D52-BA7B-9E75-22A5-661445F2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71415"/>
            <a:ext cx="4200906" cy="12003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  <a:latin typeface="Josefin Sans" pitchFamily="2" charset="0"/>
              </a:rPr>
              <a:t>Compreender</a:t>
            </a: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 a API web-data-viz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E8933-761C-7833-3CB0-746D9E9402D4}"/>
              </a:ext>
            </a:extLst>
          </p:cNvPr>
          <p:cNvSpPr txBox="1">
            <a:spLocks/>
          </p:cNvSpPr>
          <p:nvPr/>
        </p:nvSpPr>
        <p:spPr>
          <a:xfrm>
            <a:off x="291083" y="3728240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Superação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85B3C46-D62F-735C-8903-EB5FF0B0BB3E}"/>
              </a:ext>
            </a:extLst>
          </p:cNvPr>
          <p:cNvSpPr txBox="1">
            <a:spLocks/>
          </p:cNvSpPr>
          <p:nvPr/>
        </p:nvSpPr>
        <p:spPr>
          <a:xfrm>
            <a:off x="371094" y="4980474"/>
            <a:ext cx="4200906" cy="1200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Criação e edição dos decks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6DB85-C097-3402-8E1D-E3E54AB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27B581-1F3A-1998-D739-E21CA2D5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07" y="2693482"/>
            <a:ext cx="3962306" cy="815297"/>
          </a:xfrm>
        </p:spPr>
        <p:txBody>
          <a:bodyPr anchor="t">
            <a:normAutofit/>
          </a:bodyPr>
          <a:lstStyle/>
          <a:p>
            <a:r>
              <a:rPr lang="pt-BR" sz="4000" dirty="0">
                <a:latin typeface="Josefin Sans" pitchFamily="2" charset="0"/>
              </a:rPr>
              <a:t>Agradecimentos</a:t>
            </a:r>
            <a:endParaRPr lang="en-US" sz="4000" dirty="0">
              <a:latin typeface="Josefin Sans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AC9EB601-5895-4D5F-29AF-5F0231FCE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08791"/>
              </p:ext>
            </p:extLst>
          </p:nvPr>
        </p:nvGraphicFramePr>
        <p:xfrm>
          <a:off x="6096000" y="1498602"/>
          <a:ext cx="5276850" cy="3750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9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189CA-F04F-EB65-B21F-930E7D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 dirty="0" err="1">
                <a:solidFill>
                  <a:schemeClr val="bg1"/>
                </a:solidFill>
                <a:latin typeface="Josefin Sans" pitchFamily="2" charset="0"/>
              </a:rPr>
              <a:t>Obrigado</a:t>
            </a:r>
            <a:endParaRPr lang="en-US" sz="7200" kern="1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69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Josefin Sans</vt:lpstr>
      <vt:lpstr>Office Theme</vt:lpstr>
      <vt:lpstr>Nome: Vitor da Silva Almeida Turma: 1CCOB</vt:lpstr>
      <vt:lpstr>Contexto</vt:lpstr>
      <vt:lpstr>Mas sobre o que se trata o projeto?</vt:lpstr>
      <vt:lpstr>Vamos ver o site?</vt:lpstr>
      <vt:lpstr>Valores</vt:lpstr>
      <vt:lpstr>Desafio</vt:lpstr>
      <vt:lpstr>Agradecimentos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Almeida</dc:creator>
  <cp:lastModifiedBy>Vitor Almeida</cp:lastModifiedBy>
  <cp:revision>1</cp:revision>
  <dcterms:created xsi:type="dcterms:W3CDTF">2024-11-27T17:08:38Z</dcterms:created>
  <dcterms:modified xsi:type="dcterms:W3CDTF">2024-11-28T18:41:20Z</dcterms:modified>
</cp:coreProperties>
</file>