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7D61F-9B09-4043-8A01-6D57FE9EA1F5}" v="1179" dt="2023-04-10T04:28:58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6C3EC-7528-4105-B129-DAC438176C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91386CB-A0C7-4E2C-96A0-FAB0D2CCBF7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Uma das grandes ferramentas educacionais da robótica são as competições. Por meio delas, jovens são incentivados a explorar conhecimento para atingir objetivos em equipe.</a:t>
          </a:r>
          <a:endParaRPr lang="en-US"/>
        </a:p>
      </dgm:t>
    </dgm:pt>
    <dgm:pt modelId="{E4C658C0-B5A7-430F-8ADC-85E1C524A2F8}" type="parTrans" cxnId="{7ACB8433-9709-4F20-A112-CAF311B8BFC9}">
      <dgm:prSet/>
      <dgm:spPr/>
      <dgm:t>
        <a:bodyPr/>
        <a:lstStyle/>
        <a:p>
          <a:endParaRPr lang="en-US"/>
        </a:p>
      </dgm:t>
    </dgm:pt>
    <dgm:pt modelId="{74BCA3EB-4678-425B-A62D-E0621BF2EB81}" type="sibTrans" cxnId="{7ACB8433-9709-4F20-A112-CAF311B8BFC9}">
      <dgm:prSet/>
      <dgm:spPr/>
      <dgm:t>
        <a:bodyPr/>
        <a:lstStyle/>
        <a:p>
          <a:endParaRPr lang="en-US"/>
        </a:p>
      </dgm:t>
    </dgm:pt>
    <dgm:pt modelId="{CA031CA2-3FBC-403E-8D97-2AA6179D977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Dentre as maiores expoentes do meio, podemos citar as ONG's FIRST e OBR.</a:t>
          </a:r>
          <a:endParaRPr lang="en-US"/>
        </a:p>
      </dgm:t>
    </dgm:pt>
    <dgm:pt modelId="{2D4A6542-C9F9-4385-BE9E-F22855F48820}" type="parTrans" cxnId="{A4B34C4A-FF2E-4EA2-8123-AD4AE0BB1F73}">
      <dgm:prSet/>
      <dgm:spPr/>
      <dgm:t>
        <a:bodyPr/>
        <a:lstStyle/>
        <a:p>
          <a:endParaRPr lang="en-US"/>
        </a:p>
      </dgm:t>
    </dgm:pt>
    <dgm:pt modelId="{ED3CBF5B-46B4-4AC6-91D4-5DC0AC021623}" type="sibTrans" cxnId="{A4B34C4A-FF2E-4EA2-8123-AD4AE0BB1F73}">
      <dgm:prSet/>
      <dgm:spPr/>
      <dgm:t>
        <a:bodyPr/>
        <a:lstStyle/>
        <a:p>
          <a:endParaRPr lang="en-US"/>
        </a:p>
      </dgm:t>
    </dgm:pt>
    <dgm:pt modelId="{CE83C38F-2598-4206-B1A3-EA36F4CCCF81}" type="pres">
      <dgm:prSet presAssocID="{FF76C3EC-7528-4105-B129-DAC438176CF0}" presName="root" presStyleCnt="0">
        <dgm:presLayoutVars>
          <dgm:dir/>
          <dgm:resizeHandles val="exact"/>
        </dgm:presLayoutVars>
      </dgm:prSet>
      <dgm:spPr/>
    </dgm:pt>
    <dgm:pt modelId="{11237712-BCDB-4B1B-BF5A-784E9A3B3E7F}" type="pres">
      <dgm:prSet presAssocID="{F91386CB-A0C7-4E2C-96A0-FAB0D2CCBF77}" presName="compNode" presStyleCnt="0"/>
      <dgm:spPr/>
    </dgm:pt>
    <dgm:pt modelId="{C62EA505-180F-4B2A-8B83-B8FD564CF66D}" type="pres">
      <dgm:prSet presAssocID="{F91386CB-A0C7-4E2C-96A0-FAB0D2CCBF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281BD755-A17D-4F59-9C1D-57A03F5ABD57}" type="pres">
      <dgm:prSet presAssocID="{F91386CB-A0C7-4E2C-96A0-FAB0D2CCBF77}" presName="spaceRect" presStyleCnt="0"/>
      <dgm:spPr/>
    </dgm:pt>
    <dgm:pt modelId="{0A7FCCF0-A316-4921-9E42-94F703A45C74}" type="pres">
      <dgm:prSet presAssocID="{F91386CB-A0C7-4E2C-96A0-FAB0D2CCBF77}" presName="textRect" presStyleLbl="revTx" presStyleIdx="0" presStyleCnt="2">
        <dgm:presLayoutVars>
          <dgm:chMax val="1"/>
          <dgm:chPref val="1"/>
        </dgm:presLayoutVars>
      </dgm:prSet>
      <dgm:spPr/>
    </dgm:pt>
    <dgm:pt modelId="{8AAFF133-D74D-43AB-B600-F6391286AAB3}" type="pres">
      <dgm:prSet presAssocID="{74BCA3EB-4678-425B-A62D-E0621BF2EB81}" presName="sibTrans" presStyleCnt="0"/>
      <dgm:spPr/>
    </dgm:pt>
    <dgm:pt modelId="{42B2459B-AF08-4E70-BD57-16E48FCF5AC3}" type="pres">
      <dgm:prSet presAssocID="{CA031CA2-3FBC-403E-8D97-2AA6179D9776}" presName="compNode" presStyleCnt="0"/>
      <dgm:spPr/>
    </dgm:pt>
    <dgm:pt modelId="{62ABCFC8-4D08-486E-938F-30DB2F168551}" type="pres">
      <dgm:prSet presAssocID="{CA031CA2-3FBC-403E-8D97-2AA6179D97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A834C897-6145-4321-BB67-9AB85F05BF28}" type="pres">
      <dgm:prSet presAssocID="{CA031CA2-3FBC-403E-8D97-2AA6179D9776}" presName="spaceRect" presStyleCnt="0"/>
      <dgm:spPr/>
    </dgm:pt>
    <dgm:pt modelId="{EDF18168-E01D-4D31-BDC7-CC574672F8EB}" type="pres">
      <dgm:prSet presAssocID="{CA031CA2-3FBC-403E-8D97-2AA6179D97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CB8433-9709-4F20-A112-CAF311B8BFC9}" srcId="{FF76C3EC-7528-4105-B129-DAC438176CF0}" destId="{F91386CB-A0C7-4E2C-96A0-FAB0D2CCBF77}" srcOrd="0" destOrd="0" parTransId="{E4C658C0-B5A7-430F-8ADC-85E1C524A2F8}" sibTransId="{74BCA3EB-4678-425B-A62D-E0621BF2EB81}"/>
    <dgm:cxn modelId="{A4B34C4A-FF2E-4EA2-8123-AD4AE0BB1F73}" srcId="{FF76C3EC-7528-4105-B129-DAC438176CF0}" destId="{CA031CA2-3FBC-403E-8D97-2AA6179D9776}" srcOrd="1" destOrd="0" parTransId="{2D4A6542-C9F9-4385-BE9E-F22855F48820}" sibTransId="{ED3CBF5B-46B4-4AC6-91D4-5DC0AC021623}"/>
    <dgm:cxn modelId="{15970CB6-CAE8-435A-AA21-055D39A687A0}" type="presOf" srcId="{CA031CA2-3FBC-403E-8D97-2AA6179D9776}" destId="{EDF18168-E01D-4D31-BDC7-CC574672F8EB}" srcOrd="0" destOrd="0" presId="urn:microsoft.com/office/officeart/2018/2/layout/IconLabelList"/>
    <dgm:cxn modelId="{50D5D7D4-901A-4051-8EE3-0879D2380F5F}" type="presOf" srcId="{FF76C3EC-7528-4105-B129-DAC438176CF0}" destId="{CE83C38F-2598-4206-B1A3-EA36F4CCCF81}" srcOrd="0" destOrd="0" presId="urn:microsoft.com/office/officeart/2018/2/layout/IconLabelList"/>
    <dgm:cxn modelId="{8D505DFA-A0AB-484F-BEB4-6A7E88F5870C}" type="presOf" srcId="{F91386CB-A0C7-4E2C-96A0-FAB0D2CCBF77}" destId="{0A7FCCF0-A316-4921-9E42-94F703A45C74}" srcOrd="0" destOrd="0" presId="urn:microsoft.com/office/officeart/2018/2/layout/IconLabelList"/>
    <dgm:cxn modelId="{C12A1870-8760-4833-BAAA-85692F1999D1}" type="presParOf" srcId="{CE83C38F-2598-4206-B1A3-EA36F4CCCF81}" destId="{11237712-BCDB-4B1B-BF5A-784E9A3B3E7F}" srcOrd="0" destOrd="0" presId="urn:microsoft.com/office/officeart/2018/2/layout/IconLabelList"/>
    <dgm:cxn modelId="{31BA87FE-15B1-4B3E-BD17-3B7BA9566731}" type="presParOf" srcId="{11237712-BCDB-4B1B-BF5A-784E9A3B3E7F}" destId="{C62EA505-180F-4B2A-8B83-B8FD564CF66D}" srcOrd="0" destOrd="0" presId="urn:microsoft.com/office/officeart/2018/2/layout/IconLabelList"/>
    <dgm:cxn modelId="{EEDB6B8B-C16D-4894-BB0D-390FE93426DE}" type="presParOf" srcId="{11237712-BCDB-4B1B-BF5A-784E9A3B3E7F}" destId="{281BD755-A17D-4F59-9C1D-57A03F5ABD57}" srcOrd="1" destOrd="0" presId="urn:microsoft.com/office/officeart/2018/2/layout/IconLabelList"/>
    <dgm:cxn modelId="{B16CC93A-E448-45DC-A72D-70D1531521DA}" type="presParOf" srcId="{11237712-BCDB-4B1B-BF5A-784E9A3B3E7F}" destId="{0A7FCCF0-A316-4921-9E42-94F703A45C74}" srcOrd="2" destOrd="0" presId="urn:microsoft.com/office/officeart/2018/2/layout/IconLabelList"/>
    <dgm:cxn modelId="{243183AE-3004-4385-9292-34799C03B983}" type="presParOf" srcId="{CE83C38F-2598-4206-B1A3-EA36F4CCCF81}" destId="{8AAFF133-D74D-43AB-B600-F6391286AAB3}" srcOrd="1" destOrd="0" presId="urn:microsoft.com/office/officeart/2018/2/layout/IconLabelList"/>
    <dgm:cxn modelId="{92A7D6C9-D6D7-41C2-9564-0A61C6F1E435}" type="presParOf" srcId="{CE83C38F-2598-4206-B1A3-EA36F4CCCF81}" destId="{42B2459B-AF08-4E70-BD57-16E48FCF5AC3}" srcOrd="2" destOrd="0" presId="urn:microsoft.com/office/officeart/2018/2/layout/IconLabelList"/>
    <dgm:cxn modelId="{8A530982-832A-406B-B2CD-DE1904147478}" type="presParOf" srcId="{42B2459B-AF08-4E70-BD57-16E48FCF5AC3}" destId="{62ABCFC8-4D08-486E-938F-30DB2F168551}" srcOrd="0" destOrd="0" presId="urn:microsoft.com/office/officeart/2018/2/layout/IconLabelList"/>
    <dgm:cxn modelId="{A3E516A0-108B-4790-9B14-5D0FB11D89E3}" type="presParOf" srcId="{42B2459B-AF08-4E70-BD57-16E48FCF5AC3}" destId="{A834C897-6145-4321-BB67-9AB85F05BF28}" srcOrd="1" destOrd="0" presId="urn:microsoft.com/office/officeart/2018/2/layout/IconLabelList"/>
    <dgm:cxn modelId="{73C57AAF-A532-4754-80EF-BB0825CF20BC}" type="presParOf" srcId="{42B2459B-AF08-4E70-BD57-16E48FCF5AC3}" destId="{EDF18168-E01D-4D31-BDC7-CC574672F8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EA505-180F-4B2A-8B83-B8FD564CF66D}">
      <dsp:nvSpPr>
        <dsp:cNvPr id="0" name=""/>
        <dsp:cNvSpPr/>
      </dsp:nvSpPr>
      <dsp:spPr>
        <a:xfrm>
          <a:off x="1028326" y="462843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CCF0-A316-4921-9E42-94F703A45C74}">
      <dsp:nvSpPr>
        <dsp:cNvPr id="0" name=""/>
        <dsp:cNvSpPr/>
      </dsp:nvSpPr>
      <dsp:spPr>
        <a:xfrm>
          <a:off x="78545" y="2418368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/>
            <a:t>Uma das grandes ferramentas educacionais da robótica são as competições. Por meio delas, jovens são incentivados a explorar conhecimento para atingir objetivos em equipe.</a:t>
          </a:r>
          <a:endParaRPr lang="en-US" sz="1100" kern="1200"/>
        </a:p>
      </dsp:txBody>
      <dsp:txXfrm>
        <a:off x="78545" y="2418368"/>
        <a:ext cx="3453750" cy="720000"/>
      </dsp:txXfrm>
    </dsp:sp>
    <dsp:sp modelId="{62ABCFC8-4D08-486E-938F-30DB2F168551}">
      <dsp:nvSpPr>
        <dsp:cNvPr id="0" name=""/>
        <dsp:cNvSpPr/>
      </dsp:nvSpPr>
      <dsp:spPr>
        <a:xfrm>
          <a:off x="5086482" y="462843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18168-E01D-4D31-BDC7-CC574672F8EB}">
      <dsp:nvSpPr>
        <dsp:cNvPr id="0" name=""/>
        <dsp:cNvSpPr/>
      </dsp:nvSpPr>
      <dsp:spPr>
        <a:xfrm>
          <a:off x="4136701" y="2418368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/>
            <a:t>Dentre as maiores expoentes do meio, podemos citar as ONG's FIRST e OBR.</a:t>
          </a:r>
          <a:endParaRPr lang="en-US" sz="1100" kern="1200"/>
        </a:p>
      </dsp:txBody>
      <dsp:txXfrm>
        <a:off x="4136701" y="2418368"/>
        <a:ext cx="345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2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0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8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39751" y="1329051"/>
            <a:ext cx="3862950" cy="1256141"/>
          </a:xfrm>
        </p:spPr>
        <p:txBody>
          <a:bodyPr>
            <a:normAutofit/>
          </a:bodyPr>
          <a:lstStyle/>
          <a:p>
            <a:r>
              <a:rPr lang="de-DE" dirty="0" err="1"/>
              <a:t>Roboteca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de-DE" dirty="0" err="1"/>
              <a:t>Serviços</a:t>
            </a:r>
          </a:p>
        </p:txBody>
      </p:sp>
      <p:pic>
        <p:nvPicPr>
          <p:cNvPr id="23" name="Picture 3" descr="Tela de fundo abstrata de fumaça">
            <a:extLst>
              <a:ext uri="{FF2B5EF4-FFF2-40B4-BE49-F238E27FC236}">
                <a16:creationId xmlns:a16="http://schemas.microsoft.com/office/drawing/2014/main" id="{C6F8399C-C1CA-85DD-1B51-D19C7A46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0" r="34184" b="9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6">
            <a:extLst>
              <a:ext uri="{FF2B5EF4-FFF2-40B4-BE49-F238E27FC236}">
                <a16:creationId xmlns:a16="http://schemas.microsoft.com/office/drawing/2014/main" id="{6818CBE1-3E61-2E37-2291-362D7F1A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2" y="34649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ô amarelo fofo">
            <a:extLst>
              <a:ext uri="{FF2B5EF4-FFF2-40B4-BE49-F238E27FC236}">
                <a16:creationId xmlns:a16="http://schemas.microsoft.com/office/drawing/2014/main" id="{138C1B66-4CDD-1B9F-3CCD-502C5A47B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28393"/>
            <a:ext cx="6155707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67186E-0F70-3964-E15B-29ED7349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035840"/>
            <a:ext cx="5022050" cy="1718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O que vendemos?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29C0E-D931-B56E-8548-1517961F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754429"/>
            <a:ext cx="5022049" cy="10634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Soluções</a:t>
            </a:r>
            <a:r>
              <a:rPr lang="en-US" sz="2000" dirty="0"/>
              <a:t> </a:t>
            </a:r>
            <a:r>
              <a:rPr lang="en-US" sz="2000" dirty="0" err="1"/>
              <a:t>educacionais</a:t>
            </a:r>
            <a:r>
              <a:rPr lang="en-US" sz="2000" dirty="0"/>
              <a:t> </a:t>
            </a:r>
            <a:r>
              <a:rPr lang="en-US" sz="2000" dirty="0" err="1"/>
              <a:t>envolvendo</a:t>
            </a:r>
            <a:r>
              <a:rPr lang="en-US" sz="2000" dirty="0"/>
              <a:t> </a:t>
            </a:r>
            <a:r>
              <a:rPr lang="en-US" sz="2000" dirty="0" err="1"/>
              <a:t>robótica</a:t>
            </a:r>
            <a:r>
              <a:rPr lang="en-US" sz="2000" dirty="0"/>
              <a:t> e STEAM.</a:t>
            </a:r>
          </a:p>
          <a:p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0767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2F3BE79-11A5-9EAA-D581-649C1226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Robótica na educação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21DA1-E663-E636-F43E-CF98C4DC2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/>
              <a:t>Desde a invenção dos computadores no século XX a robótica vem sendo usada como solução educacional, iniciando seu ciclo nas faculdades e sendo utilizada atualmente até mesmo no ensino infantil.</a:t>
            </a:r>
            <a:endParaRPr lang="pt-BR"/>
          </a:p>
        </p:txBody>
      </p:sp>
      <p:pic>
        <p:nvPicPr>
          <p:cNvPr id="5" name="Picture 4" descr="Números de plástico de brinquedo">
            <a:extLst>
              <a:ext uri="{FF2B5EF4-FFF2-40B4-BE49-F238E27FC236}">
                <a16:creationId xmlns:a16="http://schemas.microsoft.com/office/drawing/2014/main" id="{E8C809F9-E198-DFA7-935B-4D9839451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1" r="19394" b="-3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887370-E35B-696A-95D6-70383BDA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668997" cy="1268984"/>
          </a:xfrm>
        </p:spPr>
        <p:txBody>
          <a:bodyPr>
            <a:normAutofit/>
          </a:bodyPr>
          <a:lstStyle/>
          <a:p>
            <a:r>
              <a:rPr lang="pt-BR" dirty="0"/>
              <a:t>Competições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Imagem 14">
            <a:extLst>
              <a:ext uri="{FF2B5EF4-FFF2-40B4-BE49-F238E27FC236}">
                <a16:creationId xmlns:a16="http://schemas.microsoft.com/office/drawing/2014/main" id="{E61E9CD6-1FBE-6AD8-AEE7-58784AB3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882" y="1133641"/>
            <a:ext cx="2738997" cy="172729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6689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5" descr="Ícone&#10;&#10;Descrição gerada automaticamente">
            <a:extLst>
              <a:ext uri="{FF2B5EF4-FFF2-40B4-BE49-F238E27FC236}">
                <a16:creationId xmlns:a16="http://schemas.microsoft.com/office/drawing/2014/main" id="{6C0D318E-D1FF-74BE-E059-61423D36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882" y="3624379"/>
            <a:ext cx="2739695" cy="2474857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FD2738D-88FD-5A62-4C07-CB522AD12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218423"/>
              </p:ext>
            </p:extLst>
          </p:nvPr>
        </p:nvGraphicFramePr>
        <p:xfrm>
          <a:off x="565150" y="2160016"/>
          <a:ext cx="766899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073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D4E45-961F-520C-5935-273993F2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F48E9-A14B-F236-CD19-9520D994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198476" cy="36012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BR" dirty="0"/>
              <a:t>A </a:t>
            </a:r>
            <a:r>
              <a:rPr lang="pt-BR" err="1"/>
              <a:t>First</a:t>
            </a:r>
            <a:r>
              <a:rPr lang="pt-BR" dirty="0"/>
              <a:t> LEGO League é uma das competições da FIRST. Ela tem como objetivo influenciar jovens entre 9 e 16 anos à desenvolver soluções tecnológicas para problemas reais do nosso planeta. Desenvolve além de habilidades técnicas e conhecimentos profundos, as habilidades humanas de cada competidor através do </a:t>
            </a:r>
            <a:r>
              <a:rPr lang="pt-BR" err="1"/>
              <a:t>Coopertition</a:t>
            </a:r>
            <a:r>
              <a:rPr lang="pt-BR" dirty="0"/>
              <a:t>, do </a:t>
            </a:r>
            <a:r>
              <a:rPr lang="pt-BR" err="1"/>
              <a:t>Gracious</a:t>
            </a:r>
            <a:r>
              <a:rPr lang="pt-BR" dirty="0"/>
              <a:t> </a:t>
            </a:r>
            <a:r>
              <a:rPr lang="pt-BR" err="1"/>
              <a:t>Professionalism</a:t>
            </a:r>
            <a:r>
              <a:rPr lang="pt-BR" dirty="0"/>
              <a:t> e dos Core </a:t>
            </a:r>
            <a:r>
              <a:rPr lang="pt-BR" err="1"/>
              <a:t>Values</a:t>
            </a:r>
            <a:r>
              <a:rPr lang="pt-BR" dirty="0"/>
              <a:t>.</a:t>
            </a:r>
            <a:endParaRPr lang="pt-BR"/>
          </a:p>
          <a:p>
            <a:pPr algn="just"/>
            <a:r>
              <a:rPr lang="pt-BR" dirty="0"/>
              <a:t>Para além disso, as equipes desenvolvem pequenos robôs de mesa para resolverem missões e disputar pela melhor pontuação. Tudo isso utilizando kits LEGO.</a:t>
            </a:r>
          </a:p>
        </p:txBody>
      </p:sp>
    </p:spTree>
    <p:extLst>
      <p:ext uri="{BB962C8B-B14F-4D97-AF65-F5344CB8AC3E}">
        <p14:creationId xmlns:p14="http://schemas.microsoft.com/office/powerpoint/2010/main" val="114896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BA655-C974-1383-C36C-6214604E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227F1-5E20-2EA9-FCB7-0D0E2D8E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22723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/>
              <a:t>A Olímpiada Brasileira de Robótica é uma competição disputada por jovens do Ensino Médio. Ela se divide em três categorias: Teórica, Prática Digital e Prática Física. Todas tem o objetivo de testar o conhecimento de seus participantes.</a:t>
            </a:r>
          </a:p>
          <a:p>
            <a:pPr algn="just"/>
            <a:r>
              <a:rPr lang="pt-BR" dirty="0"/>
              <a:t>Na modalidade prática física deve-se construir um robô utilizando um módulo Arduino ou bloco EV3 e programá-lo (através de C++ ou Python) para completar desafios de uma mesa de obstáculos.</a:t>
            </a:r>
          </a:p>
        </p:txBody>
      </p:sp>
    </p:spTree>
    <p:extLst>
      <p:ext uri="{BB962C8B-B14F-4D97-AF65-F5344CB8AC3E}">
        <p14:creationId xmlns:p14="http://schemas.microsoft.com/office/powerpoint/2010/main" val="362373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1AF681-F8A8-8BCC-69D6-1B37D070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pt-BR" dirty="0"/>
              <a:t>Por que nos contratar?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635107C6-C2E5-36E4-4CB2-DC9F1FAF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/>
              <a:t>Como citado anteriormente, a robótica é um expoente na educação mundial, sendo utilizada de diversas maneiras para o desenvolvimento dos jovens.</a:t>
            </a:r>
          </a:p>
          <a:p>
            <a:pPr algn="just"/>
            <a:r>
              <a:rPr lang="pt-BR" dirty="0"/>
              <a:t>Dito isso, nossos serviços e produtos são pautados no estudo e vivência por anos desta área da educação e garantimos a devida qualidade para tudo que oferecemos.</a:t>
            </a:r>
          </a:p>
        </p:txBody>
      </p:sp>
      <p:pic>
        <p:nvPicPr>
          <p:cNvPr id="20" name="Picture 4" descr="Lâmpadas brancas, uma amarela em destaque">
            <a:extLst>
              <a:ext uri="{FF2B5EF4-FFF2-40B4-BE49-F238E27FC236}">
                <a16:creationId xmlns:a16="http://schemas.microsoft.com/office/drawing/2014/main" id="{1DDFC902-64E5-9BCF-51E9-16C214A8D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23" r="17412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6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6C4C9F-F6A7-552A-ACA5-0944B529C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r>
              <a:rPr lang="pt-BR" sz="7200"/>
              <a:t>Obrigado pela atenção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465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PunchcardVTI</vt:lpstr>
      <vt:lpstr>Roboteca</vt:lpstr>
      <vt:lpstr>O que vendemos?</vt:lpstr>
      <vt:lpstr>Robótica na educação</vt:lpstr>
      <vt:lpstr>Competições</vt:lpstr>
      <vt:lpstr>FLL</vt:lpstr>
      <vt:lpstr>OBR</vt:lpstr>
      <vt:lpstr>Por que nos contratar?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222</cp:revision>
  <dcterms:created xsi:type="dcterms:W3CDTF">2023-04-10T03:22:40Z</dcterms:created>
  <dcterms:modified xsi:type="dcterms:W3CDTF">2023-04-10T04:29:37Z</dcterms:modified>
</cp:coreProperties>
</file>