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 Sinclair" userId="03c44ac0a020c949" providerId="Windows Live" clId="Web-{CA20C18B-0449-4CF9-B7E1-1A7233B93771}"/>
    <pc:docChg chg="delSld modSld">
      <pc:chgData name="Doug Sinclair" userId="03c44ac0a020c949" providerId="Windows Live" clId="Web-{CA20C18B-0449-4CF9-B7E1-1A7233B93771}" dt="2018-12-10T17:24:02.435" v="868" actId="20577"/>
      <pc:docMkLst>
        <pc:docMk/>
      </pc:docMkLst>
      <pc:sldChg chg="modSp">
        <pc:chgData name="Doug Sinclair" userId="03c44ac0a020c949" providerId="Windows Live" clId="Web-{CA20C18B-0449-4CF9-B7E1-1A7233B93771}" dt="2018-12-10T16:28:16.052" v="130" actId="20577"/>
        <pc:sldMkLst>
          <pc:docMk/>
          <pc:sldMk cId="1347663879" sldId="257"/>
        </pc:sldMkLst>
        <pc:spChg chg="mod">
          <ac:chgData name="Doug Sinclair" userId="03c44ac0a020c949" providerId="Windows Live" clId="Web-{CA20C18B-0449-4CF9-B7E1-1A7233B93771}" dt="2018-12-10T16:28:16.052" v="130" actId="20577"/>
          <ac:spMkLst>
            <pc:docMk/>
            <pc:sldMk cId="1347663879" sldId="257"/>
            <ac:spMk id="3" creationId="{295482D1-4577-CE4D-B939-92C7AC1F82A6}"/>
          </ac:spMkLst>
        </pc:spChg>
      </pc:sldChg>
      <pc:sldChg chg="addSp modSp mod setBg setClrOvrMap">
        <pc:chgData name="Doug Sinclair" userId="03c44ac0a020c949" providerId="Windows Live" clId="Web-{CA20C18B-0449-4CF9-B7E1-1A7233B93771}" dt="2018-12-10T16:38:55.997" v="343"/>
        <pc:sldMkLst>
          <pc:docMk/>
          <pc:sldMk cId="3193404643" sldId="258"/>
        </pc:sldMkLst>
        <pc:spChg chg="mod">
          <ac:chgData name="Doug Sinclair" userId="03c44ac0a020c949" providerId="Windows Live" clId="Web-{CA20C18B-0449-4CF9-B7E1-1A7233B93771}" dt="2018-12-10T16:38:55.997" v="343"/>
          <ac:spMkLst>
            <pc:docMk/>
            <pc:sldMk cId="3193404643" sldId="258"/>
            <ac:spMk id="2" creationId="{8D196414-37A5-874C-87B8-F32C64F590E8}"/>
          </ac:spMkLst>
        </pc:spChg>
        <pc:spChg chg="mod">
          <ac:chgData name="Doug Sinclair" userId="03c44ac0a020c949" providerId="Windows Live" clId="Web-{CA20C18B-0449-4CF9-B7E1-1A7233B93771}" dt="2018-12-10T16:38:55.997" v="343"/>
          <ac:spMkLst>
            <pc:docMk/>
            <pc:sldMk cId="3193404643" sldId="258"/>
            <ac:spMk id="3" creationId="{6A310758-64E9-5345-BB52-7E09077A3EB6}"/>
          </ac:spMkLst>
        </pc:spChg>
        <pc:spChg chg="add">
          <ac:chgData name="Doug Sinclair" userId="03c44ac0a020c949" providerId="Windows Live" clId="Web-{CA20C18B-0449-4CF9-B7E1-1A7233B93771}" dt="2018-12-10T16:38:55.997" v="343"/>
          <ac:spMkLst>
            <pc:docMk/>
            <pc:sldMk cId="3193404643" sldId="258"/>
            <ac:spMk id="9" creationId="{C6870151-9189-4C3A-8379-EF3D95827A0A}"/>
          </ac:spMkLst>
        </pc:spChg>
        <pc:spChg chg="add">
          <ac:chgData name="Doug Sinclair" userId="03c44ac0a020c949" providerId="Windows Live" clId="Web-{CA20C18B-0449-4CF9-B7E1-1A7233B93771}" dt="2018-12-10T16:38:55.997" v="343"/>
          <ac:spMkLst>
            <pc:docMk/>
            <pc:sldMk cId="3193404643" sldId="258"/>
            <ac:spMk id="11" creationId="{123EA69C-102A-4DD0-9547-05DCD271D159}"/>
          </ac:spMkLst>
        </pc:spChg>
        <pc:spChg chg="add">
          <ac:chgData name="Doug Sinclair" userId="03c44ac0a020c949" providerId="Windows Live" clId="Web-{CA20C18B-0449-4CF9-B7E1-1A7233B93771}" dt="2018-12-10T16:38:55.997" v="343"/>
          <ac:spMkLst>
            <pc:docMk/>
            <pc:sldMk cId="3193404643" sldId="258"/>
            <ac:spMk id="13" creationId="{6A862265-5CA3-4C40-8582-7534C3B03C2A}"/>
          </ac:spMkLst>
        </pc:spChg>
        <pc:spChg chg="add">
          <ac:chgData name="Doug Sinclair" userId="03c44ac0a020c949" providerId="Windows Live" clId="Web-{CA20C18B-0449-4CF9-B7E1-1A7233B93771}" dt="2018-12-10T16:38:55.997" v="343"/>
          <ac:spMkLst>
            <pc:docMk/>
            <pc:sldMk cId="3193404643" sldId="258"/>
            <ac:spMk id="15" creationId="{600EF80B-0391-4082-9AF5-F15B091B4CE9}"/>
          </ac:spMkLst>
        </pc:spChg>
        <pc:spChg chg="add">
          <ac:chgData name="Doug Sinclair" userId="03c44ac0a020c949" providerId="Windows Live" clId="Web-{CA20C18B-0449-4CF9-B7E1-1A7233B93771}" dt="2018-12-10T16:38:55.997" v="343"/>
          <ac:spMkLst>
            <pc:docMk/>
            <pc:sldMk cId="3193404643" sldId="258"/>
            <ac:spMk id="19" creationId="{3FBF03E8-C602-4192-9C52-F84B29FDCC88}"/>
          </ac:spMkLst>
        </pc:spChg>
        <pc:picChg chg="add mod ord">
          <ac:chgData name="Doug Sinclair" userId="03c44ac0a020c949" providerId="Windows Live" clId="Web-{CA20C18B-0449-4CF9-B7E1-1A7233B93771}" dt="2018-12-10T16:38:55.997" v="343"/>
          <ac:picMkLst>
            <pc:docMk/>
            <pc:sldMk cId="3193404643" sldId="258"/>
            <ac:picMk id="4" creationId="{61CEFF28-CA82-4E5A-BBDA-44B9CAE81459}"/>
          </ac:picMkLst>
        </pc:picChg>
        <pc:cxnChg chg="add">
          <ac:chgData name="Doug Sinclair" userId="03c44ac0a020c949" providerId="Windows Live" clId="Web-{CA20C18B-0449-4CF9-B7E1-1A7233B93771}" dt="2018-12-10T16:38:55.997" v="343"/>
          <ac:cxnSpMkLst>
            <pc:docMk/>
            <pc:sldMk cId="3193404643" sldId="258"/>
            <ac:cxnSpMk id="17" creationId="{D33AC32D-5F44-45F7-A0BD-7C11A86BED57}"/>
          </ac:cxnSpMkLst>
        </pc:cxnChg>
      </pc:sldChg>
      <pc:sldChg chg="modSp">
        <pc:chgData name="Doug Sinclair" userId="03c44ac0a020c949" providerId="Windows Live" clId="Web-{CA20C18B-0449-4CF9-B7E1-1A7233B93771}" dt="2018-12-10T16:53:49.689" v="720" actId="20577"/>
        <pc:sldMkLst>
          <pc:docMk/>
          <pc:sldMk cId="2755189125" sldId="259"/>
        </pc:sldMkLst>
        <pc:spChg chg="mod">
          <ac:chgData name="Doug Sinclair" userId="03c44ac0a020c949" providerId="Windows Live" clId="Web-{CA20C18B-0449-4CF9-B7E1-1A7233B93771}" dt="2018-12-10T16:45:27.805" v="703" actId="20577"/>
          <ac:spMkLst>
            <pc:docMk/>
            <pc:sldMk cId="2755189125" sldId="259"/>
            <ac:spMk id="2" creationId="{0DFFE254-E10E-9C47-B288-395B3D170335}"/>
          </ac:spMkLst>
        </pc:spChg>
        <pc:spChg chg="mod">
          <ac:chgData name="Doug Sinclair" userId="03c44ac0a020c949" providerId="Windows Live" clId="Web-{CA20C18B-0449-4CF9-B7E1-1A7233B93771}" dt="2018-12-10T16:53:49.689" v="720" actId="20577"/>
          <ac:spMkLst>
            <pc:docMk/>
            <pc:sldMk cId="2755189125" sldId="259"/>
            <ac:spMk id="3" creationId="{19588A6D-F13E-2247-B215-3E77FC713C73}"/>
          </ac:spMkLst>
        </pc:spChg>
      </pc:sldChg>
      <pc:sldChg chg="addSp delSp modSp mod setBg">
        <pc:chgData name="Doug Sinclair" userId="03c44ac0a020c949" providerId="Windows Live" clId="Web-{CA20C18B-0449-4CF9-B7E1-1A7233B93771}" dt="2018-12-10T16:55:17.844" v="733" actId="1076"/>
        <pc:sldMkLst>
          <pc:docMk/>
          <pc:sldMk cId="1790626255" sldId="260"/>
        </pc:sldMkLst>
        <pc:spChg chg="mod">
          <ac:chgData name="Doug Sinclair" userId="03c44ac0a020c949" providerId="Windows Live" clId="Web-{CA20C18B-0449-4CF9-B7E1-1A7233B93771}" dt="2018-12-10T16:55:17.844" v="733" actId="1076"/>
          <ac:spMkLst>
            <pc:docMk/>
            <pc:sldMk cId="1790626255" sldId="260"/>
            <ac:spMk id="2" creationId="{68496D53-9F06-7142-BB85-FCB45598F753}"/>
          </ac:spMkLst>
        </pc:spChg>
        <pc:spChg chg="del">
          <ac:chgData name="Doug Sinclair" userId="03c44ac0a020c949" providerId="Windows Live" clId="Web-{CA20C18B-0449-4CF9-B7E1-1A7233B93771}" dt="2018-12-10T16:54:15.751" v="722"/>
          <ac:spMkLst>
            <pc:docMk/>
            <pc:sldMk cId="1790626255" sldId="260"/>
            <ac:spMk id="3" creationId="{54BC22D6-BC65-0C44-A5A2-F4E7B6058705}"/>
          </ac:spMkLst>
        </pc:spChg>
        <pc:spChg chg="add">
          <ac:chgData name="Doug Sinclair" userId="03c44ac0a020c949" providerId="Windows Live" clId="Web-{CA20C18B-0449-4CF9-B7E1-1A7233B93771}" dt="2018-12-10T16:54:58.063" v="732"/>
          <ac:spMkLst>
            <pc:docMk/>
            <pc:sldMk cId="1790626255" sldId="260"/>
            <ac:spMk id="9" creationId="{DFDBDDA8-6D22-4AA9-BCE4-5FA7FEDADBA7}"/>
          </ac:spMkLst>
        </pc:spChg>
        <pc:spChg chg="add">
          <ac:chgData name="Doug Sinclair" userId="03c44ac0a020c949" providerId="Windows Live" clId="Web-{CA20C18B-0449-4CF9-B7E1-1A7233B93771}" dt="2018-12-10T16:54:58.063" v="732"/>
          <ac:spMkLst>
            <pc:docMk/>
            <pc:sldMk cId="1790626255" sldId="260"/>
            <ac:spMk id="12" creationId="{3193BA5C-B8F3-4972-BA54-014C48FAFA42}"/>
          </ac:spMkLst>
        </pc:spChg>
        <pc:spChg chg="add">
          <ac:chgData name="Doug Sinclair" userId="03c44ac0a020c949" providerId="Windows Live" clId="Web-{CA20C18B-0449-4CF9-B7E1-1A7233B93771}" dt="2018-12-10T16:54:58.063" v="732"/>
          <ac:spMkLst>
            <pc:docMk/>
            <pc:sldMk cId="1790626255" sldId="260"/>
            <ac:spMk id="16" creationId="{05B93327-222A-4DAC-9163-371BF44CDB0C}"/>
          </ac:spMkLst>
        </pc:spChg>
        <pc:spChg chg="add">
          <ac:chgData name="Doug Sinclair" userId="03c44ac0a020c949" providerId="Windows Live" clId="Web-{CA20C18B-0449-4CF9-B7E1-1A7233B93771}" dt="2018-12-10T16:54:58.063" v="732"/>
          <ac:spMkLst>
            <pc:docMk/>
            <pc:sldMk cId="1790626255" sldId="260"/>
            <ac:spMk id="22" creationId="{56388820-A63D-463C-9DBC-060A5ABE33B6}"/>
          </ac:spMkLst>
        </pc:spChg>
        <pc:grpChg chg="add">
          <ac:chgData name="Doug Sinclair" userId="03c44ac0a020c949" providerId="Windows Live" clId="Web-{CA20C18B-0449-4CF9-B7E1-1A7233B93771}" dt="2018-12-10T16:54:58.063" v="732"/>
          <ac:grpSpMkLst>
            <pc:docMk/>
            <pc:sldMk cId="1790626255" sldId="260"/>
            <ac:grpSpMk id="18" creationId="{14EE34E3-F117-4487-8ACF-33DA65FA11B3}"/>
          </ac:grpSpMkLst>
        </pc:grpChg>
        <pc:picChg chg="add del mod ord replId">
          <ac:chgData name="Doug Sinclair" userId="03c44ac0a020c949" providerId="Windows Live" clId="Web-{CA20C18B-0449-4CF9-B7E1-1A7233B93771}" dt="2018-12-10T16:54:58.063" v="732"/>
          <ac:picMkLst>
            <pc:docMk/>
            <pc:sldMk cId="1790626255" sldId="260"/>
            <ac:picMk id="6" creationId="{983949BB-F39E-4CF0-943A-070FE04D1600}"/>
          </ac:picMkLst>
        </pc:picChg>
        <pc:picChg chg="add">
          <ac:chgData name="Doug Sinclair" userId="03c44ac0a020c949" providerId="Windows Live" clId="Web-{CA20C18B-0449-4CF9-B7E1-1A7233B93771}" dt="2018-12-10T16:54:58.063" v="732"/>
          <ac:picMkLst>
            <pc:docMk/>
            <pc:sldMk cId="1790626255" sldId="260"/>
            <ac:picMk id="7" creationId="{983949BB-F39E-4CF0-943A-070FE04D1600}"/>
          </ac:picMkLst>
        </pc:picChg>
        <pc:picChg chg="add">
          <ac:chgData name="Doug Sinclair" userId="03c44ac0a020c949" providerId="Windows Live" clId="Web-{CA20C18B-0449-4CF9-B7E1-1A7233B93771}" dt="2018-12-10T16:54:58.063" v="732"/>
          <ac:picMkLst>
            <pc:docMk/>
            <pc:sldMk cId="1790626255" sldId="260"/>
            <ac:picMk id="24" creationId="{C04ED70F-D6FD-4EB1-A171-D30F885FE73E}"/>
          </ac:picMkLst>
        </pc:picChg>
        <pc:cxnChg chg="add">
          <ac:chgData name="Doug Sinclair" userId="03c44ac0a020c949" providerId="Windows Live" clId="Web-{CA20C18B-0449-4CF9-B7E1-1A7233B93771}" dt="2018-12-10T16:54:58.063" v="732"/>
          <ac:cxnSpMkLst>
            <pc:docMk/>
            <pc:sldMk cId="1790626255" sldId="260"/>
            <ac:cxnSpMk id="14" creationId="{D7162BAB-C25E-4CE9-B87C-F118DC7E7C22}"/>
          </ac:cxnSpMkLst>
        </pc:cxnChg>
        <pc:cxnChg chg="add">
          <ac:chgData name="Doug Sinclair" userId="03c44ac0a020c949" providerId="Windows Live" clId="Web-{CA20C18B-0449-4CF9-B7E1-1A7233B93771}" dt="2018-12-10T16:54:58.063" v="732"/>
          <ac:cxnSpMkLst>
            <pc:docMk/>
            <pc:sldMk cId="1790626255" sldId="260"/>
            <ac:cxnSpMk id="26" creationId="{DA26CAE9-74C4-4EDD-8A80-77F79EAA86F4}"/>
          </ac:cxnSpMkLst>
        </pc:cxnChg>
      </pc:sldChg>
      <pc:sldChg chg="addSp delSp modSp mod setBg">
        <pc:chgData name="Doug Sinclair" userId="03c44ac0a020c949" providerId="Windows Live" clId="Web-{CA20C18B-0449-4CF9-B7E1-1A7233B93771}" dt="2018-12-10T16:57:10.062" v="755"/>
        <pc:sldMkLst>
          <pc:docMk/>
          <pc:sldMk cId="3515280736" sldId="261"/>
        </pc:sldMkLst>
        <pc:spChg chg="mod">
          <ac:chgData name="Doug Sinclair" userId="03c44ac0a020c949" providerId="Windows Live" clId="Web-{CA20C18B-0449-4CF9-B7E1-1A7233B93771}" dt="2018-12-10T16:57:10.062" v="755"/>
          <ac:spMkLst>
            <pc:docMk/>
            <pc:sldMk cId="3515280736" sldId="261"/>
            <ac:spMk id="2" creationId="{470B86D3-8F38-8146-AE45-BB4E737C05B8}"/>
          </ac:spMkLst>
        </pc:spChg>
        <pc:spChg chg="del">
          <ac:chgData name="Doug Sinclair" userId="03c44ac0a020c949" providerId="Windows Live" clId="Web-{CA20C18B-0449-4CF9-B7E1-1A7233B93771}" dt="2018-12-10T16:56:00.891" v="734"/>
          <ac:spMkLst>
            <pc:docMk/>
            <pc:sldMk cId="3515280736" sldId="261"/>
            <ac:spMk id="3" creationId="{E8652DBF-BAD5-264F-908C-C26D9D29D00F}"/>
          </ac:spMkLst>
        </pc:spChg>
        <pc:spChg chg="add mod">
          <ac:chgData name="Doug Sinclair" userId="03c44ac0a020c949" providerId="Windows Live" clId="Web-{CA20C18B-0449-4CF9-B7E1-1A7233B93771}" dt="2018-12-10T16:57:10.062" v="755"/>
          <ac:spMkLst>
            <pc:docMk/>
            <pc:sldMk cId="3515280736" sldId="261"/>
            <ac:spMk id="9" creationId="{2929729F-B87D-4DAD-9A5C-0F1A6B61062B}"/>
          </ac:spMkLst>
        </pc:spChg>
        <pc:spChg chg="add del">
          <ac:chgData name="Doug Sinclair" userId="03c44ac0a020c949" providerId="Windows Live" clId="Web-{CA20C18B-0449-4CF9-B7E1-1A7233B93771}" dt="2018-12-10T16:57:10.062" v="755"/>
          <ac:spMkLst>
            <pc:docMk/>
            <pc:sldMk cId="3515280736" sldId="261"/>
            <ac:spMk id="12" creationId="{35C3D674-3D59-4E93-80CA-0C0A9095E816}"/>
          </ac:spMkLst>
        </pc:spChg>
        <pc:spChg chg="add del">
          <ac:chgData name="Doug Sinclair" userId="03c44ac0a020c949" providerId="Windows Live" clId="Web-{CA20C18B-0449-4CF9-B7E1-1A7233B93771}" dt="2018-12-10T16:57:10.062" v="755"/>
          <ac:spMkLst>
            <pc:docMk/>
            <pc:sldMk cId="3515280736" sldId="261"/>
            <ac:spMk id="16" creationId="{EF2A81E1-BCBE-426B-8C09-33274E69409D}"/>
          </ac:spMkLst>
        </pc:spChg>
        <pc:spChg chg="add">
          <ac:chgData name="Doug Sinclair" userId="03c44ac0a020c949" providerId="Windows Live" clId="Web-{CA20C18B-0449-4CF9-B7E1-1A7233B93771}" dt="2018-12-10T16:57:10.062" v="755"/>
          <ac:spMkLst>
            <pc:docMk/>
            <pc:sldMk cId="3515280736" sldId="261"/>
            <ac:spMk id="25" creationId="{3193BA5C-B8F3-4972-BA54-014C48FAFA42}"/>
          </ac:spMkLst>
        </pc:spChg>
        <pc:spChg chg="add">
          <ac:chgData name="Doug Sinclair" userId="03c44ac0a020c949" providerId="Windows Live" clId="Web-{CA20C18B-0449-4CF9-B7E1-1A7233B93771}" dt="2018-12-10T16:57:10.062" v="755"/>
          <ac:spMkLst>
            <pc:docMk/>
            <pc:sldMk cId="3515280736" sldId="261"/>
            <ac:spMk id="29" creationId="{05B93327-222A-4DAC-9163-371BF44CDB0C}"/>
          </ac:spMkLst>
        </pc:spChg>
        <pc:spChg chg="add">
          <ac:chgData name="Doug Sinclair" userId="03c44ac0a020c949" providerId="Windows Live" clId="Web-{CA20C18B-0449-4CF9-B7E1-1A7233B93771}" dt="2018-12-10T16:57:10.062" v="755"/>
          <ac:spMkLst>
            <pc:docMk/>
            <pc:sldMk cId="3515280736" sldId="261"/>
            <ac:spMk id="35" creationId="{56388820-A63D-463C-9DBC-060A5ABE33B6}"/>
          </ac:spMkLst>
        </pc:spChg>
        <pc:grpChg chg="add">
          <ac:chgData name="Doug Sinclair" userId="03c44ac0a020c949" providerId="Windows Live" clId="Web-{CA20C18B-0449-4CF9-B7E1-1A7233B93771}" dt="2018-12-10T16:57:10.062" v="755"/>
          <ac:grpSpMkLst>
            <pc:docMk/>
            <pc:sldMk cId="3515280736" sldId="261"/>
            <ac:grpSpMk id="31" creationId="{14EE34E3-F117-4487-8ACF-33DA65FA11B3}"/>
          </ac:grpSpMkLst>
        </pc:grpChg>
        <pc:picChg chg="add del mod ord replId">
          <ac:chgData name="Doug Sinclair" userId="03c44ac0a020c949" providerId="Windows Live" clId="Web-{CA20C18B-0449-4CF9-B7E1-1A7233B93771}" dt="2018-12-10T16:56:26.859" v="738"/>
          <ac:picMkLst>
            <pc:docMk/>
            <pc:sldMk cId="3515280736" sldId="261"/>
            <ac:picMk id="6" creationId="{6E7C1503-5921-4316-87D4-1FC64DE3F9CF}"/>
          </ac:picMkLst>
        </pc:picChg>
        <pc:picChg chg="add mod">
          <ac:chgData name="Doug Sinclair" userId="03c44ac0a020c949" providerId="Windows Live" clId="Web-{CA20C18B-0449-4CF9-B7E1-1A7233B93771}" dt="2018-12-10T16:57:10.062" v="755"/>
          <ac:picMkLst>
            <pc:docMk/>
            <pc:sldMk cId="3515280736" sldId="261"/>
            <ac:picMk id="7" creationId="{6E7C1503-5921-4316-87D4-1FC64DE3F9CF}"/>
          </ac:picMkLst>
        </pc:picChg>
        <pc:picChg chg="add del">
          <ac:chgData name="Doug Sinclair" userId="03c44ac0a020c949" providerId="Windows Live" clId="Web-{CA20C18B-0449-4CF9-B7E1-1A7233B93771}" dt="2018-12-10T16:57:10.062" v="755"/>
          <ac:picMkLst>
            <pc:docMk/>
            <pc:sldMk cId="3515280736" sldId="261"/>
            <ac:picMk id="18" creationId="{39D1DDD4-5BB3-45BA-B9B3-06B62299AD79}"/>
          </ac:picMkLst>
        </pc:picChg>
        <pc:picChg chg="add">
          <ac:chgData name="Doug Sinclair" userId="03c44ac0a020c949" providerId="Windows Live" clId="Web-{CA20C18B-0449-4CF9-B7E1-1A7233B93771}" dt="2018-12-10T16:57:10.062" v="755"/>
          <ac:picMkLst>
            <pc:docMk/>
            <pc:sldMk cId="3515280736" sldId="261"/>
            <ac:picMk id="37" creationId="{C04ED70F-D6FD-4EB1-A171-D30F885FE73E}"/>
          </ac:picMkLst>
        </pc:picChg>
        <pc:cxnChg chg="add del">
          <ac:chgData name="Doug Sinclair" userId="03c44ac0a020c949" providerId="Windows Live" clId="Web-{CA20C18B-0449-4CF9-B7E1-1A7233B93771}" dt="2018-12-10T16:57:10.062" v="755"/>
          <ac:cxnSpMkLst>
            <pc:docMk/>
            <pc:sldMk cId="3515280736" sldId="261"/>
            <ac:cxnSpMk id="14" creationId="{C884B8F8-FDC9-498B-9960-5D7260AFCB03}"/>
          </ac:cxnSpMkLst>
        </pc:cxnChg>
        <pc:cxnChg chg="add del">
          <ac:chgData name="Doug Sinclair" userId="03c44ac0a020c949" providerId="Windows Live" clId="Web-{CA20C18B-0449-4CF9-B7E1-1A7233B93771}" dt="2018-12-10T16:57:10.062" v="755"/>
          <ac:cxnSpMkLst>
            <pc:docMk/>
            <pc:sldMk cId="3515280736" sldId="261"/>
            <ac:cxnSpMk id="20" creationId="{A24DAE64-2302-42EA-8239-F2F0775CA5AD}"/>
          </ac:cxnSpMkLst>
        </pc:cxnChg>
        <pc:cxnChg chg="add">
          <ac:chgData name="Doug Sinclair" userId="03c44ac0a020c949" providerId="Windows Live" clId="Web-{CA20C18B-0449-4CF9-B7E1-1A7233B93771}" dt="2018-12-10T16:57:10.062" v="755"/>
          <ac:cxnSpMkLst>
            <pc:docMk/>
            <pc:sldMk cId="3515280736" sldId="261"/>
            <ac:cxnSpMk id="27" creationId="{D7162BAB-C25E-4CE9-B87C-F118DC7E7C22}"/>
          </ac:cxnSpMkLst>
        </pc:cxnChg>
        <pc:cxnChg chg="add">
          <ac:chgData name="Doug Sinclair" userId="03c44ac0a020c949" providerId="Windows Live" clId="Web-{CA20C18B-0449-4CF9-B7E1-1A7233B93771}" dt="2018-12-10T16:57:10.062" v="755"/>
          <ac:cxnSpMkLst>
            <pc:docMk/>
            <pc:sldMk cId="3515280736" sldId="261"/>
            <ac:cxnSpMk id="39" creationId="{DA26CAE9-74C4-4EDD-8A80-77F79EAA86F4}"/>
          </ac:cxnSpMkLst>
        </pc:cxnChg>
      </pc:sldChg>
      <pc:sldChg chg="addSp delSp modSp mod setBg">
        <pc:chgData name="Doug Sinclair" userId="03c44ac0a020c949" providerId="Windows Live" clId="Web-{CA20C18B-0449-4CF9-B7E1-1A7233B93771}" dt="2018-12-10T16:59:58.154" v="792" actId="20577"/>
        <pc:sldMkLst>
          <pc:docMk/>
          <pc:sldMk cId="1937801578" sldId="262"/>
        </pc:sldMkLst>
        <pc:spChg chg="mod">
          <ac:chgData name="Doug Sinclair" userId="03c44ac0a020c949" providerId="Windows Live" clId="Web-{CA20C18B-0449-4CF9-B7E1-1A7233B93771}" dt="2018-12-10T16:59:58.154" v="792" actId="20577"/>
          <ac:spMkLst>
            <pc:docMk/>
            <pc:sldMk cId="1937801578" sldId="262"/>
            <ac:spMk id="2" creationId="{D3280B82-D3C0-0B4C-B913-8770141A1AC1}"/>
          </ac:spMkLst>
        </pc:spChg>
        <pc:spChg chg="del">
          <ac:chgData name="Doug Sinclair" userId="03c44ac0a020c949" providerId="Windows Live" clId="Web-{CA20C18B-0449-4CF9-B7E1-1A7233B93771}" dt="2018-12-10T16:57:43.093" v="756"/>
          <ac:spMkLst>
            <pc:docMk/>
            <pc:sldMk cId="1937801578" sldId="262"/>
            <ac:spMk id="3" creationId="{899283D6-E3A6-7641-A86D-12570D5C811F}"/>
          </ac:spMkLst>
        </pc:spChg>
        <pc:spChg chg="add">
          <ac:chgData name="Doug Sinclair" userId="03c44ac0a020c949" providerId="Windows Live" clId="Web-{CA20C18B-0449-4CF9-B7E1-1A7233B93771}" dt="2018-12-10T16:59:12.264" v="765"/>
          <ac:spMkLst>
            <pc:docMk/>
            <pc:sldMk cId="1937801578" sldId="262"/>
            <ac:spMk id="11" creationId="{EEA869E1-F851-4A52-92F5-77E592B76A5B}"/>
          </ac:spMkLst>
        </pc:spChg>
        <pc:spChg chg="add">
          <ac:chgData name="Doug Sinclair" userId="03c44ac0a020c949" providerId="Windows Live" clId="Web-{CA20C18B-0449-4CF9-B7E1-1A7233B93771}" dt="2018-12-10T16:59:12.264" v="765"/>
          <ac:spMkLst>
            <pc:docMk/>
            <pc:sldMk cId="1937801578" sldId="262"/>
            <ac:spMk id="19" creationId="{0EF77632-1A0C-4B9F-829B-226E68A78E9F}"/>
          </ac:spMkLst>
        </pc:spChg>
        <pc:spChg chg="add">
          <ac:chgData name="Doug Sinclair" userId="03c44ac0a020c949" providerId="Windows Live" clId="Web-{CA20C18B-0449-4CF9-B7E1-1A7233B93771}" dt="2018-12-10T16:59:12.264" v="765"/>
          <ac:spMkLst>
            <pc:docMk/>
            <pc:sldMk cId="1937801578" sldId="262"/>
            <ac:spMk id="21" creationId="{F3DCFC27-6BCE-42B6-8372-070EA07685D7}"/>
          </ac:spMkLst>
        </pc:spChg>
        <pc:picChg chg="add mod ord">
          <ac:chgData name="Doug Sinclair" userId="03c44ac0a020c949" providerId="Windows Live" clId="Web-{CA20C18B-0449-4CF9-B7E1-1A7233B93771}" dt="2018-12-10T16:59:38.919" v="790" actId="14100"/>
          <ac:picMkLst>
            <pc:docMk/>
            <pc:sldMk cId="1937801578" sldId="262"/>
            <ac:picMk id="4" creationId="{D8FCE13B-8423-4E4F-B6B2-E286CEDA370A}"/>
          </ac:picMkLst>
        </pc:picChg>
        <pc:picChg chg="add mod">
          <ac:chgData name="Doug Sinclair" userId="03c44ac0a020c949" providerId="Windows Live" clId="Web-{CA20C18B-0449-4CF9-B7E1-1A7233B93771}" dt="2018-12-10T16:59:45.482" v="791" actId="14100"/>
          <ac:picMkLst>
            <pc:docMk/>
            <pc:sldMk cId="1937801578" sldId="262"/>
            <ac:picMk id="6" creationId="{50C779E4-A0CD-48D8-87C9-2B5B8CBB735B}"/>
          </ac:picMkLst>
        </pc:picChg>
        <pc:picChg chg="add">
          <ac:chgData name="Doug Sinclair" userId="03c44ac0a020c949" providerId="Windows Live" clId="Web-{CA20C18B-0449-4CF9-B7E1-1A7233B93771}" dt="2018-12-10T16:59:12.264" v="765"/>
          <ac:picMkLst>
            <pc:docMk/>
            <pc:sldMk cId="1937801578" sldId="262"/>
            <ac:picMk id="13" creationId="{B083AD55-8296-44BD-8E14-DD2DDBC351B0}"/>
          </ac:picMkLst>
        </pc:picChg>
        <pc:picChg chg="add">
          <ac:chgData name="Doug Sinclair" userId="03c44ac0a020c949" providerId="Windows Live" clId="Web-{CA20C18B-0449-4CF9-B7E1-1A7233B93771}" dt="2018-12-10T16:59:12.264" v="765"/>
          <ac:picMkLst>
            <pc:docMk/>
            <pc:sldMk cId="1937801578" sldId="262"/>
            <ac:picMk id="25" creationId="{F82046CE-87C5-4670-A404-6AB453F5A928}"/>
          </ac:picMkLst>
        </pc:picChg>
        <pc:cxnChg chg="add">
          <ac:chgData name="Doug Sinclair" userId="03c44ac0a020c949" providerId="Windows Live" clId="Web-{CA20C18B-0449-4CF9-B7E1-1A7233B93771}" dt="2018-12-10T16:59:12.264" v="765"/>
          <ac:cxnSpMkLst>
            <pc:docMk/>
            <pc:sldMk cId="1937801578" sldId="262"/>
            <ac:cxnSpMk id="15" creationId="{2BF46B26-15FC-4C5A-94FA-AE9ED64B5C20}"/>
          </ac:cxnSpMkLst>
        </pc:cxnChg>
        <pc:cxnChg chg="add">
          <ac:chgData name="Doug Sinclair" userId="03c44ac0a020c949" providerId="Windows Live" clId="Web-{CA20C18B-0449-4CF9-B7E1-1A7233B93771}" dt="2018-12-10T16:59:12.264" v="765"/>
          <ac:cxnSpMkLst>
            <pc:docMk/>
            <pc:sldMk cId="1937801578" sldId="262"/>
            <ac:cxnSpMk id="17" creationId="{912F6065-5345-44BD-B66E-5487CCD7A9B9}"/>
          </ac:cxnSpMkLst>
        </pc:cxnChg>
        <pc:cxnChg chg="add">
          <ac:chgData name="Doug Sinclair" userId="03c44ac0a020c949" providerId="Windows Live" clId="Web-{CA20C18B-0449-4CF9-B7E1-1A7233B93771}" dt="2018-12-10T16:59:12.264" v="765"/>
          <ac:cxnSpMkLst>
            <pc:docMk/>
            <pc:sldMk cId="1937801578" sldId="262"/>
            <ac:cxnSpMk id="23" creationId="{96A4B1E0-284C-4A01-8141-A24D2B8EE093}"/>
          </ac:cxnSpMkLst>
        </pc:cxnChg>
        <pc:cxnChg chg="add">
          <ac:chgData name="Doug Sinclair" userId="03c44ac0a020c949" providerId="Windows Live" clId="Web-{CA20C18B-0449-4CF9-B7E1-1A7233B93771}" dt="2018-12-10T16:59:12.264" v="765"/>
          <ac:cxnSpMkLst>
            <pc:docMk/>
            <pc:sldMk cId="1937801578" sldId="262"/>
            <ac:cxnSpMk id="27" creationId="{A224BAD7-5931-4CA6-BB58-0CBCFCFA65A5}"/>
          </ac:cxnSpMkLst>
        </pc:cxnChg>
      </pc:sldChg>
      <pc:sldChg chg="addSp delSp modSp">
        <pc:chgData name="Doug Sinclair" userId="03c44ac0a020c949" providerId="Windows Live" clId="Web-{CA20C18B-0449-4CF9-B7E1-1A7233B93771}" dt="2018-12-10T17:01:23.512" v="817" actId="20577"/>
        <pc:sldMkLst>
          <pc:docMk/>
          <pc:sldMk cId="2841569784" sldId="263"/>
        </pc:sldMkLst>
        <pc:spChg chg="mod">
          <ac:chgData name="Doug Sinclair" userId="03c44ac0a020c949" providerId="Windows Live" clId="Web-{CA20C18B-0449-4CF9-B7E1-1A7233B93771}" dt="2018-12-10T17:01:23.512" v="817" actId="20577"/>
          <ac:spMkLst>
            <pc:docMk/>
            <pc:sldMk cId="2841569784" sldId="263"/>
            <ac:spMk id="2" creationId="{893E368B-EEE3-044F-A88D-29163704CB85}"/>
          </ac:spMkLst>
        </pc:spChg>
        <pc:spChg chg="del">
          <ac:chgData name="Doug Sinclair" userId="03c44ac0a020c949" providerId="Windows Live" clId="Web-{CA20C18B-0449-4CF9-B7E1-1A7233B93771}" dt="2018-12-10T17:00:33.653" v="795"/>
          <ac:spMkLst>
            <pc:docMk/>
            <pc:sldMk cId="2841569784" sldId="263"/>
            <ac:spMk id="3" creationId="{67D0696B-1242-3442-A4FA-8681DA0ACD91}"/>
          </ac:spMkLst>
        </pc:spChg>
        <pc:picChg chg="add mod ord">
          <ac:chgData name="Doug Sinclair" userId="03c44ac0a020c949" providerId="Windows Live" clId="Web-{CA20C18B-0449-4CF9-B7E1-1A7233B93771}" dt="2018-12-10T17:00:40.716" v="798" actId="1076"/>
          <ac:picMkLst>
            <pc:docMk/>
            <pc:sldMk cId="2841569784" sldId="263"/>
            <ac:picMk id="4" creationId="{C5024181-B8E7-4300-8D16-092586681CBF}"/>
          </ac:picMkLst>
        </pc:picChg>
      </pc:sldChg>
      <pc:sldChg chg="addSp delSp modSp">
        <pc:chgData name="Doug Sinclair" userId="03c44ac0a020c949" providerId="Windows Live" clId="Web-{CA20C18B-0449-4CF9-B7E1-1A7233B93771}" dt="2018-12-10T17:02:27.074" v="840" actId="1076"/>
        <pc:sldMkLst>
          <pc:docMk/>
          <pc:sldMk cId="2113237434" sldId="264"/>
        </pc:sldMkLst>
        <pc:spChg chg="mod">
          <ac:chgData name="Doug Sinclair" userId="03c44ac0a020c949" providerId="Windows Live" clId="Web-{CA20C18B-0449-4CF9-B7E1-1A7233B93771}" dt="2018-12-10T17:01:38.574" v="836" actId="20577"/>
          <ac:spMkLst>
            <pc:docMk/>
            <pc:sldMk cId="2113237434" sldId="264"/>
            <ac:spMk id="2" creationId="{CFA2C1D4-7720-AC4B-8526-A223D8DC7470}"/>
          </ac:spMkLst>
        </pc:spChg>
        <pc:spChg chg="del">
          <ac:chgData name="Doug Sinclair" userId="03c44ac0a020c949" providerId="Windows Live" clId="Web-{CA20C18B-0449-4CF9-B7E1-1A7233B93771}" dt="2018-12-10T17:02:25.714" v="838"/>
          <ac:spMkLst>
            <pc:docMk/>
            <pc:sldMk cId="2113237434" sldId="264"/>
            <ac:spMk id="3" creationId="{B91731C4-B4EE-F045-B36D-902E952430A6}"/>
          </ac:spMkLst>
        </pc:spChg>
        <pc:picChg chg="add mod ord">
          <ac:chgData name="Doug Sinclair" userId="03c44ac0a020c949" providerId="Windows Live" clId="Web-{CA20C18B-0449-4CF9-B7E1-1A7233B93771}" dt="2018-12-10T17:02:27.074" v="840" actId="1076"/>
          <ac:picMkLst>
            <pc:docMk/>
            <pc:sldMk cId="2113237434" sldId="264"/>
            <ac:picMk id="4" creationId="{844141DF-B378-46B6-B3F8-28FB2B3A4768}"/>
          </ac:picMkLst>
        </pc:picChg>
      </pc:sldChg>
      <pc:sldChg chg="addSp delSp modSp">
        <pc:chgData name="Doug Sinclair" userId="03c44ac0a020c949" providerId="Windows Live" clId="Web-{CA20C18B-0449-4CF9-B7E1-1A7233B93771}" dt="2018-12-10T17:23:59.091" v="866" actId="20577"/>
        <pc:sldMkLst>
          <pc:docMk/>
          <pc:sldMk cId="1206255254" sldId="265"/>
        </pc:sldMkLst>
        <pc:spChg chg="mod">
          <ac:chgData name="Doug Sinclair" userId="03c44ac0a020c949" providerId="Windows Live" clId="Web-{CA20C18B-0449-4CF9-B7E1-1A7233B93771}" dt="2018-12-10T17:23:59.091" v="866" actId="20577"/>
          <ac:spMkLst>
            <pc:docMk/>
            <pc:sldMk cId="1206255254" sldId="265"/>
            <ac:spMk id="2" creationId="{4E63C077-1406-C04E-9990-9B7BDA12ADA7}"/>
          </ac:spMkLst>
        </pc:spChg>
        <pc:spChg chg="del">
          <ac:chgData name="Doug Sinclair" userId="03c44ac0a020c949" providerId="Windows Live" clId="Web-{CA20C18B-0449-4CF9-B7E1-1A7233B93771}" dt="2018-12-10T17:21:50.508" v="841"/>
          <ac:spMkLst>
            <pc:docMk/>
            <pc:sldMk cId="1206255254" sldId="265"/>
            <ac:spMk id="3" creationId="{F8450B05-9BC5-B842-9A41-50E623B48D8B}"/>
          </ac:spMkLst>
        </pc:spChg>
        <pc:picChg chg="add mod ord">
          <ac:chgData name="Doug Sinclair" userId="03c44ac0a020c949" providerId="Windows Live" clId="Web-{CA20C18B-0449-4CF9-B7E1-1A7233B93771}" dt="2018-12-10T17:21:52.867" v="843" actId="1076"/>
          <ac:picMkLst>
            <pc:docMk/>
            <pc:sldMk cId="1206255254" sldId="265"/>
            <ac:picMk id="4" creationId="{580AFCF1-E389-45F9-9259-87E1B072EA97}"/>
          </ac:picMkLst>
        </pc:picChg>
      </pc:sldChg>
      <pc:sldChg chg="del">
        <pc:chgData name="Doug Sinclair" userId="03c44ac0a020c949" providerId="Windows Live" clId="Web-{CA20C18B-0449-4CF9-B7E1-1A7233B93771}" dt="2018-12-10T17:23:31.105" v="859"/>
        <pc:sldMkLst>
          <pc:docMk/>
          <pc:sldMk cId="1502531790" sldId="266"/>
        </pc:sldMkLst>
      </pc:sldChg>
      <pc:sldChg chg="del">
        <pc:chgData name="Doug Sinclair" userId="03c44ac0a020c949" providerId="Windows Live" clId="Web-{CA20C18B-0449-4CF9-B7E1-1A7233B93771}" dt="2018-12-10T17:23:32.762" v="860"/>
        <pc:sldMkLst>
          <pc:docMk/>
          <pc:sldMk cId="4094272601" sldId="267"/>
        </pc:sldMkLst>
      </pc:sldChg>
      <pc:sldChg chg="del">
        <pc:chgData name="Doug Sinclair" userId="03c44ac0a020c949" providerId="Windows Live" clId="Web-{CA20C18B-0449-4CF9-B7E1-1A7233B93771}" dt="2018-12-10T17:23:41.278" v="863"/>
        <pc:sldMkLst>
          <pc:docMk/>
          <pc:sldMk cId="3858823952" sldId="268"/>
        </pc:sldMkLst>
      </pc:sldChg>
      <pc:sldChg chg="del">
        <pc:chgData name="Doug Sinclair" userId="03c44ac0a020c949" providerId="Windows Live" clId="Web-{CA20C18B-0449-4CF9-B7E1-1A7233B93771}" dt="2018-12-10T17:23:41.278" v="862"/>
        <pc:sldMkLst>
          <pc:docMk/>
          <pc:sldMk cId="1664922856" sldId="269"/>
        </pc:sldMkLst>
      </pc:sldChg>
      <pc:sldChg chg="del">
        <pc:chgData name="Doug Sinclair" userId="03c44ac0a020c949" providerId="Windows Live" clId="Web-{CA20C18B-0449-4CF9-B7E1-1A7233B93771}" dt="2018-12-10T17:23:41.278" v="861"/>
        <pc:sldMkLst>
          <pc:docMk/>
          <pc:sldMk cId="865994672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4B6C-1F67-6448-8E52-13D5CCE62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/>
              <a:t>Gamehub</a:t>
            </a:r>
            <a:br>
              <a:rPr lang="pt-BR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9505E-3095-5342-A53E-E31CC6A91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Trabalho de programação De scripts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66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C077-1406-C04E-9990-9B7BDA12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Protótipo de tela para trailers</a:t>
            </a:r>
            <a:endParaRPr lang="pt-BR"/>
          </a:p>
        </p:txBody>
      </p:sp>
      <p:pic>
        <p:nvPicPr>
          <p:cNvPr id="4" name="Imagem 4" descr="Uma imagem contendo captura de tela, monitor, parede&#10;&#10;Descrição gerada com muito alta confiança">
            <a:extLst>
              <a:ext uri="{FF2B5EF4-FFF2-40B4-BE49-F238E27FC236}">
                <a16:creationId xmlns:a16="http://schemas.microsoft.com/office/drawing/2014/main" id="{580AFCF1-E389-45F9-9259-87E1B072E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401" y="2044487"/>
            <a:ext cx="6958725" cy="39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5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FB46-82C0-3F42-AE3B-32B5B6A5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82D1-4577-CE4D-B939-92C7AC1F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Site </a:t>
            </a: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 Vitor </a:t>
            </a:r>
            <a:r>
              <a:rPr lang="en-US" dirty="0" err="1"/>
              <a:t>Cazella</a:t>
            </a:r>
            <a:r>
              <a:rPr lang="en-US" dirty="0"/>
              <a:t> e Douglas Ribeiro para a </a:t>
            </a:r>
            <a:r>
              <a:rPr lang="en-US" dirty="0" err="1"/>
              <a:t>discliplina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da </a:t>
            </a:r>
            <a:r>
              <a:rPr lang="en-US" dirty="0" err="1"/>
              <a:t>professora</a:t>
            </a:r>
            <a:r>
              <a:rPr lang="en-US" dirty="0"/>
              <a:t> Andressa </a:t>
            </a:r>
            <a:r>
              <a:rPr lang="en-US" dirty="0" err="1"/>
              <a:t>Dellay</a:t>
            </a:r>
            <a:r>
              <a:rPr lang="en-US" dirty="0"/>
              <a:t> para </a:t>
            </a:r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/>
              <a:t>nossos</a:t>
            </a:r>
            <a:r>
              <a:rPr lang="en-US" dirty="0"/>
              <a:t> </a:t>
            </a:r>
            <a:r>
              <a:rPr lang="en-US" dirty="0" err="1"/>
              <a:t>conhecimentos</a:t>
            </a:r>
            <a:r>
              <a:rPr lang="en-US" dirty="0"/>
              <a:t> com PHP, HTML e </a:t>
            </a:r>
            <a:r>
              <a:rPr lang="en-US" dirty="0" err="1"/>
              <a:t>CSS..web</a:t>
            </a:r>
            <a:r>
              <a:rPr lang="en-US" dirty="0"/>
              <a:t> design e banco de dados.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6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ntendo interior&#10;&#10;Descrição gerada com muito alta confiança">
            <a:extLst>
              <a:ext uri="{FF2B5EF4-FFF2-40B4-BE49-F238E27FC236}">
                <a16:creationId xmlns:a16="http://schemas.microsoft.com/office/drawing/2014/main" id="{61CEFF28-CA82-4E5A-BBDA-44B9CAE814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15092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96414-37A5-874C-87B8-F32C64F5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O que é o </a:t>
            </a:r>
            <a:r>
              <a:rPr lang="en-US" dirty="0" err="1"/>
              <a:t>GameHUB</a:t>
            </a:r>
            <a:r>
              <a:rPr lang="en-US" dirty="0"/>
              <a:t>?</a:t>
            </a:r>
            <a:endParaRPr lang="pt-B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10758-64E9-5345-BB52-7E09077A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Game Hub é um site </a:t>
            </a:r>
            <a:r>
              <a:rPr lang="en-US" dirty="0" err="1"/>
              <a:t>interativo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de gamers para gamers, com o </a:t>
            </a:r>
            <a:r>
              <a:rPr lang="en-US" dirty="0" err="1"/>
              <a:t>intuito</a:t>
            </a:r>
            <a:r>
              <a:rPr lang="en-US" dirty="0"/>
              <a:t> de </a:t>
            </a:r>
            <a:r>
              <a:rPr lang="en-US" dirty="0" err="1"/>
              <a:t>abraçar</a:t>
            </a:r>
            <a:r>
              <a:rPr lang="en-US" dirty="0"/>
              <a:t> a </a:t>
            </a:r>
            <a:r>
              <a:rPr lang="en-US" dirty="0" err="1"/>
              <a:t>comunidade</a:t>
            </a:r>
            <a:r>
              <a:rPr lang="en-US" dirty="0"/>
              <a:t> que </a:t>
            </a:r>
            <a:r>
              <a:rPr lang="en-US" dirty="0" err="1"/>
              <a:t>ama</a:t>
            </a:r>
            <a:r>
              <a:rPr lang="en-US" dirty="0"/>
              <a:t> </a:t>
            </a:r>
            <a:r>
              <a:rPr lang="en-US" dirty="0" err="1"/>
              <a:t>jogatinas</a:t>
            </a:r>
            <a:r>
              <a:rPr lang="en-US" dirty="0"/>
              <a:t> </a:t>
            </a:r>
            <a:r>
              <a:rPr lang="en-US" dirty="0" err="1"/>
              <a:t>diárias</a:t>
            </a:r>
            <a:r>
              <a:rPr lang="en-US" dirty="0"/>
              <a:t> </a:t>
            </a:r>
            <a:r>
              <a:rPr lang="en-US" dirty="0" err="1"/>
              <a:t>podendo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espiadinha</a:t>
            </a:r>
            <a:r>
              <a:rPr lang="en-US" dirty="0"/>
              <a:t> no que o outro </a:t>
            </a:r>
            <a:r>
              <a:rPr lang="en-US" dirty="0" err="1"/>
              <a:t>joga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questionar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04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E254-E10E-9C47-B288-395B3D1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Como o site </a:t>
            </a:r>
            <a:r>
              <a:rPr lang="en-US" dirty="0" err="1"/>
              <a:t>funciona</a:t>
            </a:r>
            <a:r>
              <a:rPr lang="en-US" dirty="0"/>
              <a:t>?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8A6D-F13E-2247-B215-3E77FC71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Perfil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Ao</a:t>
            </a:r>
            <a:r>
              <a:rPr lang="en-US" dirty="0"/>
              <a:t> se </a:t>
            </a:r>
            <a:r>
              <a:rPr lang="en-US" dirty="0" err="1"/>
              <a:t>cadastrar</a:t>
            </a:r>
            <a:r>
              <a:rPr lang="en-US" dirty="0"/>
              <a:t> no site, 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vira</a:t>
            </a:r>
            <a:r>
              <a:rPr lang="en-US" dirty="0"/>
              <a:t> um </a:t>
            </a:r>
            <a:r>
              <a:rPr lang="en-US" dirty="0" err="1"/>
              <a:t>membro</a:t>
            </a:r>
            <a:r>
              <a:rPr lang="en-US" dirty="0"/>
              <a:t> da </a:t>
            </a:r>
            <a:r>
              <a:rPr lang="en-US" dirty="0" err="1"/>
              <a:t>comunidade</a:t>
            </a:r>
            <a:r>
              <a:rPr lang="en-US" dirty="0"/>
              <a:t>, </a:t>
            </a:r>
            <a:r>
              <a:rPr lang="en-US" dirty="0" err="1"/>
              <a:t>podendo</a:t>
            </a:r>
            <a:r>
              <a:rPr lang="en-US" dirty="0"/>
              <a:t>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partilhar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screenshots e </a:t>
            </a:r>
            <a:r>
              <a:rPr lang="en-US" dirty="0" err="1"/>
              <a:t>comentar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fotos</a:t>
            </a:r>
            <a:r>
              <a:rPr lang="en-US" dirty="0"/>
              <a:t> de outros </a:t>
            </a:r>
            <a:r>
              <a:rPr lang="en-US" dirty="0" err="1"/>
              <a:t>usuários</a:t>
            </a:r>
          </a:p>
          <a:p>
            <a:r>
              <a:rPr lang="en-US" b="1" dirty="0" err="1"/>
              <a:t>Noticias</a:t>
            </a:r>
            <a:r>
              <a:rPr lang="en-US" dirty="0"/>
              <a:t> –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encontra</a:t>
            </a:r>
            <a:r>
              <a:rPr lang="en-US" dirty="0"/>
              <a:t> as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recentes</a:t>
            </a:r>
            <a:r>
              <a:rPr lang="en-US" dirty="0"/>
              <a:t> </a:t>
            </a:r>
            <a:r>
              <a:rPr lang="en-US" dirty="0" err="1"/>
              <a:t>noticias</a:t>
            </a:r>
            <a:r>
              <a:rPr lang="en-US" dirty="0"/>
              <a:t> do </a:t>
            </a:r>
            <a:r>
              <a:rPr lang="en-US" dirty="0" err="1"/>
              <a:t>mundo</a:t>
            </a:r>
            <a:r>
              <a:rPr lang="en-US" dirty="0"/>
              <a:t> dos games para </a:t>
            </a:r>
            <a:r>
              <a:rPr lang="en-US" dirty="0" err="1"/>
              <a:t>ficar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por dentro.</a:t>
            </a:r>
          </a:p>
          <a:p>
            <a:r>
              <a:rPr lang="en-US" b="1" dirty="0"/>
              <a:t>Trailers</a:t>
            </a:r>
            <a:r>
              <a:rPr lang="en-US" dirty="0"/>
              <a:t> –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um </a:t>
            </a:r>
            <a:r>
              <a:rPr lang="en-US" dirty="0" err="1"/>
              <a:t>compilado</a:t>
            </a:r>
            <a:r>
              <a:rPr lang="en-US" dirty="0"/>
              <a:t> de trailers de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jogos</a:t>
            </a:r>
            <a:r>
              <a:rPr lang="en-US" dirty="0"/>
              <a:t>,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antigos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..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lançamentos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aguardados</a:t>
            </a:r>
            <a:r>
              <a:rPr lang="en-US" dirty="0"/>
              <a:t>.</a:t>
            </a:r>
            <a:endParaRPr lang="en-US" dirty="0" err="1"/>
          </a:p>
          <a:p>
            <a:r>
              <a:rPr lang="en-US" b="1" dirty="0" err="1"/>
              <a:t>Fotos</a:t>
            </a:r>
            <a:r>
              <a:rPr lang="en-US" b="1" dirty="0"/>
              <a:t> da </a:t>
            </a:r>
            <a:r>
              <a:rPr lang="en-US" b="1" dirty="0" err="1"/>
              <a:t>comunidade</a:t>
            </a:r>
            <a:r>
              <a:rPr lang="en-US" dirty="0"/>
              <a:t> –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registrados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videos e screenshots, e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podendo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a de outros players.</a:t>
            </a:r>
          </a:p>
        </p:txBody>
      </p:sp>
    </p:spTree>
    <p:extLst>
      <p:ext uri="{BB962C8B-B14F-4D97-AF65-F5344CB8AC3E}">
        <p14:creationId xmlns:p14="http://schemas.microsoft.com/office/powerpoint/2010/main" val="275518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8496D53-9F06-7142-BB85-FCB45598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957" y="1925954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DBDDA8-6D22-4AA9-BCE4-5FA7FEDA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4">
            <a:extLst>
              <a:ext uri="{FF2B5EF4-FFF2-40B4-BE49-F238E27FC236}">
                <a16:creationId xmlns:a16="http://schemas.microsoft.com/office/drawing/2014/main" id="{983949BB-F39E-4CF0-943A-070FE04D1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2290036"/>
            <a:ext cx="4821551" cy="15187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62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0B86D3-8F38-8146-AE45-BB4E737C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 err="1"/>
              <a:t>Primeiras</a:t>
            </a:r>
            <a:r>
              <a:rPr lang="en-US" dirty="0"/>
              <a:t> </a:t>
            </a:r>
            <a:r>
              <a:rPr lang="en-US" dirty="0" err="1"/>
              <a:t>ideias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29729F-B87D-4DAD-9A5C-0F1A6B61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4" descr="Uma imagem contendo texto, quadro de comunicações&#10;&#10;Descrição gerada com muito alta confiança">
            <a:extLst>
              <a:ext uri="{FF2B5EF4-FFF2-40B4-BE49-F238E27FC236}">
                <a16:creationId xmlns:a16="http://schemas.microsoft.com/office/drawing/2014/main" id="{6E7C1503-5921-4316-87D4-1FC64DE3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633100"/>
            <a:ext cx="4821551" cy="2832661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28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80B82-D3C0-0B4C-B913-8770141A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pPr algn="ctr"/>
            <a:r>
              <a:rPr lang="en-US" sz="3600" dirty="0" err="1"/>
              <a:t>Protótipos</a:t>
            </a:r>
            <a:r>
              <a:rPr lang="en-US" sz="3600" dirty="0"/>
              <a:t> de </a:t>
            </a:r>
            <a:r>
              <a:rPr lang="en-US" sz="3600" dirty="0" err="1"/>
              <a:t>tela</a:t>
            </a:r>
            <a:r>
              <a:rPr lang="en-US" sz="3600" dirty="0"/>
              <a:t> de login e </a:t>
            </a:r>
            <a:r>
              <a:rPr lang="en-US" sz="3600" dirty="0" err="1"/>
              <a:t>cadastro</a:t>
            </a:r>
            <a:endParaRPr lang="pt-BR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D8FCE13B-8423-4E4F-B6B2-E286CEDA3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553" y="459779"/>
            <a:ext cx="5522021" cy="3130221"/>
          </a:xfrm>
          <a:prstGeom prst="rect">
            <a:avLst/>
          </a:prstGeom>
        </p:spPr>
      </p:pic>
      <p:pic>
        <p:nvPicPr>
          <p:cNvPr id="6" name="Imagem 6" descr="Uma imagem contendo captura de tela, monitor&#10;&#10;Descrição gerada com muito alta confiança">
            <a:extLst>
              <a:ext uri="{FF2B5EF4-FFF2-40B4-BE49-F238E27FC236}">
                <a16:creationId xmlns:a16="http://schemas.microsoft.com/office/drawing/2014/main" id="{50C779E4-A0CD-48D8-87C9-2B5B8CBB7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60" y="459779"/>
            <a:ext cx="5565153" cy="313022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0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368B-EEE3-044F-A88D-29163704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Protótipo</a:t>
            </a:r>
            <a:r>
              <a:rPr lang="en-US" dirty="0"/>
              <a:t> de </a:t>
            </a:r>
            <a:r>
              <a:rPr lang="en-US" dirty="0" err="1"/>
              <a:t>tela</a:t>
            </a:r>
            <a:r>
              <a:rPr lang="en-US" dirty="0"/>
              <a:t> de </a:t>
            </a:r>
            <a:r>
              <a:rPr lang="en-US" dirty="0" err="1"/>
              <a:t>Fotos</a:t>
            </a:r>
            <a:r>
              <a:rPr lang="en-US" dirty="0"/>
              <a:t> da </a:t>
            </a:r>
            <a:r>
              <a:rPr lang="en-US" dirty="0" err="1"/>
              <a:t>comunidade</a:t>
            </a:r>
            <a:endParaRPr lang="pt-BR" dirty="0" err="1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C5024181-B8E7-4300-8D16-092586681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533" y="1972600"/>
            <a:ext cx="7203140" cy="406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6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C1D4-7720-AC4B-8526-A223D8DC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Protótipos</a:t>
            </a:r>
            <a:r>
              <a:rPr lang="en-US" dirty="0"/>
              <a:t> de </a:t>
            </a:r>
            <a:r>
              <a:rPr lang="en-US" dirty="0" err="1"/>
              <a:t>tela</a:t>
            </a:r>
            <a:r>
              <a:rPr lang="en-US" dirty="0"/>
              <a:t> de </a:t>
            </a:r>
            <a:r>
              <a:rPr lang="en-US" dirty="0" err="1"/>
              <a:t>Notícias</a:t>
            </a:r>
            <a:endParaRPr lang="pt-BR" dirty="0" err="1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44141DF-B378-46B6-B3F8-28FB2B3A4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911" y="2015732"/>
            <a:ext cx="7044989" cy="39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374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Gallery</vt:lpstr>
      <vt:lpstr>Gamehub </vt:lpstr>
      <vt:lpstr>Apresentação do PowerPoint</vt:lpstr>
      <vt:lpstr>O que é o GameHUB?</vt:lpstr>
      <vt:lpstr>Como o site funciona?</vt:lpstr>
      <vt:lpstr>logo</vt:lpstr>
      <vt:lpstr>Primeiras ideias</vt:lpstr>
      <vt:lpstr>Protótipos de tela de login e cadastro</vt:lpstr>
      <vt:lpstr>Protótipo de tela de Fotos da comunidade</vt:lpstr>
      <vt:lpstr>Protótipos de tela de Notícias</vt:lpstr>
      <vt:lpstr>Protótipo de tela para trailers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Gamehub </dc:title>
  <dc:creator>Vitor Antunes Cazella</dc:creator>
  <cp:lastModifiedBy>Vitor Antunes Cazella</cp:lastModifiedBy>
  <cp:revision>169</cp:revision>
  <dcterms:created xsi:type="dcterms:W3CDTF">2018-12-05T22:55:52Z</dcterms:created>
  <dcterms:modified xsi:type="dcterms:W3CDTF">2018-12-10T17:24:03Z</dcterms:modified>
</cp:coreProperties>
</file>