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f1833759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f1833759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f1833759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df1833759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f1833759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df1833759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df1833759b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df1833759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f1833759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df1833759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df1833759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df1833759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Posto gasolina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8700" y="3142325"/>
            <a:ext cx="2242100" cy="224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Problemática</a:t>
            </a:r>
            <a:r>
              <a:rPr lang="pt-BR"/>
              <a:t> - Auxiliar no </a:t>
            </a:r>
            <a:r>
              <a:rPr lang="pt-BR"/>
              <a:t>cálculo , criatividade 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 'etanol': 4.50,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 'gasolina': 6.00,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100">
                <a:solidFill>
                  <a:schemeClr val="dk1"/>
                </a:solidFill>
              </a:rPr>
              <a:t>  'diesel': 5.20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4550" y="1563000"/>
            <a:ext cx="3429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 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Faltam = </a:t>
            </a:r>
            <a:br>
              <a:rPr lang="pt-BR"/>
            </a:br>
            <a:r>
              <a:rPr lang="pt-BR"/>
              <a:t>troco = 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7350" y="1083650"/>
            <a:ext cx="4496502" cy="3631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 : pessoa abastecer , confere no caixa os valores 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Mercado e posto do mesmo atendimento como se fosse um </a:t>
            </a:r>
            <a:r>
              <a:rPr lang="pt-BR"/>
              <a:t>pedágio / drive thru</a:t>
            </a:r>
            <a:r>
              <a:rPr lang="pt-BR"/>
              <a:t> 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5550" y="2146725"/>
            <a:ext cx="2564825" cy="256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150" y="2193150"/>
            <a:ext cx="2471974" cy="247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Linguagem 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1825" y="1748348"/>
            <a:ext cx="4572001" cy="2571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Função atendente . Ler a ficha e colocar no programa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Programa : </a:t>
            </a:r>
            <a:br>
              <a:rPr lang="pt-BR"/>
            </a:br>
            <a:br>
              <a:rPr lang="pt-BR"/>
            </a:br>
            <a:r>
              <a:rPr b="1" lang="pt-BR" sz="12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Digite o tipo de combustível (etanol, gasolina ou diesel): </a:t>
            </a:r>
            <a:r>
              <a:rPr b="1" lang="pt-BR" sz="1250">
                <a:solidFill>
                  <a:srgbClr val="000000"/>
                </a:solidFill>
                <a:highlight>
                  <a:srgbClr val="EA9999"/>
                </a:highlight>
                <a:latin typeface="Arial"/>
                <a:ea typeface="Arial"/>
                <a:cs typeface="Arial"/>
                <a:sym typeface="Arial"/>
              </a:rPr>
              <a:t>e</a:t>
            </a:r>
            <a:endParaRPr b="1" sz="1250">
              <a:solidFill>
                <a:srgbClr val="000000"/>
              </a:solidFill>
              <a:highlight>
                <a:srgbClr val="EA999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2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Digite a quantidade de litros abastecidos: 10</a:t>
            </a:r>
            <a:endParaRPr b="1" sz="12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2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Digite o valor pago: 50</a:t>
            </a:r>
            <a:endParaRPr b="1" sz="12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2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Troco a ser devolvido: R$5.00</a:t>
            </a:r>
            <a:endParaRPr b="1" sz="12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Vítor Emanuel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