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3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8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487DB33-4CAA-2B5B-1CC6-5C2F0EE7E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3" r="-1" b="213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647688-9603-5743-8E43-F878F544C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BR" sz="10800"/>
              <a:t>Alura Voz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00894-104F-0EF2-759A-5C64AE1BD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Simulador de anuência de usuário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7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Alura Voz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Alura Voz</dc:title>
  <dc:creator>Vitor Rodrigues</dc:creator>
  <cp:lastModifiedBy>Vitor Rodrigues</cp:lastModifiedBy>
  <cp:revision>1</cp:revision>
  <dcterms:created xsi:type="dcterms:W3CDTF">2022-07-08T18:53:18Z</dcterms:created>
  <dcterms:modified xsi:type="dcterms:W3CDTF">2022-07-08T19:00:26Z</dcterms:modified>
</cp:coreProperties>
</file>