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18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0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6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4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62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E148-2D0B-4854-8D59-0D3E03D7F31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491-4149-4580-97D0-7BD8B6C53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09346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50288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23876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43200"/>
            <a:ext cx="6482281" cy="1285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91001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43200"/>
            <a:ext cx="6482281" cy="1285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67826"/>
              </p:ext>
            </p:extLst>
          </p:nvPr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68677"/>
              </p:ext>
            </p:extLst>
          </p:nvPr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96626"/>
              </p:ext>
            </p:extLst>
          </p:nvPr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84577"/>
              </p:ext>
            </p:extLst>
          </p:nvPr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5584479" y="2720566"/>
            <a:ext cx="2337303" cy="1652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451002" y="5748951"/>
            <a:ext cx="23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Valor Inicial de J</a:t>
            </a:r>
          </a:p>
          <a:p>
            <a:r>
              <a:rPr lang="pt-BR" dirty="0" smtClean="0">
                <a:latin typeface="Arial Black" panose="020B0A04020102020204" pitchFamily="34" charset="0"/>
              </a:rPr>
              <a:t>J= i+1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52620"/>
              </p:ext>
            </p:extLst>
          </p:nvPr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6998329" y="2770360"/>
            <a:ext cx="923454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6998329" y="2770360"/>
            <a:ext cx="923454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37182" y="3726493"/>
            <a:ext cx="34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É! Então Troca os valores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 Posição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87865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6998329" y="2770360"/>
            <a:ext cx="923454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37182" y="3726493"/>
            <a:ext cx="34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É! Então Troca os valores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 Posição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00541"/>
              </p:ext>
            </p:extLst>
          </p:nvPr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7921783" y="2706986"/>
            <a:ext cx="307817" cy="1665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21919"/>
              </p:ext>
            </p:extLst>
          </p:nvPr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7921783" y="2770360"/>
            <a:ext cx="1845559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770360"/>
            <a:ext cx="253497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7921783" y="2770360"/>
            <a:ext cx="1845559" cy="160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99717" y="3726493"/>
            <a:ext cx="3456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Quando J chegou no Final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 1ª. Vez, podemos </a:t>
            </a:r>
          </a:p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   garantir que o menor </a:t>
            </a:r>
          </a:p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   valor está na posição </a:t>
            </a:r>
          </a:p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   inicial.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1º.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09346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77161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52253"/>
            <a:ext cx="660903" cy="1276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294889" y="251296"/>
            <a:ext cx="326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Ordenação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15725"/>
              </p:ext>
            </p:extLst>
          </p:nvPr>
        </p:nvGraphicFramePr>
        <p:xfrm>
          <a:off x="7364490" y="444064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61765"/>
              </p:ext>
            </p:extLst>
          </p:nvPr>
        </p:nvGraphicFramePr>
        <p:xfrm>
          <a:off x="2771131" y="4439131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594226" y="2697933"/>
            <a:ext cx="1747319" cy="1674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6889687" y="2697933"/>
            <a:ext cx="1032096" cy="1674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451002" y="5748951"/>
            <a:ext cx="23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Valor Inicial de J</a:t>
            </a:r>
          </a:p>
          <a:p>
            <a:r>
              <a:rPr lang="pt-BR" dirty="0" smtClean="0">
                <a:latin typeface="Arial Black" panose="020B0A04020102020204" pitchFamily="34" charset="0"/>
              </a:rPr>
              <a:t>J= i+1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251010" y="389795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Verificação  Vetor[ i ] &gt; Vetor[ j 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94889" y="989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Obtendo o 2º. Menor valor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12938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77161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52253"/>
            <a:ext cx="660903" cy="1276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12938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646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34147"/>
            <a:ext cx="1991762" cy="12946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72792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646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34147"/>
            <a:ext cx="1991762" cy="12946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11950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25093"/>
            <a:ext cx="3485584" cy="1303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62743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25093"/>
            <a:ext cx="3485584" cy="1303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73170"/>
              </p:ext>
            </p:extLst>
          </p:nvPr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43200"/>
            <a:ext cx="5142368" cy="12855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46558"/>
              </p:ext>
            </p:extLst>
          </p:nvPr>
        </p:nvGraphicFramePr>
        <p:xfrm>
          <a:off x="1394234" y="1362462"/>
          <a:ext cx="9154157" cy="13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42"/>
                <a:gridCol w="1471523"/>
                <a:gridCol w="1471523"/>
                <a:gridCol w="1471523"/>
                <a:gridCol w="1471523"/>
                <a:gridCol w="1471523"/>
              </a:tblGrid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POSIÇÃO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3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4</a:t>
                      </a:r>
                      <a:endParaRPr lang="pt-BR" sz="3200" dirty="0"/>
                    </a:p>
                  </a:txBody>
                  <a:tcPr anchor="ctr"/>
                </a:tc>
              </a:tr>
              <a:tr h="66551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CONTEÚDO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45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43352" y="133601"/>
            <a:ext cx="213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70273" y="4114716"/>
          <a:ext cx="1788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6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3200" b="1" kern="1200" dirty="0" smtClean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J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204927" y="2743200"/>
            <a:ext cx="5142368" cy="12855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3947F712C0BD40BB7BDF7AD26BBEFE" ma:contentTypeVersion="0" ma:contentTypeDescription="Crie um novo documento." ma:contentTypeScope="" ma:versionID="d958d1eb795ce0524453559acc9c65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7F6D48-AA73-4DA9-8114-1F271DD7D9C3}"/>
</file>

<file path=customXml/itemProps2.xml><?xml version="1.0" encoding="utf-8"?>
<ds:datastoreItem xmlns:ds="http://schemas.openxmlformats.org/officeDocument/2006/customXml" ds:itemID="{B87B424F-54C5-4A14-BB12-CB2EA2831A84}"/>
</file>

<file path=customXml/itemProps3.xml><?xml version="1.0" encoding="utf-8"?>
<ds:datastoreItem xmlns:ds="http://schemas.openxmlformats.org/officeDocument/2006/customXml" ds:itemID="{7D2A52B8-0768-4B02-9500-FF52F12F5C6A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491</Words>
  <Application>Microsoft Office PowerPoint</Application>
  <PresentationFormat>Widescreen</PresentationFormat>
  <Paragraphs>315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Papini Fornazari</dc:creator>
  <cp:lastModifiedBy>Fabio Papini Fornazari</cp:lastModifiedBy>
  <cp:revision>2</cp:revision>
  <dcterms:created xsi:type="dcterms:W3CDTF">2020-06-19T21:48:21Z</dcterms:created>
  <dcterms:modified xsi:type="dcterms:W3CDTF">2020-06-19T22:05:47Z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0x0101008F3947F712C0BD40BB7BDF7AD26BBEFE</vt:lpwstr>
  </property>
</Properties>
</file>