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Antonio Bold" charset="1" panose="02000803000000000000"/>
      <p:regular r:id="rId19"/>
    </p:embeddedFont>
    <p:embeddedFont>
      <p:font typeface="Open Sauce Bold" charset="1" panose="00000800000000000000"/>
      <p:regular r:id="rId20"/>
    </p:embeddedFont>
    <p:embeddedFont>
      <p:font typeface="Open Sauce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8830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grpSp>
        <p:nvGrpSpPr>
          <p:cNvPr name="Group 4" id="4"/>
          <p:cNvGrpSpPr/>
          <p:nvPr/>
        </p:nvGrpSpPr>
        <p:grpSpPr>
          <a:xfrm rot="-3270436">
            <a:off x="10504024" y="-926058"/>
            <a:ext cx="12098771" cy="6654453"/>
            <a:chOff x="0" y="0"/>
            <a:chExt cx="4060919" cy="22335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8700" y="895485"/>
            <a:ext cx="10834877" cy="13268249"/>
            <a:chOff x="0" y="0"/>
            <a:chExt cx="14446502" cy="17690998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33350"/>
              <a:ext cx="14446502" cy="16884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500"/>
                </a:lnSpc>
              </a:pPr>
              <a:r>
                <a:rPr lang="en-US" b="true" sz="15000" spc="-675">
                  <a:solidFill>
                    <a:srgbClr val="000000"/>
                  </a:solidFill>
                  <a:latin typeface="Antonio Bold"/>
                  <a:ea typeface="Antonio Bold"/>
                  <a:cs typeface="Antonio Bold"/>
                  <a:sym typeface="Antonio Bold"/>
                </a:rPr>
                <a:t>DADOS DE CRIPTOMOEDAS</a:t>
              </a:r>
            </a:p>
            <a:p>
              <a:pPr algn="l">
                <a:lnSpc>
                  <a:spcPts val="16500"/>
                </a:lnSpc>
              </a:pPr>
              <a:r>
                <a:rPr lang="en-US" b="true" sz="15000" spc="-675">
                  <a:solidFill>
                    <a:srgbClr val="000000"/>
                  </a:solidFill>
                  <a:latin typeface="Antonio Bold"/>
                  <a:ea typeface="Antonio Bold"/>
                  <a:cs typeface="Antonio Bold"/>
                  <a:sym typeface="Antonio Bold"/>
                </a:rPr>
                <a:t>USANDO</a:t>
              </a:r>
            </a:p>
            <a:p>
              <a:pPr algn="l">
                <a:lnSpc>
                  <a:spcPts val="16500"/>
                </a:lnSpc>
              </a:pPr>
              <a:r>
                <a:rPr lang="en-US" b="true" sz="15000" spc="-675">
                  <a:solidFill>
                    <a:srgbClr val="000000"/>
                  </a:solidFill>
                  <a:latin typeface="Antonio Bold"/>
                  <a:ea typeface="Antonio Bold"/>
                  <a:cs typeface="Antonio Bold"/>
                  <a:sym typeface="Antonio Bold"/>
                </a:rPr>
                <a:t>GEMINI</a:t>
              </a:r>
            </a:p>
            <a:p>
              <a:pPr algn="l">
                <a:lnSpc>
                  <a:spcPts val="16500"/>
                </a:lnSpc>
              </a:pPr>
            </a:p>
            <a:p>
              <a:pPr algn="l">
                <a:lnSpc>
                  <a:spcPts val="16500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7144967"/>
              <a:ext cx="14446502" cy="5460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40"/>
                </a:lnSpc>
              </a:pPr>
              <a:r>
                <a:rPr lang="en-US" b="true" sz="2700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Adicione</a:t>
              </a:r>
              <a:r>
                <a:rPr lang="en-US" sz="27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uma breve descrição aqui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42252" y="1028700"/>
            <a:ext cx="9193673" cy="9147705"/>
          </a:xfrm>
          <a:custGeom>
            <a:avLst/>
            <a:gdLst/>
            <a:ahLst/>
            <a:cxnLst/>
            <a:rect r="r" b="b" t="t" l="l"/>
            <a:pathLst>
              <a:path h="9147705" w="9193673">
                <a:moveTo>
                  <a:pt x="0" y="0"/>
                </a:moveTo>
                <a:lnTo>
                  <a:pt x="9193673" y="0"/>
                </a:lnTo>
                <a:lnTo>
                  <a:pt x="9193673" y="9147705"/>
                </a:lnTo>
                <a:lnTo>
                  <a:pt x="0" y="9147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52075" y="-18996"/>
            <a:ext cx="8183849" cy="1047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b="true" sz="6999" spc="-139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MARCADOR DA MOEDA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84637" y="1028700"/>
            <a:ext cx="10718726" cy="9258300"/>
          </a:xfrm>
          <a:custGeom>
            <a:avLst/>
            <a:gdLst/>
            <a:ahLst/>
            <a:cxnLst/>
            <a:rect r="r" b="b" t="t" l="l"/>
            <a:pathLst>
              <a:path h="9258300" w="10718726">
                <a:moveTo>
                  <a:pt x="0" y="0"/>
                </a:moveTo>
                <a:lnTo>
                  <a:pt x="10718726" y="0"/>
                </a:lnTo>
                <a:lnTo>
                  <a:pt x="10718726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35090" y="-18996"/>
            <a:ext cx="12944670" cy="1047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b="true" sz="6999" spc="-139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ORDENS DE COMPRA DA MOEDA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49861" y="1028700"/>
            <a:ext cx="11188278" cy="9258300"/>
          </a:xfrm>
          <a:custGeom>
            <a:avLst/>
            <a:gdLst/>
            <a:ahLst/>
            <a:cxnLst/>
            <a:rect r="r" b="b" t="t" l="l"/>
            <a:pathLst>
              <a:path h="9258300" w="11188278">
                <a:moveTo>
                  <a:pt x="0" y="0"/>
                </a:moveTo>
                <a:lnTo>
                  <a:pt x="11188278" y="0"/>
                </a:lnTo>
                <a:lnTo>
                  <a:pt x="11188278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16420" y="-18996"/>
            <a:ext cx="12944670" cy="1047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b="true" sz="6999" spc="-139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ORDENS DE VENDA DA MOEDA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255122" y="4624415"/>
            <a:ext cx="3777757" cy="1047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b="true" sz="6999" spc="-139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OBRIGADO!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910951" y="8172396"/>
            <a:ext cx="10666944" cy="1085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-72" b="true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ALUNO: VITOR FACCIO</a:t>
            </a:r>
          </a:p>
          <a:p>
            <a:pPr algn="l" marL="0" indent="0" lvl="0">
              <a:lnSpc>
                <a:spcPts val="4320"/>
              </a:lnSpc>
            </a:pPr>
            <a:r>
              <a:rPr lang="en-US" b="true" sz="3600" spc="-72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RA: 04721-016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60139" y="-385562"/>
            <a:ext cx="13157580" cy="5904464"/>
          </a:xfrm>
          <a:custGeom>
            <a:avLst/>
            <a:gdLst/>
            <a:ahLst/>
            <a:cxnLst/>
            <a:rect r="r" b="b" t="t" l="l"/>
            <a:pathLst>
              <a:path h="5904464" w="13157580">
                <a:moveTo>
                  <a:pt x="0" y="0"/>
                </a:moveTo>
                <a:lnTo>
                  <a:pt x="13157580" y="0"/>
                </a:lnTo>
                <a:lnTo>
                  <a:pt x="13157580" y="5904464"/>
                </a:lnTo>
                <a:lnTo>
                  <a:pt x="0" y="59044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3233252"/>
            <a:ext cx="6679205" cy="7161730"/>
          </a:xfrm>
          <a:custGeom>
            <a:avLst/>
            <a:gdLst/>
            <a:ahLst/>
            <a:cxnLst/>
            <a:rect r="r" b="b" t="t" l="l"/>
            <a:pathLst>
              <a:path h="7161730" w="6679205">
                <a:moveTo>
                  <a:pt x="0" y="0"/>
                </a:moveTo>
                <a:lnTo>
                  <a:pt x="6679205" y="0"/>
                </a:lnTo>
                <a:lnTo>
                  <a:pt x="6679205" y="7161730"/>
                </a:lnTo>
                <a:lnTo>
                  <a:pt x="0" y="71617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0640" b="-562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5640302"/>
            <a:ext cx="8598434" cy="5148362"/>
          </a:xfrm>
          <a:custGeom>
            <a:avLst/>
            <a:gdLst/>
            <a:ahLst/>
            <a:cxnLst/>
            <a:rect r="r" b="b" t="t" l="l"/>
            <a:pathLst>
              <a:path h="5148362" w="8598434">
                <a:moveTo>
                  <a:pt x="0" y="0"/>
                </a:moveTo>
                <a:lnTo>
                  <a:pt x="8598434" y="0"/>
                </a:lnTo>
                <a:lnTo>
                  <a:pt x="8598434" y="5148362"/>
                </a:lnTo>
                <a:lnTo>
                  <a:pt x="0" y="51483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038225"/>
            <a:ext cx="1085158" cy="1047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b="true" sz="6999" spc="-139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API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028771"/>
            <a:ext cx="4656697" cy="537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DESENVOLVIDO EM C#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44162" y="9525"/>
            <a:ext cx="1085158" cy="1047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b="true" sz="6999" spc="-139">
                <a:solidFill>
                  <a:srgbClr val="48B281"/>
                </a:solidFill>
                <a:latin typeface="Antonio Bold"/>
                <a:ea typeface="Antonio Bold"/>
                <a:cs typeface="Antonio Bold"/>
                <a:sym typeface="Antonio Bold"/>
              </a:rPr>
              <a:t>1.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6480" y="2308253"/>
            <a:ext cx="1085158" cy="1047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b="true" sz="6999" spc="-139">
                <a:solidFill>
                  <a:srgbClr val="48B281"/>
                </a:solidFill>
                <a:latin typeface="Antonio Bold"/>
                <a:ea typeface="Antonio Bold"/>
                <a:cs typeface="Antonio Bold"/>
                <a:sym typeface="Antonio Bold"/>
              </a:rPr>
              <a:t>2.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272764" y="5531543"/>
            <a:ext cx="1085158" cy="1047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b="true" sz="6999" spc="-139">
                <a:solidFill>
                  <a:srgbClr val="48B281"/>
                </a:solidFill>
                <a:latin typeface="Antonio Bold"/>
                <a:ea typeface="Antonio Bold"/>
                <a:cs typeface="Antonio Bold"/>
                <a:sym typeface="Antonio Bold"/>
              </a:rPr>
              <a:t>3.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36303" y="0"/>
            <a:ext cx="11238974" cy="10287000"/>
          </a:xfrm>
          <a:custGeom>
            <a:avLst/>
            <a:gdLst/>
            <a:ahLst/>
            <a:cxnLst/>
            <a:rect r="r" b="b" t="t" l="l"/>
            <a:pathLst>
              <a:path h="10287000" w="11238974">
                <a:moveTo>
                  <a:pt x="0" y="0"/>
                </a:moveTo>
                <a:lnTo>
                  <a:pt x="11238974" y="0"/>
                </a:lnTo>
                <a:lnTo>
                  <a:pt x="1123897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38225"/>
            <a:ext cx="8183849" cy="1047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b="true" sz="6999" spc="-139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GEMINI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34776" y="2383119"/>
            <a:ext cx="3069797" cy="5163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2"/>
              </a:lnSpc>
            </a:pPr>
            <a:r>
              <a:rPr lang="en-US" sz="368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CONSULTAS</a:t>
            </a:r>
          </a:p>
          <a:p>
            <a:pPr algn="ctr">
              <a:lnSpc>
                <a:spcPts val="5162"/>
              </a:lnSpc>
            </a:pPr>
            <a:r>
              <a:rPr lang="en-US" sz="368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AO</a:t>
            </a:r>
          </a:p>
          <a:p>
            <a:pPr algn="ctr">
              <a:lnSpc>
                <a:spcPts val="5162"/>
              </a:lnSpc>
            </a:pPr>
            <a:r>
              <a:rPr lang="en-US" sz="368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GEMINI USADAS PARA </a:t>
            </a:r>
          </a:p>
          <a:p>
            <a:pPr algn="ctr">
              <a:lnSpc>
                <a:spcPts val="5162"/>
              </a:lnSpc>
            </a:pPr>
            <a:r>
              <a:rPr lang="en-US" sz="368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CRIAR </a:t>
            </a:r>
          </a:p>
          <a:p>
            <a:pPr algn="ctr">
              <a:lnSpc>
                <a:spcPts val="5162"/>
              </a:lnSpc>
            </a:pPr>
            <a:r>
              <a:rPr lang="en-US" sz="368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O </a:t>
            </a:r>
          </a:p>
          <a:p>
            <a:pPr algn="ctr">
              <a:lnSpc>
                <a:spcPts val="5162"/>
              </a:lnSpc>
              <a:spcBef>
                <a:spcPct val="0"/>
              </a:spcBef>
            </a:pPr>
            <a:r>
              <a:rPr lang="en-US" sz="368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SITE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05367" y="1028700"/>
            <a:ext cx="11706896" cy="8229600"/>
          </a:xfrm>
          <a:custGeom>
            <a:avLst/>
            <a:gdLst/>
            <a:ahLst/>
            <a:cxnLst/>
            <a:rect r="r" b="b" t="t" l="l"/>
            <a:pathLst>
              <a:path h="8229600" w="11706896">
                <a:moveTo>
                  <a:pt x="0" y="0"/>
                </a:moveTo>
                <a:lnTo>
                  <a:pt x="11706896" y="0"/>
                </a:lnTo>
                <a:lnTo>
                  <a:pt x="1170689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38225"/>
            <a:ext cx="8183849" cy="1047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b="true" sz="6999" spc="-139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HTML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71075" y="0"/>
            <a:ext cx="6111769" cy="10287000"/>
          </a:xfrm>
          <a:custGeom>
            <a:avLst/>
            <a:gdLst/>
            <a:ahLst/>
            <a:cxnLst/>
            <a:rect r="r" b="b" t="t" l="l"/>
            <a:pathLst>
              <a:path h="10287000" w="6111769">
                <a:moveTo>
                  <a:pt x="0" y="0"/>
                </a:moveTo>
                <a:lnTo>
                  <a:pt x="6111769" y="0"/>
                </a:lnTo>
                <a:lnTo>
                  <a:pt x="611176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624983" y="0"/>
            <a:ext cx="5010647" cy="10393052"/>
          </a:xfrm>
          <a:custGeom>
            <a:avLst/>
            <a:gdLst/>
            <a:ahLst/>
            <a:cxnLst/>
            <a:rect r="r" b="b" t="t" l="l"/>
            <a:pathLst>
              <a:path h="10393052" w="5010647">
                <a:moveTo>
                  <a:pt x="0" y="0"/>
                </a:moveTo>
                <a:lnTo>
                  <a:pt x="5010647" y="0"/>
                </a:lnTo>
                <a:lnTo>
                  <a:pt x="5010647" y="10393052"/>
                </a:lnTo>
                <a:lnTo>
                  <a:pt x="0" y="103930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38225"/>
            <a:ext cx="8183849" cy="1047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b="true" sz="6999" spc="-139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css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580537" y="1028700"/>
            <a:ext cx="8656510" cy="9258300"/>
          </a:xfrm>
          <a:custGeom>
            <a:avLst/>
            <a:gdLst/>
            <a:ahLst/>
            <a:cxnLst/>
            <a:rect r="r" b="b" t="t" l="l"/>
            <a:pathLst>
              <a:path h="9258300" w="8656510">
                <a:moveTo>
                  <a:pt x="0" y="0"/>
                </a:moveTo>
                <a:lnTo>
                  <a:pt x="8656511" y="0"/>
                </a:lnTo>
                <a:lnTo>
                  <a:pt x="8656511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048" y="1057221"/>
            <a:ext cx="7533807" cy="9229779"/>
          </a:xfrm>
          <a:custGeom>
            <a:avLst/>
            <a:gdLst/>
            <a:ahLst/>
            <a:cxnLst/>
            <a:rect r="r" b="b" t="t" l="l"/>
            <a:pathLst>
              <a:path h="9229779" w="7533807">
                <a:moveTo>
                  <a:pt x="0" y="0"/>
                </a:moveTo>
                <a:lnTo>
                  <a:pt x="7533807" y="0"/>
                </a:lnTo>
                <a:lnTo>
                  <a:pt x="7533807" y="9229779"/>
                </a:lnTo>
                <a:lnTo>
                  <a:pt x="0" y="92297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525"/>
            <a:ext cx="8183849" cy="1047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b="true" sz="6999" spc="-139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JAVASCRIPT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8257" y="2517870"/>
            <a:ext cx="16361043" cy="5440047"/>
          </a:xfrm>
          <a:custGeom>
            <a:avLst/>
            <a:gdLst/>
            <a:ahLst/>
            <a:cxnLst/>
            <a:rect r="r" b="b" t="t" l="l"/>
            <a:pathLst>
              <a:path h="5440047" w="16361043">
                <a:moveTo>
                  <a:pt x="0" y="0"/>
                </a:moveTo>
                <a:lnTo>
                  <a:pt x="16361043" y="0"/>
                </a:lnTo>
                <a:lnTo>
                  <a:pt x="16361043" y="5440047"/>
                </a:lnTo>
                <a:lnTo>
                  <a:pt x="0" y="54400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38225"/>
            <a:ext cx="8183849" cy="1047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b="true" sz="6999" spc="-139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TELA INICIAL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98408" y="1028700"/>
            <a:ext cx="9891184" cy="9965928"/>
          </a:xfrm>
          <a:custGeom>
            <a:avLst/>
            <a:gdLst/>
            <a:ahLst/>
            <a:cxnLst/>
            <a:rect r="r" b="b" t="t" l="l"/>
            <a:pathLst>
              <a:path h="9965928" w="9891184">
                <a:moveTo>
                  <a:pt x="0" y="0"/>
                </a:moveTo>
                <a:lnTo>
                  <a:pt x="9891184" y="0"/>
                </a:lnTo>
                <a:lnTo>
                  <a:pt x="9891184" y="9965928"/>
                </a:lnTo>
                <a:lnTo>
                  <a:pt x="0" y="99659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116259" y="-18996"/>
            <a:ext cx="6055483" cy="1047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b="true" sz="6999" spc="-139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TELA COM MOEDAS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53432" y="1028700"/>
            <a:ext cx="10781135" cy="9258300"/>
          </a:xfrm>
          <a:custGeom>
            <a:avLst/>
            <a:gdLst/>
            <a:ahLst/>
            <a:cxnLst/>
            <a:rect r="r" b="b" t="t" l="l"/>
            <a:pathLst>
              <a:path h="9258300" w="10781135">
                <a:moveTo>
                  <a:pt x="0" y="0"/>
                </a:moveTo>
                <a:lnTo>
                  <a:pt x="10781136" y="0"/>
                </a:lnTo>
                <a:lnTo>
                  <a:pt x="10781136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994904" y="-18996"/>
            <a:ext cx="6298191" cy="1047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b="true" sz="6999" spc="-139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DETALHES DA MOEDA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DAGSkj-DkWA</dc:identifier>
  <dcterms:modified xsi:type="dcterms:W3CDTF">2011-08-01T06:04:30Z</dcterms:modified>
  <cp:revision>1</cp:revision>
  <dc:title>Dados de Criptomoedas usando Gemini</dc:title>
</cp:coreProperties>
</file>