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ntonio Bold" charset="1" panose="02000803000000000000"/>
      <p:regular r:id="rId17"/>
    </p:embeddedFont>
    <p:embeddedFont>
      <p:font typeface="Open Sauce Bold" charset="1" panose="00000800000000000000"/>
      <p:regular r:id="rId18"/>
    </p:embeddedFont>
    <p:embeddedFont>
      <p:font typeface="Open Sauce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10504024" y="-926058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-152265"/>
            <a:ext cx="10834877" cy="15363749"/>
            <a:chOff x="0" y="0"/>
            <a:chExt cx="14446502" cy="2048499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33350"/>
              <a:ext cx="14446502" cy="1967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500"/>
                </a:lnSpc>
              </a:pPr>
              <a:r>
                <a:rPr lang="en-US" b="true" sz="15000" spc="-675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GERADOR DE RESPOSTAS DE IMAGEM</a:t>
              </a:r>
            </a:p>
            <a:p>
              <a:pPr algn="l">
                <a:lnSpc>
                  <a:spcPts val="16500"/>
                </a:lnSpc>
              </a:pPr>
              <a:r>
                <a:rPr lang="en-US" b="true" sz="15000" spc="-675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USANDO</a:t>
              </a:r>
            </a:p>
            <a:p>
              <a:pPr algn="l">
                <a:lnSpc>
                  <a:spcPts val="16500"/>
                </a:lnSpc>
              </a:pPr>
              <a:r>
                <a:rPr lang="en-US" b="true" sz="15000" spc="-675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GEMINI</a:t>
              </a:r>
            </a:p>
            <a:p>
              <a:pPr algn="l">
                <a:lnSpc>
                  <a:spcPts val="16500"/>
                </a:lnSpc>
              </a:pPr>
            </a:p>
            <a:p>
              <a:pPr algn="l">
                <a:lnSpc>
                  <a:spcPts val="165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9938967"/>
              <a:ext cx="14446502" cy="546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b="true" sz="27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Adicione</a:t>
              </a:r>
              <a:r>
                <a:rPr lang="en-US" sz="27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uma breve descrição aqui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59093" y="1028700"/>
            <a:ext cx="5369814" cy="9258300"/>
          </a:xfrm>
          <a:custGeom>
            <a:avLst/>
            <a:gdLst/>
            <a:ahLst/>
            <a:cxnLst/>
            <a:rect r="r" b="b" t="t" l="l"/>
            <a:pathLst>
              <a:path h="9258300" w="5369814">
                <a:moveTo>
                  <a:pt x="0" y="0"/>
                </a:moveTo>
                <a:lnTo>
                  <a:pt x="5369814" y="0"/>
                </a:lnTo>
                <a:lnTo>
                  <a:pt x="536981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16259" y="-18996"/>
            <a:ext cx="6055483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TELA COM RESPOSTA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55122" y="4624415"/>
            <a:ext cx="3777757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OBRIGADO!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910951" y="8172396"/>
            <a:ext cx="10666944" cy="108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2" b="true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ALUNO: VITOR FACCIO</a:t>
            </a:r>
          </a:p>
          <a:p>
            <a:pPr algn="l" marL="0" indent="0" lvl="0">
              <a:lnSpc>
                <a:spcPts val="4320"/>
              </a:lnSpc>
            </a:pPr>
            <a:r>
              <a:rPr lang="en-US" b="true" sz="3600" spc="-72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RA: 04721-016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10504024" y="-926058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47626" y="1643022"/>
            <a:ext cx="10834877" cy="4019392"/>
            <a:chOff x="0" y="0"/>
            <a:chExt cx="14446502" cy="535919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33350"/>
              <a:ext cx="14446502" cy="291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500"/>
                </a:lnSpc>
              </a:pPr>
              <a:r>
                <a:rPr lang="en-US" b="true" sz="15000" spc="-675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O QUE É?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174967"/>
              <a:ext cx="14446502" cy="2184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 b="true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O aplicativo é uma solução web simples que recebe imagens via API, especificamente para realizar OCR (Reconhecimento Óptico de Caracteres) e gerar respostas com base no texto extraído das imagens via API do GEMINI.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37970"/>
            <a:ext cx="11734938" cy="8749030"/>
          </a:xfrm>
          <a:custGeom>
            <a:avLst/>
            <a:gdLst/>
            <a:ahLst/>
            <a:cxnLst/>
            <a:rect r="r" b="b" t="t" l="l"/>
            <a:pathLst>
              <a:path h="8749030" w="11734938">
                <a:moveTo>
                  <a:pt x="0" y="0"/>
                </a:moveTo>
                <a:lnTo>
                  <a:pt x="11734938" y="0"/>
                </a:lnTo>
                <a:lnTo>
                  <a:pt x="11734938" y="8749030"/>
                </a:lnTo>
                <a:lnTo>
                  <a:pt x="0" y="874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0"/>
            <a:ext cx="4656697" cy="1537970"/>
            <a:chOff x="0" y="0"/>
            <a:chExt cx="6208929" cy="205062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525"/>
              <a:ext cx="1446878" cy="1400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b="true" sz="6999" spc="-139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API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52478"/>
              <a:ext cx="6208929" cy="698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DESENVOLVIDO EM C#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29254"/>
            <a:ext cx="11865159" cy="8557746"/>
          </a:xfrm>
          <a:custGeom>
            <a:avLst/>
            <a:gdLst/>
            <a:ahLst/>
            <a:cxnLst/>
            <a:rect r="r" b="b" t="t" l="l"/>
            <a:pathLst>
              <a:path h="8557746" w="11865159">
                <a:moveTo>
                  <a:pt x="0" y="0"/>
                </a:moveTo>
                <a:lnTo>
                  <a:pt x="11865159" y="0"/>
                </a:lnTo>
                <a:lnTo>
                  <a:pt x="11865159" y="8557746"/>
                </a:lnTo>
                <a:lnTo>
                  <a:pt x="0" y="855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52427" y="3236638"/>
            <a:ext cx="5498054" cy="6158945"/>
          </a:xfrm>
          <a:custGeom>
            <a:avLst/>
            <a:gdLst/>
            <a:ahLst/>
            <a:cxnLst/>
            <a:rect r="r" b="b" t="t" l="l"/>
            <a:pathLst>
              <a:path h="6158945" w="5498054">
                <a:moveTo>
                  <a:pt x="0" y="0"/>
                </a:moveTo>
                <a:lnTo>
                  <a:pt x="5498054" y="0"/>
                </a:lnTo>
                <a:lnTo>
                  <a:pt x="5498054" y="6158945"/>
                </a:lnTo>
                <a:lnTo>
                  <a:pt x="0" y="6158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0"/>
            <a:ext cx="4656697" cy="1537970"/>
            <a:chOff x="0" y="0"/>
            <a:chExt cx="6208929" cy="20506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1446878" cy="1400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b="true" sz="6999" spc="-139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API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52478"/>
              <a:ext cx="6208929" cy="698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DESENVOLVIDO EM C#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85921"/>
            <a:ext cx="11225591" cy="8201079"/>
          </a:xfrm>
          <a:custGeom>
            <a:avLst/>
            <a:gdLst/>
            <a:ahLst/>
            <a:cxnLst/>
            <a:rect r="r" b="b" t="t" l="l"/>
            <a:pathLst>
              <a:path h="8201079" w="11225591">
                <a:moveTo>
                  <a:pt x="0" y="0"/>
                </a:moveTo>
                <a:lnTo>
                  <a:pt x="11225591" y="0"/>
                </a:lnTo>
                <a:lnTo>
                  <a:pt x="11225591" y="8201079"/>
                </a:lnTo>
                <a:lnTo>
                  <a:pt x="0" y="820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38225"/>
            <a:ext cx="8183849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HTML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8663" y="0"/>
            <a:ext cx="6725126" cy="10287000"/>
          </a:xfrm>
          <a:custGeom>
            <a:avLst/>
            <a:gdLst/>
            <a:ahLst/>
            <a:cxnLst/>
            <a:rect r="r" b="b" t="t" l="l"/>
            <a:pathLst>
              <a:path h="10287000" w="6725126">
                <a:moveTo>
                  <a:pt x="0" y="0"/>
                </a:moveTo>
                <a:lnTo>
                  <a:pt x="6725126" y="0"/>
                </a:lnTo>
                <a:lnTo>
                  <a:pt x="67251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56287" y="2662131"/>
            <a:ext cx="7603013" cy="4962739"/>
          </a:xfrm>
          <a:custGeom>
            <a:avLst/>
            <a:gdLst/>
            <a:ahLst/>
            <a:cxnLst/>
            <a:rect r="r" b="b" t="t" l="l"/>
            <a:pathLst>
              <a:path h="4962739" w="7603013">
                <a:moveTo>
                  <a:pt x="0" y="0"/>
                </a:moveTo>
                <a:lnTo>
                  <a:pt x="7603013" y="0"/>
                </a:lnTo>
                <a:lnTo>
                  <a:pt x="7603013" y="4962738"/>
                </a:lnTo>
                <a:lnTo>
                  <a:pt x="0" y="4962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38225"/>
            <a:ext cx="8183849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css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9165717" cy="9258300"/>
          </a:xfrm>
          <a:custGeom>
            <a:avLst/>
            <a:gdLst/>
            <a:ahLst/>
            <a:cxnLst/>
            <a:rect r="r" b="b" t="t" l="l"/>
            <a:pathLst>
              <a:path h="9258300" w="9165717">
                <a:moveTo>
                  <a:pt x="0" y="0"/>
                </a:moveTo>
                <a:lnTo>
                  <a:pt x="9165717" y="0"/>
                </a:lnTo>
                <a:lnTo>
                  <a:pt x="9165717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"/>
            <a:ext cx="8183849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JAVASCRIPT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68804" y="1028700"/>
            <a:ext cx="10150392" cy="8229600"/>
          </a:xfrm>
          <a:custGeom>
            <a:avLst/>
            <a:gdLst/>
            <a:ahLst/>
            <a:cxnLst/>
            <a:rect r="r" b="b" t="t" l="l"/>
            <a:pathLst>
              <a:path h="8229600" w="10150392">
                <a:moveTo>
                  <a:pt x="0" y="0"/>
                </a:moveTo>
                <a:lnTo>
                  <a:pt x="10150392" y="0"/>
                </a:lnTo>
                <a:lnTo>
                  <a:pt x="101503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92747" y="9525"/>
            <a:ext cx="3902506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TELA INICIAL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2041" y="1028700"/>
            <a:ext cx="9303918" cy="8358825"/>
          </a:xfrm>
          <a:custGeom>
            <a:avLst/>
            <a:gdLst/>
            <a:ahLst/>
            <a:cxnLst/>
            <a:rect r="r" b="b" t="t" l="l"/>
            <a:pathLst>
              <a:path h="8358825" w="9303918">
                <a:moveTo>
                  <a:pt x="0" y="0"/>
                </a:moveTo>
                <a:lnTo>
                  <a:pt x="9303918" y="0"/>
                </a:lnTo>
                <a:lnTo>
                  <a:pt x="9303918" y="8358825"/>
                </a:lnTo>
                <a:lnTo>
                  <a:pt x="0" y="8358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16259" y="-18996"/>
            <a:ext cx="6055483" cy="104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TELA COM ERRO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DAGSkj-DkWA</dc:identifier>
  <dcterms:modified xsi:type="dcterms:W3CDTF">2011-08-01T06:04:30Z</dcterms:modified>
  <cp:revision>1</cp:revision>
  <dc:title>Gerador de respostas</dc:title>
</cp:coreProperties>
</file>