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8288000"/>
  <p:notesSz cx="18288000" cy="1828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200" b="0" i="0">
                <a:solidFill>
                  <a:srgbClr val="004AA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453" y="0"/>
            <a:ext cx="17339395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200" b="0" i="0">
                <a:solidFill>
                  <a:srgbClr val="004AA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455429" y="2711947"/>
            <a:ext cx="7899400" cy="629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1629057" y="2125729"/>
            <a:ext cx="5274944" cy="6485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7998"/>
                </a:moveTo>
                <a:lnTo>
                  <a:pt x="0" y="0"/>
                </a:lnTo>
                <a:lnTo>
                  <a:pt x="10286999" y="0"/>
                </a:lnTo>
                <a:lnTo>
                  <a:pt x="10286999" y="18287998"/>
                </a:lnTo>
                <a:lnTo>
                  <a:pt x="0" y="18287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31269"/>
            <a:ext cx="10286999" cy="137567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200" b="0" i="0">
                <a:solidFill>
                  <a:srgbClr val="004AA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193" y="2093244"/>
            <a:ext cx="17161612" cy="3753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200" b="0" i="0">
                <a:solidFill>
                  <a:srgbClr val="004AA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615" y="3706282"/>
            <a:ext cx="16824768" cy="430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85529" y="1160585"/>
            <a:ext cx="7518400" cy="7522209"/>
            <a:chOff x="9885529" y="1160585"/>
            <a:chExt cx="7518400" cy="75222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5529" y="1160585"/>
              <a:ext cx="7517874" cy="75218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18576" y="3084142"/>
              <a:ext cx="233567" cy="4220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38115" y="3133743"/>
              <a:ext cx="422044" cy="421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20681" y="2915496"/>
              <a:ext cx="292184" cy="2489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233206" y="3115706"/>
              <a:ext cx="394970" cy="424815"/>
            </a:xfrm>
            <a:custGeom>
              <a:avLst/>
              <a:gdLst/>
              <a:ahLst/>
              <a:cxnLst/>
              <a:rect l="l" t="t" r="r" b="b"/>
              <a:pathLst>
                <a:path w="394969" h="424814">
                  <a:moveTo>
                    <a:pt x="37056" y="387548"/>
                  </a:moveTo>
                  <a:lnTo>
                    <a:pt x="211043" y="387548"/>
                  </a:lnTo>
                  <a:lnTo>
                    <a:pt x="166270" y="386740"/>
                  </a:lnTo>
                  <a:lnTo>
                    <a:pt x="122060" y="380781"/>
                  </a:lnTo>
                  <a:lnTo>
                    <a:pt x="78456" y="369756"/>
                  </a:lnTo>
                  <a:lnTo>
                    <a:pt x="26715" y="349719"/>
                  </a:lnTo>
                  <a:lnTo>
                    <a:pt x="10821" y="340898"/>
                  </a:lnTo>
                  <a:lnTo>
                    <a:pt x="3607" y="339094"/>
                  </a:lnTo>
                  <a:lnTo>
                    <a:pt x="0" y="341800"/>
                  </a:lnTo>
                  <a:lnTo>
                    <a:pt x="0" y="350818"/>
                  </a:lnTo>
                  <a:lnTo>
                    <a:pt x="1803" y="356229"/>
                  </a:lnTo>
                  <a:lnTo>
                    <a:pt x="5410" y="362542"/>
                  </a:lnTo>
                  <a:lnTo>
                    <a:pt x="9919" y="367953"/>
                  </a:lnTo>
                  <a:lnTo>
                    <a:pt x="37056" y="387548"/>
                  </a:lnTo>
                  <a:close/>
                </a:path>
                <a:path w="394969" h="424814">
                  <a:moveTo>
                    <a:pt x="171342" y="423867"/>
                  </a:moveTo>
                  <a:lnTo>
                    <a:pt x="213727" y="423867"/>
                  </a:lnTo>
                  <a:lnTo>
                    <a:pt x="233158" y="422838"/>
                  </a:lnTo>
                  <a:lnTo>
                    <a:pt x="288577" y="414849"/>
                  </a:lnTo>
                  <a:lnTo>
                    <a:pt x="345616" y="397375"/>
                  </a:lnTo>
                  <a:lnTo>
                    <a:pt x="385070" y="367050"/>
                  </a:lnTo>
                  <a:lnTo>
                    <a:pt x="394496" y="346111"/>
                  </a:lnTo>
                  <a:lnTo>
                    <a:pt x="392848" y="341573"/>
                  </a:lnTo>
                  <a:lnTo>
                    <a:pt x="387987" y="340080"/>
                  </a:lnTo>
                  <a:lnTo>
                    <a:pt x="379659" y="341800"/>
                  </a:lnTo>
                  <a:lnTo>
                    <a:pt x="363920" y="350099"/>
                  </a:lnTo>
                  <a:lnTo>
                    <a:pt x="347758" y="357469"/>
                  </a:lnTo>
                  <a:lnTo>
                    <a:pt x="302104" y="373364"/>
                  </a:lnTo>
                  <a:lnTo>
                    <a:pt x="256335" y="383118"/>
                  </a:lnTo>
                  <a:lnTo>
                    <a:pt x="211043" y="387548"/>
                  </a:lnTo>
                  <a:lnTo>
                    <a:pt x="37056" y="387548"/>
                  </a:lnTo>
                  <a:lnTo>
                    <a:pt x="38509" y="388597"/>
                  </a:lnTo>
                  <a:lnTo>
                    <a:pt x="74286" y="404591"/>
                  </a:lnTo>
                  <a:lnTo>
                    <a:pt x="117333" y="416019"/>
                  </a:lnTo>
                  <a:lnTo>
                    <a:pt x="167735" y="422965"/>
                  </a:lnTo>
                  <a:lnTo>
                    <a:pt x="171342" y="423867"/>
                  </a:lnTo>
                  <a:close/>
                </a:path>
                <a:path w="394969" h="424814">
                  <a:moveTo>
                    <a:pt x="187575" y="424769"/>
                  </a:moveTo>
                  <a:lnTo>
                    <a:pt x="190280" y="424769"/>
                  </a:lnTo>
                  <a:lnTo>
                    <a:pt x="198396" y="423867"/>
                  </a:lnTo>
                  <a:lnTo>
                    <a:pt x="183968" y="423867"/>
                  </a:lnTo>
                  <a:lnTo>
                    <a:pt x="187575" y="424769"/>
                  </a:lnTo>
                  <a:close/>
                </a:path>
                <a:path w="394969" h="424814">
                  <a:moveTo>
                    <a:pt x="129859" y="279571"/>
                  </a:moveTo>
                  <a:lnTo>
                    <a:pt x="124787" y="272680"/>
                  </a:lnTo>
                  <a:lnTo>
                    <a:pt x="119038" y="264352"/>
                  </a:lnTo>
                  <a:lnTo>
                    <a:pt x="112612" y="254840"/>
                  </a:lnTo>
                  <a:lnTo>
                    <a:pt x="105511" y="244399"/>
                  </a:lnTo>
                  <a:lnTo>
                    <a:pt x="90124" y="220402"/>
                  </a:lnTo>
                  <a:lnTo>
                    <a:pt x="79133" y="198518"/>
                  </a:lnTo>
                  <a:lnTo>
                    <a:pt x="72538" y="178833"/>
                  </a:lnTo>
                  <a:lnTo>
                    <a:pt x="70340" y="161430"/>
                  </a:lnTo>
                  <a:lnTo>
                    <a:pt x="71693" y="148606"/>
                  </a:lnTo>
                  <a:lnTo>
                    <a:pt x="75751" y="129189"/>
                  </a:lnTo>
                  <a:lnTo>
                    <a:pt x="82515" y="103345"/>
                  </a:lnTo>
                  <a:lnTo>
                    <a:pt x="91984" y="71245"/>
                  </a:lnTo>
                  <a:lnTo>
                    <a:pt x="98381" y="50094"/>
                  </a:lnTo>
                  <a:lnTo>
                    <a:pt x="103932" y="31226"/>
                  </a:lnTo>
                  <a:lnTo>
                    <a:pt x="108470" y="14556"/>
                  </a:lnTo>
                  <a:lnTo>
                    <a:pt x="111823" y="0"/>
                  </a:lnTo>
                  <a:lnTo>
                    <a:pt x="73299" y="60381"/>
                  </a:lnTo>
                  <a:lnTo>
                    <a:pt x="45766" y="109010"/>
                  </a:lnTo>
                  <a:lnTo>
                    <a:pt x="29393" y="145971"/>
                  </a:lnTo>
                  <a:lnTo>
                    <a:pt x="24348" y="171350"/>
                  </a:lnTo>
                  <a:lnTo>
                    <a:pt x="27011" y="190599"/>
                  </a:lnTo>
                  <a:lnTo>
                    <a:pt x="47556" y="226390"/>
                  </a:lnTo>
                  <a:lnTo>
                    <a:pt x="84713" y="257504"/>
                  </a:lnTo>
                  <a:lnTo>
                    <a:pt x="117178" y="275823"/>
                  </a:lnTo>
                  <a:lnTo>
                    <a:pt x="129859" y="279571"/>
                  </a:lnTo>
                  <a:close/>
                </a:path>
              </a:pathLst>
            </a:custGeom>
            <a:solidFill>
              <a:srgbClr val="FA8E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091143" y="2798045"/>
              <a:ext cx="723265" cy="78740"/>
            </a:xfrm>
            <a:custGeom>
              <a:avLst/>
              <a:gdLst/>
              <a:ahLst/>
              <a:cxnLst/>
              <a:rect l="l" t="t" r="r" b="b"/>
              <a:pathLst>
                <a:path w="723265" h="78739">
                  <a:moveTo>
                    <a:pt x="704816" y="78616"/>
                  </a:moveTo>
                  <a:lnTo>
                    <a:pt x="716962" y="77094"/>
                  </a:lnTo>
                  <a:lnTo>
                    <a:pt x="723021" y="70499"/>
                  </a:lnTo>
                  <a:lnTo>
                    <a:pt x="722824" y="58832"/>
                  </a:lnTo>
                  <a:lnTo>
                    <a:pt x="705703" y="32298"/>
                  </a:lnTo>
                  <a:lnTo>
                    <a:pt x="669053" y="14980"/>
                  </a:lnTo>
                  <a:lnTo>
                    <a:pt x="612620" y="6962"/>
                  </a:lnTo>
                  <a:lnTo>
                    <a:pt x="536150" y="8329"/>
                  </a:lnTo>
                  <a:lnTo>
                    <a:pt x="497598" y="20278"/>
                  </a:lnTo>
                  <a:lnTo>
                    <a:pt x="470206" y="51843"/>
                  </a:lnTo>
                  <a:lnTo>
                    <a:pt x="472573" y="57930"/>
                  </a:lnTo>
                  <a:lnTo>
                    <a:pt x="478133" y="62510"/>
                  </a:lnTo>
                  <a:lnTo>
                    <a:pt x="538503" y="62510"/>
                  </a:lnTo>
                  <a:lnTo>
                    <a:pt x="588793" y="62777"/>
                  </a:lnTo>
                  <a:lnTo>
                    <a:pt x="638237" y="66934"/>
                  </a:lnTo>
                  <a:lnTo>
                    <a:pt x="686751" y="75065"/>
                  </a:lnTo>
                  <a:lnTo>
                    <a:pt x="704816" y="78616"/>
                  </a:lnTo>
                  <a:close/>
                </a:path>
                <a:path w="723265" h="78739">
                  <a:moveTo>
                    <a:pt x="487453" y="66047"/>
                  </a:moveTo>
                  <a:lnTo>
                    <a:pt x="538503" y="62510"/>
                  </a:lnTo>
                  <a:lnTo>
                    <a:pt x="478133" y="62510"/>
                  </a:lnTo>
                  <a:lnTo>
                    <a:pt x="478322" y="62665"/>
                  </a:lnTo>
                  <a:lnTo>
                    <a:pt x="487453" y="66047"/>
                  </a:lnTo>
                  <a:close/>
                </a:path>
                <a:path w="723265" h="78739">
                  <a:moveTo>
                    <a:pt x="178134" y="61536"/>
                  </a:moveTo>
                  <a:lnTo>
                    <a:pt x="188956" y="59733"/>
                  </a:lnTo>
                  <a:lnTo>
                    <a:pt x="193465" y="53420"/>
                  </a:lnTo>
                  <a:lnTo>
                    <a:pt x="192563" y="43500"/>
                  </a:lnTo>
                  <a:lnTo>
                    <a:pt x="162000" y="13189"/>
                  </a:lnTo>
                  <a:lnTo>
                    <a:pt x="89264" y="0"/>
                  </a:lnTo>
                  <a:lnTo>
                    <a:pt x="45907" y="2127"/>
                  </a:lnTo>
                  <a:lnTo>
                    <a:pt x="16584" y="13893"/>
                  </a:lnTo>
                  <a:lnTo>
                    <a:pt x="1380" y="35383"/>
                  </a:lnTo>
                  <a:lnTo>
                    <a:pt x="0" y="45543"/>
                  </a:lnTo>
                  <a:lnTo>
                    <a:pt x="2462" y="49489"/>
                  </a:lnTo>
                  <a:lnTo>
                    <a:pt x="64380" y="49489"/>
                  </a:lnTo>
                  <a:lnTo>
                    <a:pt x="102044" y="49925"/>
                  </a:lnTo>
                  <a:lnTo>
                    <a:pt x="139878" y="53913"/>
                  </a:lnTo>
                  <a:lnTo>
                    <a:pt x="178134" y="61536"/>
                  </a:lnTo>
                  <a:close/>
                </a:path>
                <a:path w="723265" h="78739">
                  <a:moveTo>
                    <a:pt x="12794" y="54026"/>
                  </a:moveTo>
                  <a:lnTo>
                    <a:pt x="26631" y="52518"/>
                  </a:lnTo>
                  <a:lnTo>
                    <a:pt x="64380" y="49489"/>
                  </a:lnTo>
                  <a:lnTo>
                    <a:pt x="2462" y="49489"/>
                  </a:lnTo>
                  <a:lnTo>
                    <a:pt x="3860" y="51729"/>
                  </a:lnTo>
                  <a:lnTo>
                    <a:pt x="12794" y="54026"/>
                  </a:lnTo>
                  <a:close/>
                </a:path>
              </a:pathLst>
            </a:custGeom>
            <a:solidFill>
              <a:srgbClr val="1724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144829" y="2938042"/>
              <a:ext cx="586740" cy="241935"/>
            </a:xfrm>
            <a:custGeom>
              <a:avLst/>
              <a:gdLst/>
              <a:ahLst/>
              <a:cxnLst/>
              <a:rect l="l" t="t" r="r" b="b"/>
              <a:pathLst>
                <a:path w="586740" h="241935">
                  <a:moveTo>
                    <a:pt x="516733" y="241695"/>
                  </a:moveTo>
                  <a:lnTo>
                    <a:pt x="555919" y="221911"/>
                  </a:lnTo>
                  <a:lnTo>
                    <a:pt x="575519" y="188613"/>
                  </a:lnTo>
                  <a:lnTo>
                    <a:pt x="584988" y="147044"/>
                  </a:lnTo>
                  <a:lnTo>
                    <a:pt x="586172" y="123554"/>
                  </a:lnTo>
                  <a:lnTo>
                    <a:pt x="584988" y="100049"/>
                  </a:lnTo>
                  <a:lnTo>
                    <a:pt x="575519" y="58113"/>
                  </a:lnTo>
                  <a:lnTo>
                    <a:pt x="555919" y="24294"/>
                  </a:lnTo>
                  <a:lnTo>
                    <a:pt x="516733" y="4510"/>
                  </a:lnTo>
                  <a:lnTo>
                    <a:pt x="503178" y="6708"/>
                  </a:lnTo>
                  <a:lnTo>
                    <a:pt x="468937" y="39682"/>
                  </a:lnTo>
                  <a:lnTo>
                    <a:pt x="452705" y="78236"/>
                  </a:lnTo>
                  <a:lnTo>
                    <a:pt x="447294" y="123554"/>
                  </a:lnTo>
                  <a:lnTo>
                    <a:pt x="448647" y="147044"/>
                  </a:lnTo>
                  <a:lnTo>
                    <a:pt x="459468" y="188613"/>
                  </a:lnTo>
                  <a:lnTo>
                    <a:pt x="479449" y="221911"/>
                  </a:lnTo>
                  <a:lnTo>
                    <a:pt x="516733" y="241695"/>
                  </a:lnTo>
                  <a:close/>
                </a:path>
                <a:path w="586740" h="241935">
                  <a:moveTo>
                    <a:pt x="53206" y="228167"/>
                  </a:moveTo>
                  <a:lnTo>
                    <a:pt x="91984" y="193897"/>
                  </a:lnTo>
                  <a:lnTo>
                    <a:pt x="103369" y="157485"/>
                  </a:lnTo>
                  <a:lnTo>
                    <a:pt x="107314" y="113633"/>
                  </a:lnTo>
                  <a:lnTo>
                    <a:pt x="106424" y="91340"/>
                  </a:lnTo>
                  <a:lnTo>
                    <a:pt x="98944" y="51870"/>
                  </a:lnTo>
                  <a:lnTo>
                    <a:pt x="74624" y="8680"/>
                  </a:lnTo>
                  <a:lnTo>
                    <a:pt x="53206" y="0"/>
                  </a:lnTo>
                  <a:lnTo>
                    <a:pt x="42737" y="2184"/>
                  </a:lnTo>
                  <a:lnTo>
                    <a:pt x="16232" y="34270"/>
                  </a:lnTo>
                  <a:lnTo>
                    <a:pt x="4058" y="70569"/>
                  </a:lnTo>
                  <a:lnTo>
                    <a:pt x="0" y="113633"/>
                  </a:lnTo>
                  <a:lnTo>
                    <a:pt x="1014" y="136447"/>
                  </a:lnTo>
                  <a:lnTo>
                    <a:pt x="9130" y="176663"/>
                  </a:lnTo>
                  <a:lnTo>
                    <a:pt x="33028" y="219487"/>
                  </a:lnTo>
                  <a:lnTo>
                    <a:pt x="53206" y="228167"/>
                  </a:lnTo>
                  <a:close/>
                </a:path>
              </a:pathLst>
            </a:custGeom>
            <a:solidFill>
              <a:srgbClr val="1725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234208" y="3011093"/>
              <a:ext cx="154305" cy="306070"/>
            </a:xfrm>
            <a:custGeom>
              <a:avLst/>
              <a:gdLst/>
              <a:ahLst/>
              <a:cxnLst/>
              <a:rect l="l" t="t" r="r" b="b"/>
              <a:pathLst>
                <a:path w="154305" h="306070">
                  <a:moveTo>
                    <a:pt x="21643" y="305726"/>
                  </a:moveTo>
                  <a:lnTo>
                    <a:pt x="27956" y="305726"/>
                  </a:lnTo>
                  <a:lnTo>
                    <a:pt x="40581" y="300314"/>
                  </a:lnTo>
                  <a:lnTo>
                    <a:pt x="47795" y="295805"/>
                  </a:lnTo>
                  <a:lnTo>
                    <a:pt x="55911" y="290394"/>
                  </a:lnTo>
                  <a:lnTo>
                    <a:pt x="56813" y="290394"/>
                  </a:lnTo>
                  <a:lnTo>
                    <a:pt x="57715" y="289492"/>
                  </a:lnTo>
                  <a:lnTo>
                    <a:pt x="72256" y="278515"/>
                  </a:lnTo>
                  <a:lnTo>
                    <a:pt x="83416" y="265932"/>
                  </a:lnTo>
                  <a:lnTo>
                    <a:pt x="91194" y="251826"/>
                  </a:lnTo>
                  <a:lnTo>
                    <a:pt x="95591" y="236283"/>
                  </a:lnTo>
                  <a:lnTo>
                    <a:pt x="96539" y="226363"/>
                  </a:lnTo>
                  <a:lnTo>
                    <a:pt x="96489" y="225461"/>
                  </a:lnTo>
                  <a:lnTo>
                    <a:pt x="94012" y="211257"/>
                  </a:lnTo>
                  <a:lnTo>
                    <a:pt x="87728" y="192149"/>
                  </a:lnTo>
                  <a:lnTo>
                    <a:pt x="77555" y="168645"/>
                  </a:lnTo>
                  <a:lnTo>
                    <a:pt x="72158" y="153624"/>
                  </a:lnTo>
                  <a:lnTo>
                    <a:pt x="68198" y="141139"/>
                  </a:lnTo>
                  <a:lnTo>
                    <a:pt x="65761" y="131359"/>
                  </a:lnTo>
                  <a:lnTo>
                    <a:pt x="64929" y="124454"/>
                  </a:lnTo>
                  <a:lnTo>
                    <a:pt x="66606" y="119241"/>
                  </a:lnTo>
                  <a:lnTo>
                    <a:pt x="94647" y="78588"/>
                  </a:lnTo>
                  <a:lnTo>
                    <a:pt x="140681" y="45994"/>
                  </a:lnTo>
                  <a:lnTo>
                    <a:pt x="146092" y="42387"/>
                  </a:lnTo>
                  <a:lnTo>
                    <a:pt x="150601" y="37878"/>
                  </a:lnTo>
                  <a:lnTo>
                    <a:pt x="154208" y="25253"/>
                  </a:lnTo>
                  <a:lnTo>
                    <a:pt x="154208" y="18939"/>
                  </a:lnTo>
                  <a:lnTo>
                    <a:pt x="150601" y="13528"/>
                  </a:lnTo>
                  <a:lnTo>
                    <a:pt x="147895" y="8116"/>
                  </a:lnTo>
                  <a:lnTo>
                    <a:pt x="142484" y="3607"/>
                  </a:lnTo>
                  <a:lnTo>
                    <a:pt x="136172" y="1804"/>
                  </a:lnTo>
                  <a:lnTo>
                    <a:pt x="130761" y="0"/>
                  </a:lnTo>
                  <a:lnTo>
                    <a:pt x="124448" y="0"/>
                  </a:lnTo>
                  <a:lnTo>
                    <a:pt x="118136" y="3607"/>
                  </a:lnTo>
                  <a:lnTo>
                    <a:pt x="95675" y="16966"/>
                  </a:lnTo>
                  <a:lnTo>
                    <a:pt x="75751" y="31339"/>
                  </a:lnTo>
                  <a:lnTo>
                    <a:pt x="58532" y="46726"/>
                  </a:lnTo>
                  <a:lnTo>
                    <a:pt x="44188" y="63129"/>
                  </a:lnTo>
                  <a:lnTo>
                    <a:pt x="43286" y="64030"/>
                  </a:lnTo>
                  <a:lnTo>
                    <a:pt x="43286" y="64932"/>
                  </a:lnTo>
                  <a:lnTo>
                    <a:pt x="42384" y="64932"/>
                  </a:lnTo>
                  <a:lnTo>
                    <a:pt x="31084" y="83152"/>
                  </a:lnTo>
                  <a:lnTo>
                    <a:pt x="22996" y="98413"/>
                  </a:lnTo>
                  <a:lnTo>
                    <a:pt x="18289" y="110462"/>
                  </a:lnTo>
                  <a:lnTo>
                    <a:pt x="17134" y="119045"/>
                  </a:lnTo>
                  <a:lnTo>
                    <a:pt x="17120" y="130092"/>
                  </a:lnTo>
                  <a:lnTo>
                    <a:pt x="19726" y="144296"/>
                  </a:lnTo>
                  <a:lnTo>
                    <a:pt x="24869" y="162558"/>
                  </a:lnTo>
                  <a:lnTo>
                    <a:pt x="32464" y="184879"/>
                  </a:lnTo>
                  <a:lnTo>
                    <a:pt x="33366" y="185780"/>
                  </a:lnTo>
                  <a:lnTo>
                    <a:pt x="33366" y="186682"/>
                  </a:lnTo>
                  <a:lnTo>
                    <a:pt x="39947" y="200731"/>
                  </a:lnTo>
                  <a:lnTo>
                    <a:pt x="44751" y="211821"/>
                  </a:lnTo>
                  <a:lnTo>
                    <a:pt x="47696" y="220036"/>
                  </a:lnTo>
                  <a:lnTo>
                    <a:pt x="48697" y="225461"/>
                  </a:lnTo>
                  <a:lnTo>
                    <a:pt x="48697" y="226363"/>
                  </a:lnTo>
                  <a:lnTo>
                    <a:pt x="46132" y="232803"/>
                  </a:lnTo>
                  <a:lnTo>
                    <a:pt x="42384" y="238651"/>
                  </a:lnTo>
                  <a:lnTo>
                    <a:pt x="37283" y="243992"/>
                  </a:lnTo>
                  <a:lnTo>
                    <a:pt x="30661" y="248909"/>
                  </a:lnTo>
                  <a:lnTo>
                    <a:pt x="29759" y="248909"/>
                  </a:lnTo>
                  <a:lnTo>
                    <a:pt x="29759" y="249811"/>
                  </a:lnTo>
                  <a:lnTo>
                    <a:pt x="24348" y="253418"/>
                  </a:lnTo>
                  <a:lnTo>
                    <a:pt x="18937" y="256123"/>
                  </a:lnTo>
                  <a:lnTo>
                    <a:pt x="14428" y="258829"/>
                  </a:lnTo>
                  <a:lnTo>
                    <a:pt x="9018" y="261535"/>
                  </a:lnTo>
                  <a:lnTo>
                    <a:pt x="4509" y="266044"/>
                  </a:lnTo>
                  <a:lnTo>
                    <a:pt x="1803" y="272357"/>
                  </a:lnTo>
                  <a:lnTo>
                    <a:pt x="0" y="277768"/>
                  </a:lnTo>
                  <a:lnTo>
                    <a:pt x="0" y="284081"/>
                  </a:lnTo>
                  <a:lnTo>
                    <a:pt x="5410" y="296706"/>
                  </a:lnTo>
                  <a:lnTo>
                    <a:pt x="9919" y="301215"/>
                  </a:lnTo>
                  <a:lnTo>
                    <a:pt x="16232" y="303921"/>
                  </a:lnTo>
                  <a:lnTo>
                    <a:pt x="21643" y="305726"/>
                  </a:lnTo>
                  <a:close/>
                </a:path>
              </a:pathLst>
            </a:custGeom>
            <a:solidFill>
              <a:srgbClr val="FFA08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83765" y="7652882"/>
              <a:ext cx="633408" cy="58379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013265" y="7348058"/>
              <a:ext cx="988060" cy="798195"/>
            </a:xfrm>
            <a:custGeom>
              <a:avLst/>
              <a:gdLst/>
              <a:ahLst/>
              <a:cxnLst/>
              <a:rect l="l" t="t" r="r" b="b"/>
              <a:pathLst>
                <a:path w="988059" h="798195">
                  <a:moveTo>
                    <a:pt x="495992" y="721474"/>
                  </a:moveTo>
                  <a:lnTo>
                    <a:pt x="559532" y="705975"/>
                  </a:lnTo>
                  <a:lnTo>
                    <a:pt x="618946" y="689242"/>
                  </a:lnTo>
                  <a:lnTo>
                    <a:pt x="674239" y="671281"/>
                  </a:lnTo>
                  <a:lnTo>
                    <a:pt x="725417" y="652099"/>
                  </a:lnTo>
                  <a:lnTo>
                    <a:pt x="772488" y="631702"/>
                  </a:lnTo>
                  <a:lnTo>
                    <a:pt x="815456" y="610097"/>
                  </a:lnTo>
                  <a:lnTo>
                    <a:pt x="854328" y="587289"/>
                  </a:lnTo>
                  <a:lnTo>
                    <a:pt x="889112" y="563284"/>
                  </a:lnTo>
                  <a:lnTo>
                    <a:pt x="919811" y="538090"/>
                  </a:lnTo>
                  <a:lnTo>
                    <a:pt x="968987" y="484157"/>
                  </a:lnTo>
                  <a:lnTo>
                    <a:pt x="987475" y="455431"/>
                  </a:lnTo>
                  <a:lnTo>
                    <a:pt x="814328" y="202914"/>
                  </a:lnTo>
                  <a:lnTo>
                    <a:pt x="662826" y="0"/>
                  </a:lnTo>
                  <a:lnTo>
                    <a:pt x="184870" y="223657"/>
                  </a:lnTo>
                  <a:lnTo>
                    <a:pt x="180962" y="223657"/>
                  </a:lnTo>
                  <a:lnTo>
                    <a:pt x="161423" y="235382"/>
                  </a:lnTo>
                  <a:lnTo>
                    <a:pt x="0" y="303920"/>
                  </a:lnTo>
                  <a:lnTo>
                    <a:pt x="20671" y="335076"/>
                  </a:lnTo>
                  <a:lnTo>
                    <a:pt x="42779" y="369022"/>
                  </a:lnTo>
                  <a:lnTo>
                    <a:pt x="66324" y="405759"/>
                  </a:lnTo>
                  <a:lnTo>
                    <a:pt x="91307" y="445285"/>
                  </a:lnTo>
                  <a:lnTo>
                    <a:pt x="117727" y="487601"/>
                  </a:lnTo>
                  <a:lnTo>
                    <a:pt x="145585" y="532707"/>
                  </a:lnTo>
                  <a:lnTo>
                    <a:pt x="174879" y="580604"/>
                  </a:lnTo>
                  <a:lnTo>
                    <a:pt x="205611" y="631290"/>
                  </a:lnTo>
                  <a:lnTo>
                    <a:pt x="211008" y="640083"/>
                  </a:lnTo>
                  <a:lnTo>
                    <a:pt x="216320" y="648876"/>
                  </a:lnTo>
                  <a:lnTo>
                    <a:pt x="219748" y="654738"/>
                  </a:lnTo>
                  <a:lnTo>
                    <a:pt x="258817" y="654738"/>
                  </a:lnTo>
                  <a:lnTo>
                    <a:pt x="229960" y="672775"/>
                  </a:lnTo>
                  <a:lnTo>
                    <a:pt x="258313" y="720573"/>
                  </a:lnTo>
                  <a:lnTo>
                    <a:pt x="495090" y="720573"/>
                  </a:lnTo>
                  <a:lnTo>
                    <a:pt x="495992" y="721474"/>
                  </a:lnTo>
                  <a:close/>
                </a:path>
                <a:path w="988059" h="798195">
                  <a:moveTo>
                    <a:pt x="180962" y="223657"/>
                  </a:moveTo>
                  <a:lnTo>
                    <a:pt x="184870" y="223657"/>
                  </a:lnTo>
                  <a:lnTo>
                    <a:pt x="183968" y="221854"/>
                  </a:lnTo>
                  <a:lnTo>
                    <a:pt x="180962" y="223657"/>
                  </a:lnTo>
                  <a:close/>
                </a:path>
                <a:path w="988059" h="798195">
                  <a:moveTo>
                    <a:pt x="226352" y="666462"/>
                  </a:moveTo>
                  <a:lnTo>
                    <a:pt x="234469" y="663742"/>
                  </a:lnTo>
                  <a:lnTo>
                    <a:pt x="242585" y="660938"/>
                  </a:lnTo>
                  <a:lnTo>
                    <a:pt x="250701" y="657965"/>
                  </a:lnTo>
                  <a:lnTo>
                    <a:pt x="258817" y="654738"/>
                  </a:lnTo>
                  <a:lnTo>
                    <a:pt x="219748" y="654738"/>
                  </a:lnTo>
                  <a:lnTo>
                    <a:pt x="221463" y="657669"/>
                  </a:lnTo>
                  <a:lnTo>
                    <a:pt x="226352" y="666462"/>
                  </a:lnTo>
                  <a:close/>
                </a:path>
                <a:path w="988059" h="798195">
                  <a:moveTo>
                    <a:pt x="303907" y="798131"/>
                  </a:moveTo>
                  <a:lnTo>
                    <a:pt x="370754" y="772316"/>
                  </a:lnTo>
                  <a:lnTo>
                    <a:pt x="443687" y="743119"/>
                  </a:lnTo>
                  <a:lnTo>
                    <a:pt x="458116" y="733199"/>
                  </a:lnTo>
                  <a:lnTo>
                    <a:pt x="459018" y="732297"/>
                  </a:lnTo>
                  <a:lnTo>
                    <a:pt x="459920" y="732297"/>
                  </a:lnTo>
                  <a:lnTo>
                    <a:pt x="469093" y="729451"/>
                  </a:lnTo>
                  <a:lnTo>
                    <a:pt x="486424" y="723419"/>
                  </a:lnTo>
                  <a:lnTo>
                    <a:pt x="495090" y="720573"/>
                  </a:lnTo>
                  <a:lnTo>
                    <a:pt x="258313" y="720573"/>
                  </a:lnTo>
                  <a:lnTo>
                    <a:pt x="303907" y="798131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794571" y="7709986"/>
              <a:ext cx="444500" cy="325120"/>
            </a:xfrm>
            <a:custGeom>
              <a:avLst/>
              <a:gdLst/>
              <a:ahLst/>
              <a:cxnLst/>
              <a:rect l="l" t="t" r="r" b="b"/>
              <a:pathLst>
                <a:path w="444500" h="325120">
                  <a:moveTo>
                    <a:pt x="14424" y="139744"/>
                  </a:moveTo>
                  <a:lnTo>
                    <a:pt x="32680" y="136561"/>
                  </a:lnTo>
                  <a:lnTo>
                    <a:pt x="52289" y="132532"/>
                  </a:lnTo>
                  <a:lnTo>
                    <a:pt x="95563" y="122614"/>
                  </a:lnTo>
                  <a:lnTo>
                    <a:pt x="114495" y="117205"/>
                  </a:lnTo>
                  <a:lnTo>
                    <a:pt x="150852" y="107583"/>
                  </a:lnTo>
                  <a:lnTo>
                    <a:pt x="189661" y="96355"/>
                  </a:lnTo>
                  <a:lnTo>
                    <a:pt x="231005" y="83606"/>
                  </a:lnTo>
                  <a:lnTo>
                    <a:pt x="274969" y="69421"/>
                  </a:lnTo>
                  <a:lnTo>
                    <a:pt x="343486" y="45078"/>
                  </a:lnTo>
                  <a:lnTo>
                    <a:pt x="355812" y="40359"/>
                  </a:lnTo>
                  <a:lnTo>
                    <a:pt x="368391" y="35725"/>
                  </a:lnTo>
                  <a:lnTo>
                    <a:pt x="381140" y="31259"/>
                  </a:lnTo>
                  <a:lnTo>
                    <a:pt x="393972" y="27047"/>
                  </a:lnTo>
                  <a:lnTo>
                    <a:pt x="394874" y="26146"/>
                  </a:lnTo>
                  <a:lnTo>
                    <a:pt x="395775" y="26146"/>
                  </a:lnTo>
                  <a:lnTo>
                    <a:pt x="396677" y="25244"/>
                  </a:lnTo>
                  <a:lnTo>
                    <a:pt x="396677" y="24343"/>
                  </a:lnTo>
                  <a:lnTo>
                    <a:pt x="397578" y="24343"/>
                  </a:lnTo>
                  <a:lnTo>
                    <a:pt x="411102" y="10818"/>
                  </a:lnTo>
                  <a:lnTo>
                    <a:pt x="411102" y="7213"/>
                  </a:lnTo>
                  <a:lnTo>
                    <a:pt x="406594" y="2705"/>
                  </a:lnTo>
                  <a:lnTo>
                    <a:pt x="403889" y="901"/>
                  </a:lnTo>
                  <a:lnTo>
                    <a:pt x="401185" y="0"/>
                  </a:lnTo>
                  <a:lnTo>
                    <a:pt x="394874" y="0"/>
                  </a:lnTo>
                  <a:lnTo>
                    <a:pt x="392169" y="1802"/>
                  </a:lnTo>
                  <a:lnTo>
                    <a:pt x="388563" y="1802"/>
                  </a:lnTo>
                  <a:lnTo>
                    <a:pt x="386760" y="3605"/>
                  </a:lnTo>
                  <a:lnTo>
                    <a:pt x="384957" y="4506"/>
                  </a:lnTo>
                  <a:lnTo>
                    <a:pt x="384055" y="4506"/>
                  </a:lnTo>
                  <a:lnTo>
                    <a:pt x="371730" y="9225"/>
                  </a:lnTo>
                  <a:lnTo>
                    <a:pt x="359150" y="13860"/>
                  </a:lnTo>
                  <a:lnTo>
                    <a:pt x="346402" y="18326"/>
                  </a:lnTo>
                  <a:lnTo>
                    <a:pt x="333566" y="22539"/>
                  </a:lnTo>
                  <a:lnTo>
                    <a:pt x="91956" y="109991"/>
                  </a:lnTo>
                  <a:lnTo>
                    <a:pt x="93760" y="109991"/>
                  </a:lnTo>
                  <a:lnTo>
                    <a:pt x="14424" y="139744"/>
                  </a:lnTo>
                  <a:close/>
                </a:path>
                <a:path w="444500" h="325120">
                  <a:moveTo>
                    <a:pt x="0" y="324567"/>
                  </a:moveTo>
                  <a:lnTo>
                    <a:pt x="40370" y="312780"/>
                  </a:lnTo>
                  <a:lnTo>
                    <a:pt x="82751" y="299657"/>
                  </a:lnTo>
                  <a:lnTo>
                    <a:pt x="127150" y="285198"/>
                  </a:lnTo>
                  <a:lnTo>
                    <a:pt x="173575" y="269404"/>
                  </a:lnTo>
                  <a:lnTo>
                    <a:pt x="222033" y="252274"/>
                  </a:lnTo>
                  <a:lnTo>
                    <a:pt x="272532" y="233808"/>
                  </a:lnTo>
                  <a:lnTo>
                    <a:pt x="325078" y="214007"/>
                  </a:lnTo>
                  <a:lnTo>
                    <a:pt x="436345" y="170397"/>
                  </a:lnTo>
                  <a:lnTo>
                    <a:pt x="442655" y="163184"/>
                  </a:lnTo>
                  <a:lnTo>
                    <a:pt x="444459" y="160479"/>
                  </a:lnTo>
                  <a:lnTo>
                    <a:pt x="444459" y="157775"/>
                  </a:lnTo>
                  <a:lnTo>
                    <a:pt x="441754" y="152366"/>
                  </a:lnTo>
                  <a:lnTo>
                    <a:pt x="439951" y="150562"/>
                  </a:lnTo>
                  <a:lnTo>
                    <a:pt x="434542" y="146956"/>
                  </a:lnTo>
                  <a:lnTo>
                    <a:pt x="431837" y="146956"/>
                  </a:lnTo>
                  <a:lnTo>
                    <a:pt x="428231" y="147858"/>
                  </a:lnTo>
                  <a:lnTo>
                    <a:pt x="325610" y="188246"/>
                  </a:lnTo>
                  <a:lnTo>
                    <a:pt x="230005" y="224154"/>
                  </a:lnTo>
                  <a:lnTo>
                    <a:pt x="184806" y="240402"/>
                  </a:lnTo>
                  <a:lnTo>
                    <a:pt x="141330" y="255498"/>
                  </a:lnTo>
                  <a:lnTo>
                    <a:pt x="99565" y="269432"/>
                  </a:lnTo>
                  <a:lnTo>
                    <a:pt x="59501" y="282193"/>
                  </a:lnTo>
                  <a:lnTo>
                    <a:pt x="28849" y="297520"/>
                  </a:lnTo>
                  <a:lnTo>
                    <a:pt x="20538" y="304788"/>
                  </a:lnTo>
                  <a:lnTo>
                    <a:pt x="13072" y="311719"/>
                  </a:lnTo>
                  <a:lnTo>
                    <a:pt x="6282" y="318312"/>
                  </a:lnTo>
                  <a:lnTo>
                    <a:pt x="0" y="324567"/>
                  </a:lnTo>
                  <a:close/>
                </a:path>
              </a:pathLst>
            </a:custGeom>
            <a:solidFill>
              <a:srgbClr val="FA8E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094428" y="5419917"/>
              <a:ext cx="446405" cy="447040"/>
            </a:xfrm>
            <a:custGeom>
              <a:avLst/>
              <a:gdLst/>
              <a:ahLst/>
              <a:cxnLst/>
              <a:rect l="l" t="t" r="r" b="b"/>
              <a:pathLst>
                <a:path w="446405" h="447039">
                  <a:moveTo>
                    <a:pt x="222745" y="446412"/>
                  </a:moveTo>
                  <a:lnTo>
                    <a:pt x="267568" y="442354"/>
                  </a:lnTo>
                  <a:lnTo>
                    <a:pt x="308755" y="430179"/>
                  </a:lnTo>
                  <a:lnTo>
                    <a:pt x="346391" y="409887"/>
                  </a:lnTo>
                  <a:lnTo>
                    <a:pt x="380561" y="381480"/>
                  </a:lnTo>
                  <a:lnTo>
                    <a:pt x="409489" y="347181"/>
                  </a:lnTo>
                  <a:lnTo>
                    <a:pt x="430047" y="309332"/>
                  </a:lnTo>
                  <a:lnTo>
                    <a:pt x="442320" y="268101"/>
                  </a:lnTo>
                  <a:lnTo>
                    <a:pt x="446392" y="223657"/>
                  </a:lnTo>
                  <a:lnTo>
                    <a:pt x="442193" y="178833"/>
                  </a:lnTo>
                  <a:lnTo>
                    <a:pt x="429709" y="137644"/>
                  </a:lnTo>
                  <a:lnTo>
                    <a:pt x="409109" y="100006"/>
                  </a:lnTo>
                  <a:lnTo>
                    <a:pt x="380561" y="65834"/>
                  </a:lnTo>
                  <a:lnTo>
                    <a:pt x="346264" y="37412"/>
                  </a:lnTo>
                  <a:lnTo>
                    <a:pt x="308416" y="17022"/>
                  </a:lnTo>
                  <a:lnTo>
                    <a:pt x="267187" y="4579"/>
                  </a:lnTo>
                  <a:lnTo>
                    <a:pt x="222745" y="0"/>
                  </a:lnTo>
                  <a:lnTo>
                    <a:pt x="178303" y="4199"/>
                  </a:lnTo>
                  <a:lnTo>
                    <a:pt x="137074" y="16684"/>
                  </a:lnTo>
                  <a:lnTo>
                    <a:pt x="99226" y="37285"/>
                  </a:lnTo>
                  <a:lnTo>
                    <a:pt x="96348" y="39681"/>
                  </a:lnTo>
                  <a:lnTo>
                    <a:pt x="222745" y="39681"/>
                  </a:lnTo>
                  <a:lnTo>
                    <a:pt x="259268" y="43063"/>
                  </a:lnTo>
                  <a:lnTo>
                    <a:pt x="324198" y="70118"/>
                  </a:lnTo>
                  <a:lnTo>
                    <a:pt x="376277" y="122200"/>
                  </a:lnTo>
                  <a:lnTo>
                    <a:pt x="403331" y="187133"/>
                  </a:lnTo>
                  <a:lnTo>
                    <a:pt x="406713" y="223657"/>
                  </a:lnTo>
                  <a:lnTo>
                    <a:pt x="403331" y="260182"/>
                  </a:lnTo>
                  <a:lnTo>
                    <a:pt x="376277" y="325115"/>
                  </a:lnTo>
                  <a:lnTo>
                    <a:pt x="324198" y="377196"/>
                  </a:lnTo>
                  <a:lnTo>
                    <a:pt x="259268" y="404252"/>
                  </a:lnTo>
                  <a:lnTo>
                    <a:pt x="222745" y="407633"/>
                  </a:lnTo>
                  <a:lnTo>
                    <a:pt x="96505" y="407633"/>
                  </a:lnTo>
                  <a:lnTo>
                    <a:pt x="99227" y="409888"/>
                  </a:lnTo>
                  <a:lnTo>
                    <a:pt x="137075" y="430179"/>
                  </a:lnTo>
                  <a:lnTo>
                    <a:pt x="178305" y="442354"/>
                  </a:lnTo>
                  <a:lnTo>
                    <a:pt x="222745" y="446412"/>
                  </a:lnTo>
                  <a:close/>
                </a:path>
                <a:path w="446405" h="447039">
                  <a:moveTo>
                    <a:pt x="96505" y="407633"/>
                  </a:moveTo>
                  <a:lnTo>
                    <a:pt x="222745" y="407633"/>
                  </a:lnTo>
                  <a:lnTo>
                    <a:pt x="186222" y="404252"/>
                  </a:lnTo>
                  <a:lnTo>
                    <a:pt x="152405" y="394106"/>
                  </a:lnTo>
                  <a:lnTo>
                    <a:pt x="92885" y="353523"/>
                  </a:lnTo>
                  <a:lnTo>
                    <a:pt x="52304" y="294001"/>
                  </a:lnTo>
                  <a:lnTo>
                    <a:pt x="38777" y="223657"/>
                  </a:lnTo>
                  <a:lnTo>
                    <a:pt x="42159" y="187133"/>
                  </a:lnTo>
                  <a:lnTo>
                    <a:pt x="69213" y="122200"/>
                  </a:lnTo>
                  <a:lnTo>
                    <a:pt x="121292" y="70118"/>
                  </a:lnTo>
                  <a:lnTo>
                    <a:pt x="186222" y="43063"/>
                  </a:lnTo>
                  <a:lnTo>
                    <a:pt x="222745" y="39681"/>
                  </a:lnTo>
                  <a:lnTo>
                    <a:pt x="96348" y="39681"/>
                  </a:lnTo>
                  <a:lnTo>
                    <a:pt x="64929" y="65834"/>
                  </a:lnTo>
                  <a:lnTo>
                    <a:pt x="36522" y="100133"/>
                  </a:lnTo>
                  <a:lnTo>
                    <a:pt x="16232" y="137982"/>
                  </a:lnTo>
                  <a:lnTo>
                    <a:pt x="4058" y="179213"/>
                  </a:lnTo>
                  <a:lnTo>
                    <a:pt x="0" y="223657"/>
                  </a:lnTo>
                  <a:lnTo>
                    <a:pt x="4058" y="268101"/>
                  </a:lnTo>
                  <a:lnTo>
                    <a:pt x="16232" y="309332"/>
                  </a:lnTo>
                  <a:lnTo>
                    <a:pt x="36522" y="347181"/>
                  </a:lnTo>
                  <a:lnTo>
                    <a:pt x="64929" y="381480"/>
                  </a:lnTo>
                  <a:lnTo>
                    <a:pt x="96505" y="407633"/>
                  </a:lnTo>
                  <a:close/>
                </a:path>
                <a:path w="446405" h="447039">
                  <a:moveTo>
                    <a:pt x="167735" y="170448"/>
                  </a:moveTo>
                  <a:lnTo>
                    <a:pt x="273246" y="170448"/>
                  </a:lnTo>
                  <a:lnTo>
                    <a:pt x="273246" y="106417"/>
                  </a:lnTo>
                  <a:lnTo>
                    <a:pt x="269639" y="101908"/>
                  </a:lnTo>
                  <a:lnTo>
                    <a:pt x="172244" y="101908"/>
                  </a:lnTo>
                  <a:lnTo>
                    <a:pt x="167735" y="106417"/>
                  </a:lnTo>
                  <a:lnTo>
                    <a:pt x="167735" y="170448"/>
                  </a:lnTo>
                  <a:close/>
                </a:path>
                <a:path w="446405" h="447039">
                  <a:moveTo>
                    <a:pt x="103707" y="275964"/>
                  </a:moveTo>
                  <a:lnTo>
                    <a:pt x="337274" y="275964"/>
                  </a:lnTo>
                  <a:lnTo>
                    <a:pt x="341783" y="271455"/>
                  </a:lnTo>
                  <a:lnTo>
                    <a:pt x="341783" y="174957"/>
                  </a:lnTo>
                  <a:lnTo>
                    <a:pt x="337274" y="170448"/>
                  </a:lnTo>
                  <a:lnTo>
                    <a:pt x="103707" y="170448"/>
                  </a:lnTo>
                  <a:lnTo>
                    <a:pt x="99198" y="174957"/>
                  </a:lnTo>
                  <a:lnTo>
                    <a:pt x="99198" y="271455"/>
                  </a:lnTo>
                  <a:lnTo>
                    <a:pt x="103707" y="275964"/>
                  </a:lnTo>
                  <a:close/>
                </a:path>
                <a:path w="446405" h="447039">
                  <a:moveTo>
                    <a:pt x="172244" y="344504"/>
                  </a:moveTo>
                  <a:lnTo>
                    <a:pt x="269639" y="344504"/>
                  </a:lnTo>
                  <a:lnTo>
                    <a:pt x="273246" y="339995"/>
                  </a:lnTo>
                  <a:lnTo>
                    <a:pt x="273246" y="275964"/>
                  </a:lnTo>
                  <a:lnTo>
                    <a:pt x="167735" y="275964"/>
                  </a:lnTo>
                  <a:lnTo>
                    <a:pt x="167735" y="339995"/>
                  </a:lnTo>
                  <a:lnTo>
                    <a:pt x="172244" y="3445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222183" y="4316962"/>
              <a:ext cx="160655" cy="273685"/>
            </a:xfrm>
            <a:custGeom>
              <a:avLst/>
              <a:gdLst/>
              <a:ahLst/>
              <a:cxnLst/>
              <a:rect l="l" t="t" r="r" b="b"/>
              <a:pathLst>
                <a:path w="160654" h="273685">
                  <a:moveTo>
                    <a:pt x="0" y="273259"/>
                  </a:moveTo>
                  <a:lnTo>
                    <a:pt x="12357" y="218274"/>
                  </a:lnTo>
                  <a:lnTo>
                    <a:pt x="29195" y="169546"/>
                  </a:lnTo>
                  <a:lnTo>
                    <a:pt x="50599" y="126906"/>
                  </a:lnTo>
                  <a:lnTo>
                    <a:pt x="76653" y="90184"/>
                  </a:lnTo>
                  <a:lnTo>
                    <a:pt x="103200" y="59916"/>
                  </a:lnTo>
                  <a:lnTo>
                    <a:pt x="145134" y="20686"/>
                  </a:lnTo>
                  <a:lnTo>
                    <a:pt x="160521" y="11724"/>
                  </a:lnTo>
                  <a:lnTo>
                    <a:pt x="152940" y="9892"/>
                  </a:lnTo>
                  <a:lnTo>
                    <a:pt x="145190" y="7214"/>
                  </a:lnTo>
                  <a:lnTo>
                    <a:pt x="137440" y="3860"/>
                  </a:lnTo>
                  <a:lnTo>
                    <a:pt x="129859" y="0"/>
                  </a:lnTo>
                  <a:lnTo>
                    <a:pt x="92059" y="33142"/>
                  </a:lnTo>
                  <a:lnTo>
                    <a:pt x="60721" y="71245"/>
                  </a:lnTo>
                  <a:lnTo>
                    <a:pt x="35846" y="114308"/>
                  </a:lnTo>
                  <a:lnTo>
                    <a:pt x="17434" y="162331"/>
                  </a:lnTo>
                  <a:lnTo>
                    <a:pt x="5486" y="215315"/>
                  </a:lnTo>
                  <a:lnTo>
                    <a:pt x="0" y="273259"/>
                  </a:lnTo>
                  <a:close/>
                </a:path>
              </a:pathLst>
            </a:custGeom>
            <a:solidFill>
              <a:srgbClr val="FA8E7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24087" y="3903411"/>
              <a:ext cx="421720" cy="46134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29472" y="3566893"/>
              <a:ext cx="498021" cy="57781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725289" y="3875059"/>
              <a:ext cx="963294" cy="915669"/>
            </a:xfrm>
            <a:custGeom>
              <a:avLst/>
              <a:gdLst/>
              <a:ahLst/>
              <a:cxnLst/>
              <a:rect l="l" t="t" r="r" b="b"/>
              <a:pathLst>
                <a:path w="963295" h="915670">
                  <a:moveTo>
                    <a:pt x="304809" y="915372"/>
                  </a:moveTo>
                  <a:lnTo>
                    <a:pt x="817034" y="789114"/>
                  </a:lnTo>
                  <a:lnTo>
                    <a:pt x="845073" y="725680"/>
                  </a:lnTo>
                  <a:lnTo>
                    <a:pt x="871509" y="667932"/>
                  </a:lnTo>
                  <a:lnTo>
                    <a:pt x="896393" y="615846"/>
                  </a:lnTo>
                  <a:lnTo>
                    <a:pt x="919773" y="569397"/>
                  </a:lnTo>
                  <a:lnTo>
                    <a:pt x="941700" y="528560"/>
                  </a:lnTo>
                  <a:lnTo>
                    <a:pt x="962224" y="493309"/>
                  </a:lnTo>
                  <a:lnTo>
                    <a:pt x="962224" y="492407"/>
                  </a:lnTo>
                  <a:lnTo>
                    <a:pt x="963126" y="491504"/>
                  </a:lnTo>
                  <a:lnTo>
                    <a:pt x="963126" y="489701"/>
                  </a:lnTo>
                  <a:lnTo>
                    <a:pt x="790882" y="412143"/>
                  </a:lnTo>
                  <a:lnTo>
                    <a:pt x="774424" y="425558"/>
                  </a:lnTo>
                  <a:lnTo>
                    <a:pt x="765772" y="432054"/>
                  </a:lnTo>
                  <a:lnTo>
                    <a:pt x="756613" y="438296"/>
                  </a:lnTo>
                  <a:lnTo>
                    <a:pt x="730573" y="437775"/>
                  </a:lnTo>
                  <a:lnTo>
                    <a:pt x="705210" y="440212"/>
                  </a:lnTo>
                  <a:lnTo>
                    <a:pt x="656513" y="453627"/>
                  </a:lnTo>
                  <a:lnTo>
                    <a:pt x="622695" y="478653"/>
                  </a:lnTo>
                  <a:lnTo>
                    <a:pt x="572645" y="532087"/>
                  </a:lnTo>
                  <a:lnTo>
                    <a:pt x="546591" y="568936"/>
                  </a:lnTo>
                  <a:lnTo>
                    <a:pt x="525188" y="611788"/>
                  </a:lnTo>
                  <a:lnTo>
                    <a:pt x="508349" y="660558"/>
                  </a:lnTo>
                  <a:lnTo>
                    <a:pt x="495992" y="715162"/>
                  </a:lnTo>
                  <a:lnTo>
                    <a:pt x="501478" y="657218"/>
                  </a:lnTo>
                  <a:lnTo>
                    <a:pt x="513426" y="604235"/>
                  </a:lnTo>
                  <a:lnTo>
                    <a:pt x="531838" y="556212"/>
                  </a:lnTo>
                  <a:lnTo>
                    <a:pt x="556713" y="513149"/>
                  </a:lnTo>
                  <a:lnTo>
                    <a:pt x="588051" y="475046"/>
                  </a:lnTo>
                  <a:lnTo>
                    <a:pt x="625851" y="441903"/>
                  </a:lnTo>
                  <a:lnTo>
                    <a:pt x="618045" y="436985"/>
                  </a:lnTo>
                  <a:lnTo>
                    <a:pt x="578907" y="387770"/>
                  </a:lnTo>
                  <a:lnTo>
                    <a:pt x="574369" y="350427"/>
                  </a:lnTo>
                  <a:lnTo>
                    <a:pt x="583293" y="307412"/>
                  </a:lnTo>
                  <a:lnTo>
                    <a:pt x="605593" y="258814"/>
                  </a:lnTo>
                  <a:lnTo>
                    <a:pt x="641182" y="204718"/>
                  </a:lnTo>
                  <a:lnTo>
                    <a:pt x="645691" y="197503"/>
                  </a:lnTo>
                  <a:lnTo>
                    <a:pt x="651102" y="191190"/>
                  </a:lnTo>
                  <a:lnTo>
                    <a:pt x="657415" y="185779"/>
                  </a:lnTo>
                  <a:lnTo>
                    <a:pt x="597896" y="37876"/>
                  </a:lnTo>
                  <a:lnTo>
                    <a:pt x="438276" y="215540"/>
                  </a:lnTo>
                  <a:lnTo>
                    <a:pt x="429850" y="155991"/>
                  </a:lnTo>
                  <a:lnTo>
                    <a:pt x="420917" y="100330"/>
                  </a:lnTo>
                  <a:lnTo>
                    <a:pt x="411645" y="48389"/>
                  </a:lnTo>
                  <a:lnTo>
                    <a:pt x="402204" y="0"/>
                  </a:lnTo>
                  <a:lnTo>
                    <a:pt x="273246" y="82972"/>
                  </a:lnTo>
                  <a:lnTo>
                    <a:pt x="297595" y="228169"/>
                  </a:lnTo>
                  <a:lnTo>
                    <a:pt x="286111" y="193152"/>
                  </a:lnTo>
                  <a:lnTo>
                    <a:pt x="274712" y="159741"/>
                  </a:lnTo>
                  <a:lnTo>
                    <a:pt x="263481" y="127853"/>
                  </a:lnTo>
                  <a:lnTo>
                    <a:pt x="252505" y="97401"/>
                  </a:lnTo>
                  <a:lnTo>
                    <a:pt x="125350" y="183978"/>
                  </a:lnTo>
                  <a:lnTo>
                    <a:pt x="154208" y="284082"/>
                  </a:lnTo>
                  <a:lnTo>
                    <a:pt x="98296" y="202015"/>
                  </a:lnTo>
                  <a:lnTo>
                    <a:pt x="0" y="268752"/>
                  </a:lnTo>
                  <a:lnTo>
                    <a:pt x="26369" y="315940"/>
                  </a:lnTo>
                  <a:lnTo>
                    <a:pt x="51336" y="361875"/>
                  </a:lnTo>
                  <a:lnTo>
                    <a:pt x="74849" y="406508"/>
                  </a:lnTo>
                  <a:lnTo>
                    <a:pt x="96860" y="449788"/>
                  </a:lnTo>
                  <a:lnTo>
                    <a:pt x="117318" y="491665"/>
                  </a:lnTo>
                  <a:lnTo>
                    <a:pt x="136172" y="532089"/>
                  </a:lnTo>
                  <a:lnTo>
                    <a:pt x="138877" y="536599"/>
                  </a:lnTo>
                  <a:lnTo>
                    <a:pt x="140681" y="542010"/>
                  </a:lnTo>
                  <a:lnTo>
                    <a:pt x="142485" y="546519"/>
                  </a:lnTo>
                  <a:lnTo>
                    <a:pt x="144288" y="550125"/>
                  </a:lnTo>
                  <a:lnTo>
                    <a:pt x="159224" y="596373"/>
                  </a:lnTo>
                  <a:lnTo>
                    <a:pt x="174949" y="640422"/>
                  </a:lnTo>
                  <a:lnTo>
                    <a:pt x="192366" y="684979"/>
                  </a:lnTo>
                  <a:lnTo>
                    <a:pt x="211473" y="730043"/>
                  </a:lnTo>
                  <a:lnTo>
                    <a:pt x="232270" y="775614"/>
                  </a:lnTo>
                  <a:lnTo>
                    <a:pt x="254759" y="821693"/>
                  </a:lnTo>
                  <a:lnTo>
                    <a:pt x="278939" y="868279"/>
                  </a:lnTo>
                  <a:lnTo>
                    <a:pt x="304809" y="915372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351241" y="7266892"/>
              <a:ext cx="409575" cy="796925"/>
            </a:xfrm>
            <a:custGeom>
              <a:avLst/>
              <a:gdLst/>
              <a:ahLst/>
              <a:cxnLst/>
              <a:rect l="l" t="t" r="r" b="b"/>
              <a:pathLst>
                <a:path w="409575" h="796925">
                  <a:moveTo>
                    <a:pt x="154208" y="796328"/>
                  </a:moveTo>
                  <a:lnTo>
                    <a:pt x="207850" y="796296"/>
                  </a:lnTo>
                  <a:lnTo>
                    <a:pt x="255153" y="789591"/>
                  </a:lnTo>
                  <a:lnTo>
                    <a:pt x="296125" y="776220"/>
                  </a:lnTo>
                  <a:lnTo>
                    <a:pt x="330773" y="756192"/>
                  </a:lnTo>
                  <a:lnTo>
                    <a:pt x="359105" y="729513"/>
                  </a:lnTo>
                  <a:lnTo>
                    <a:pt x="381129" y="696190"/>
                  </a:lnTo>
                  <a:lnTo>
                    <a:pt x="396850" y="656232"/>
                  </a:lnTo>
                  <a:lnTo>
                    <a:pt x="406278" y="609645"/>
                  </a:lnTo>
                  <a:lnTo>
                    <a:pt x="409418" y="556438"/>
                  </a:lnTo>
                  <a:lnTo>
                    <a:pt x="409418" y="110025"/>
                  </a:lnTo>
                  <a:lnTo>
                    <a:pt x="407136" y="61960"/>
                  </a:lnTo>
                  <a:lnTo>
                    <a:pt x="397695" y="12626"/>
                  </a:lnTo>
                  <a:lnTo>
                    <a:pt x="34268" y="0"/>
                  </a:lnTo>
                  <a:lnTo>
                    <a:pt x="32464" y="34270"/>
                  </a:lnTo>
                  <a:lnTo>
                    <a:pt x="359819" y="44189"/>
                  </a:lnTo>
                  <a:lnTo>
                    <a:pt x="363891" y="62804"/>
                  </a:lnTo>
                  <a:lnTo>
                    <a:pt x="366696" y="82180"/>
                  </a:lnTo>
                  <a:lnTo>
                    <a:pt x="368316" y="102401"/>
                  </a:lnTo>
                  <a:lnTo>
                    <a:pt x="368837" y="123552"/>
                  </a:lnTo>
                  <a:lnTo>
                    <a:pt x="368837" y="541106"/>
                  </a:lnTo>
                  <a:lnTo>
                    <a:pt x="365286" y="594198"/>
                  </a:lnTo>
                  <a:lnTo>
                    <a:pt x="354634" y="639830"/>
                  </a:lnTo>
                  <a:lnTo>
                    <a:pt x="336880" y="677978"/>
                  </a:lnTo>
                  <a:lnTo>
                    <a:pt x="312024" y="708624"/>
                  </a:lnTo>
                  <a:lnTo>
                    <a:pt x="280066" y="731744"/>
                  </a:lnTo>
                  <a:lnTo>
                    <a:pt x="241007" y="747318"/>
                  </a:lnTo>
                  <a:lnTo>
                    <a:pt x="194846" y="755326"/>
                  </a:lnTo>
                  <a:lnTo>
                    <a:pt x="141583" y="755745"/>
                  </a:lnTo>
                  <a:lnTo>
                    <a:pt x="901" y="746726"/>
                  </a:lnTo>
                  <a:lnTo>
                    <a:pt x="887" y="756872"/>
                  </a:lnTo>
                  <a:lnTo>
                    <a:pt x="521" y="777164"/>
                  </a:lnTo>
                  <a:lnTo>
                    <a:pt x="0" y="787309"/>
                  </a:lnTo>
                  <a:lnTo>
                    <a:pt x="154208" y="796328"/>
                  </a:lnTo>
                  <a:close/>
                </a:path>
              </a:pathLst>
            </a:custGeom>
            <a:solidFill>
              <a:srgbClr val="5B9DE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7191" y="492821"/>
            <a:ext cx="570837" cy="666749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16000" y="1912903"/>
            <a:ext cx="8553450" cy="4714240"/>
          </a:xfrm>
          <a:prstGeom prst="rect"/>
        </p:spPr>
        <p:txBody>
          <a:bodyPr wrap="square" lIns="0" tIns="414655" rIns="0" bIns="0" rtlCol="0" vert="horz">
            <a:spAutoFit/>
          </a:bodyPr>
          <a:lstStyle/>
          <a:p>
            <a:pPr marL="12700" marR="5080">
              <a:lnSpc>
                <a:spcPct val="78100"/>
              </a:lnSpc>
              <a:spcBef>
                <a:spcPts val="3265"/>
              </a:spcBef>
            </a:pPr>
            <a:r>
              <a:rPr dirty="0" sz="12000" spc="305">
                <a:solidFill>
                  <a:srgbClr val="000000"/>
                </a:solidFill>
              </a:rPr>
              <a:t>E</a:t>
            </a:r>
            <a:r>
              <a:rPr dirty="0" sz="12000" spc="-345">
                <a:solidFill>
                  <a:srgbClr val="000000"/>
                </a:solidFill>
              </a:rPr>
              <a:t>n</a:t>
            </a:r>
            <a:r>
              <a:rPr dirty="0" sz="12000" spc="-630">
                <a:solidFill>
                  <a:srgbClr val="000000"/>
                </a:solidFill>
              </a:rPr>
              <a:t>t</a:t>
            </a:r>
            <a:r>
              <a:rPr dirty="0" sz="12000" spc="-715">
                <a:solidFill>
                  <a:srgbClr val="000000"/>
                </a:solidFill>
              </a:rPr>
              <a:t>r</a:t>
            </a:r>
            <a:r>
              <a:rPr dirty="0" sz="12000" spc="-535">
                <a:solidFill>
                  <a:srgbClr val="000000"/>
                </a:solidFill>
              </a:rPr>
              <a:t>e</a:t>
            </a:r>
            <a:r>
              <a:rPr dirty="0" sz="12000" spc="-645">
                <a:solidFill>
                  <a:srgbClr val="000000"/>
                </a:solidFill>
              </a:rPr>
              <a:t>l</a:t>
            </a:r>
            <a:r>
              <a:rPr dirty="0" sz="12000" spc="-265">
                <a:solidFill>
                  <a:srgbClr val="000000"/>
                </a:solidFill>
              </a:rPr>
              <a:t>a</a:t>
            </a:r>
            <a:r>
              <a:rPr dirty="0" sz="12000" spc="-229">
                <a:solidFill>
                  <a:srgbClr val="000000"/>
                </a:solidFill>
              </a:rPr>
              <a:t>ç</a:t>
            </a:r>
            <a:r>
              <a:rPr dirty="0" sz="12000" spc="-265">
                <a:solidFill>
                  <a:srgbClr val="000000"/>
                </a:solidFill>
              </a:rPr>
              <a:t>a</a:t>
            </a:r>
            <a:r>
              <a:rPr dirty="0" sz="12000" spc="-345">
                <a:solidFill>
                  <a:srgbClr val="000000"/>
                </a:solidFill>
              </a:rPr>
              <a:t>n</a:t>
            </a:r>
            <a:r>
              <a:rPr dirty="0" sz="12000" spc="-280">
                <a:solidFill>
                  <a:srgbClr val="000000"/>
                </a:solidFill>
              </a:rPr>
              <a:t>d</a:t>
            </a:r>
            <a:r>
              <a:rPr dirty="0" sz="12000" spc="235">
                <a:solidFill>
                  <a:srgbClr val="000000"/>
                </a:solidFill>
              </a:rPr>
              <a:t>o  </a:t>
            </a:r>
            <a:r>
              <a:rPr dirty="0" sz="12000" spc="720">
                <a:solidFill>
                  <a:srgbClr val="000000"/>
                </a:solidFill>
              </a:rPr>
              <a:t>N</a:t>
            </a:r>
            <a:r>
              <a:rPr dirty="0" sz="12000" spc="-434">
                <a:solidFill>
                  <a:srgbClr val="000000"/>
                </a:solidFill>
              </a:rPr>
              <a:t>ó</a:t>
            </a:r>
            <a:r>
              <a:rPr dirty="0" sz="12000" spc="1325">
                <a:solidFill>
                  <a:srgbClr val="000000"/>
                </a:solidFill>
              </a:rPr>
              <a:t>s</a:t>
            </a:r>
            <a:r>
              <a:rPr dirty="0" sz="12000" spc="-2445">
                <a:solidFill>
                  <a:srgbClr val="000000"/>
                </a:solidFill>
              </a:rPr>
              <a:t> </a:t>
            </a:r>
            <a:r>
              <a:rPr dirty="0" sz="12000" spc="165">
                <a:solidFill>
                  <a:srgbClr val="000000"/>
                </a:solidFill>
              </a:rPr>
              <a:t>e  </a:t>
            </a:r>
            <a:r>
              <a:rPr dirty="0" sz="12000" spc="135">
                <a:solidFill>
                  <a:srgbClr val="000000"/>
                </a:solidFill>
              </a:rPr>
              <a:t>Sinapses</a:t>
            </a:r>
            <a:endParaRPr sz="12000"/>
          </a:p>
        </p:txBody>
      </p:sp>
      <p:sp>
        <p:nvSpPr>
          <p:cNvPr id="22" name="object 22"/>
          <p:cNvSpPr txBox="1"/>
          <p:nvPr/>
        </p:nvSpPr>
        <p:spPr>
          <a:xfrm>
            <a:off x="1234975" y="8877362"/>
            <a:ext cx="123063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5">
                <a:latin typeface="Trebuchet MS"/>
                <a:cs typeface="Trebuchet MS"/>
              </a:rPr>
              <a:t>G</a:t>
            </a:r>
            <a:r>
              <a:rPr dirty="0" sz="2600" spc="-175">
                <a:latin typeface="Trebuchet MS"/>
                <a:cs typeface="Trebuchet MS"/>
              </a:rPr>
              <a:t>r</a:t>
            </a:r>
            <a:r>
              <a:rPr dirty="0" sz="2600" spc="-105">
                <a:latin typeface="Trebuchet MS"/>
                <a:cs typeface="Trebuchet MS"/>
              </a:rPr>
              <a:t>u</a:t>
            </a:r>
            <a:r>
              <a:rPr dirty="0" sz="2600" spc="-75">
                <a:latin typeface="Trebuchet MS"/>
                <a:cs typeface="Trebuchet MS"/>
              </a:rPr>
              <a:t>p</a:t>
            </a:r>
            <a:r>
              <a:rPr dirty="0" sz="2600" spc="65">
                <a:latin typeface="Trebuchet MS"/>
                <a:cs typeface="Trebuchet MS"/>
              </a:rPr>
              <a:t>o</a:t>
            </a:r>
            <a:r>
              <a:rPr dirty="0" sz="2600" spc="-520">
                <a:latin typeface="Trebuchet MS"/>
                <a:cs typeface="Trebuchet MS"/>
              </a:rPr>
              <a:t> </a:t>
            </a:r>
            <a:r>
              <a:rPr dirty="0" sz="2600" spc="-480">
                <a:latin typeface="Trebuchet MS"/>
                <a:cs typeface="Trebuchet MS"/>
              </a:rPr>
              <a:t>1</a:t>
            </a:r>
            <a:r>
              <a:rPr dirty="0" sz="2600" spc="225">
                <a:latin typeface="Trebuchet MS"/>
                <a:cs typeface="Trebuchet MS"/>
              </a:rPr>
              <a:t>0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6000" y="6638231"/>
            <a:ext cx="6837680" cy="101600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715"/>
              </a:spcBef>
            </a:pPr>
            <a:r>
              <a:rPr dirty="0" sz="3500" spc="-25">
                <a:solidFill>
                  <a:srgbClr val="004AAC"/>
                </a:solidFill>
                <a:latin typeface="Trebuchet MS"/>
                <a:cs typeface="Trebuchet MS"/>
              </a:rPr>
              <a:t>U</a:t>
            </a:r>
            <a:r>
              <a:rPr dirty="0" sz="3500" spc="-80">
                <a:solidFill>
                  <a:srgbClr val="004AAC"/>
                </a:solidFill>
                <a:latin typeface="Trebuchet MS"/>
                <a:cs typeface="Trebuchet MS"/>
              </a:rPr>
              <a:t>m</a:t>
            </a:r>
            <a:r>
              <a:rPr dirty="0" sz="3500" spc="140">
                <a:solidFill>
                  <a:srgbClr val="004AAC"/>
                </a:solidFill>
                <a:latin typeface="Trebuchet MS"/>
                <a:cs typeface="Trebuchet MS"/>
              </a:rPr>
              <a:t>a</a:t>
            </a:r>
            <a:r>
              <a:rPr dirty="0" sz="3500" spc="-715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3500" spc="-525">
                <a:solidFill>
                  <a:srgbClr val="004AAC"/>
                </a:solidFill>
                <a:latin typeface="Trebuchet MS"/>
                <a:cs typeface="Trebuchet MS"/>
              </a:rPr>
              <a:t>J</a:t>
            </a:r>
            <a:r>
              <a:rPr dirty="0" sz="3500" spc="-130">
                <a:solidFill>
                  <a:srgbClr val="004AAC"/>
                </a:solidFill>
                <a:latin typeface="Trebuchet MS"/>
                <a:cs typeface="Trebuchet MS"/>
              </a:rPr>
              <a:t>o</a:t>
            </a:r>
            <a:r>
              <a:rPr dirty="0" sz="3500" spc="-215">
                <a:solidFill>
                  <a:srgbClr val="004AAC"/>
                </a:solidFill>
                <a:latin typeface="Trebuchet MS"/>
                <a:cs typeface="Trebuchet MS"/>
              </a:rPr>
              <a:t>r</a:t>
            </a:r>
            <a:r>
              <a:rPr dirty="0" sz="3500" spc="-105">
                <a:solidFill>
                  <a:srgbClr val="004AAC"/>
                </a:solidFill>
                <a:latin typeface="Trebuchet MS"/>
                <a:cs typeface="Trebuchet MS"/>
              </a:rPr>
              <a:t>n</a:t>
            </a:r>
            <a:r>
              <a:rPr dirty="0" sz="3500" spc="-85">
                <a:solidFill>
                  <a:srgbClr val="004AAC"/>
                </a:solidFill>
                <a:latin typeface="Trebuchet MS"/>
                <a:cs typeface="Trebuchet MS"/>
              </a:rPr>
              <a:t>a</a:t>
            </a:r>
            <a:r>
              <a:rPr dirty="0" sz="3500" spc="-85">
                <a:solidFill>
                  <a:srgbClr val="004AAC"/>
                </a:solidFill>
                <a:latin typeface="Trebuchet MS"/>
                <a:cs typeface="Trebuchet MS"/>
              </a:rPr>
              <a:t>d</a:t>
            </a:r>
            <a:r>
              <a:rPr dirty="0" sz="3500" spc="140">
                <a:solidFill>
                  <a:srgbClr val="004AAC"/>
                </a:solidFill>
                <a:latin typeface="Trebuchet MS"/>
                <a:cs typeface="Trebuchet MS"/>
              </a:rPr>
              <a:t>a</a:t>
            </a:r>
            <a:r>
              <a:rPr dirty="0" sz="3500" spc="-715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3500" spc="-90">
                <a:solidFill>
                  <a:srgbClr val="004AAC"/>
                </a:solidFill>
                <a:latin typeface="Trebuchet MS"/>
                <a:cs typeface="Trebuchet MS"/>
              </a:rPr>
              <a:t>p</a:t>
            </a:r>
            <a:r>
              <a:rPr dirty="0" sz="3500" spc="-160">
                <a:solidFill>
                  <a:srgbClr val="004AAC"/>
                </a:solidFill>
                <a:latin typeface="Trebuchet MS"/>
                <a:cs typeface="Trebuchet MS"/>
              </a:rPr>
              <a:t>e</a:t>
            </a:r>
            <a:r>
              <a:rPr dirty="0" sz="3500" spc="-195">
                <a:solidFill>
                  <a:srgbClr val="004AAC"/>
                </a:solidFill>
                <a:latin typeface="Trebuchet MS"/>
                <a:cs typeface="Trebuchet MS"/>
              </a:rPr>
              <a:t>l</a:t>
            </a:r>
            <a:r>
              <a:rPr dirty="0" sz="3500" spc="140">
                <a:solidFill>
                  <a:srgbClr val="004AAC"/>
                </a:solidFill>
                <a:latin typeface="Trebuchet MS"/>
                <a:cs typeface="Trebuchet MS"/>
              </a:rPr>
              <a:t>a</a:t>
            </a:r>
            <a:r>
              <a:rPr dirty="0" sz="3500" spc="-715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3500" spc="-160">
                <a:solidFill>
                  <a:srgbClr val="004AAC"/>
                </a:solidFill>
                <a:latin typeface="Trebuchet MS"/>
                <a:cs typeface="Trebuchet MS"/>
              </a:rPr>
              <a:t>T</a:t>
            </a:r>
            <a:r>
              <a:rPr dirty="0" sz="3500" spc="-160">
                <a:solidFill>
                  <a:srgbClr val="004AAC"/>
                </a:solidFill>
                <a:latin typeface="Trebuchet MS"/>
                <a:cs typeface="Trebuchet MS"/>
              </a:rPr>
              <a:t>e</a:t>
            </a:r>
            <a:r>
              <a:rPr dirty="0" sz="3500" spc="-130">
                <a:solidFill>
                  <a:srgbClr val="004AAC"/>
                </a:solidFill>
                <a:latin typeface="Trebuchet MS"/>
                <a:cs typeface="Trebuchet MS"/>
              </a:rPr>
              <a:t>o</a:t>
            </a:r>
            <a:r>
              <a:rPr dirty="0" sz="3500" spc="-215">
                <a:solidFill>
                  <a:srgbClr val="004AAC"/>
                </a:solidFill>
                <a:latin typeface="Trebuchet MS"/>
                <a:cs typeface="Trebuchet MS"/>
              </a:rPr>
              <a:t>r</a:t>
            </a:r>
            <a:r>
              <a:rPr dirty="0" sz="3500" spc="-290">
                <a:solidFill>
                  <a:srgbClr val="004AAC"/>
                </a:solidFill>
                <a:latin typeface="Trebuchet MS"/>
                <a:cs typeface="Trebuchet MS"/>
              </a:rPr>
              <a:t>i</a:t>
            </a:r>
            <a:r>
              <a:rPr dirty="0" sz="3500" spc="140">
                <a:solidFill>
                  <a:srgbClr val="004AAC"/>
                </a:solidFill>
                <a:latin typeface="Trebuchet MS"/>
                <a:cs typeface="Trebuchet MS"/>
              </a:rPr>
              <a:t>a</a:t>
            </a:r>
            <a:r>
              <a:rPr dirty="0" sz="3500" spc="-715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3500" spc="-85">
                <a:solidFill>
                  <a:srgbClr val="004AAC"/>
                </a:solidFill>
                <a:latin typeface="Trebuchet MS"/>
                <a:cs typeface="Trebuchet MS"/>
              </a:rPr>
              <a:t>d</a:t>
            </a:r>
            <a:r>
              <a:rPr dirty="0" sz="3500" spc="-130">
                <a:solidFill>
                  <a:srgbClr val="004AAC"/>
                </a:solidFill>
                <a:latin typeface="Trebuchet MS"/>
                <a:cs typeface="Trebuchet MS"/>
              </a:rPr>
              <a:t>o</a:t>
            </a:r>
            <a:r>
              <a:rPr dirty="0" sz="3500" spc="385">
                <a:solidFill>
                  <a:srgbClr val="004AAC"/>
                </a:solidFill>
                <a:latin typeface="Trebuchet MS"/>
                <a:cs typeface="Trebuchet MS"/>
              </a:rPr>
              <a:t>s</a:t>
            </a:r>
            <a:r>
              <a:rPr dirty="0" sz="3500" spc="-715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3500" spc="-5">
                <a:solidFill>
                  <a:srgbClr val="004AAC"/>
                </a:solidFill>
                <a:latin typeface="Trebuchet MS"/>
                <a:cs typeface="Trebuchet MS"/>
              </a:rPr>
              <a:t>G</a:t>
            </a:r>
            <a:r>
              <a:rPr dirty="0" sz="3500" spc="-215">
                <a:solidFill>
                  <a:srgbClr val="004AAC"/>
                </a:solidFill>
                <a:latin typeface="Trebuchet MS"/>
                <a:cs typeface="Trebuchet MS"/>
              </a:rPr>
              <a:t>r</a:t>
            </a:r>
            <a:r>
              <a:rPr dirty="0" sz="3500" spc="-85">
                <a:solidFill>
                  <a:srgbClr val="004AAC"/>
                </a:solidFill>
                <a:latin typeface="Trebuchet MS"/>
                <a:cs typeface="Trebuchet MS"/>
              </a:rPr>
              <a:t>a</a:t>
            </a:r>
            <a:r>
              <a:rPr dirty="0" sz="3500" spc="-105">
                <a:solidFill>
                  <a:srgbClr val="004AAC"/>
                </a:solidFill>
                <a:latin typeface="Trebuchet MS"/>
                <a:cs typeface="Trebuchet MS"/>
              </a:rPr>
              <a:t>f</a:t>
            </a:r>
            <a:r>
              <a:rPr dirty="0" sz="3500" spc="-130">
                <a:solidFill>
                  <a:srgbClr val="004AAC"/>
                </a:solidFill>
                <a:latin typeface="Trebuchet MS"/>
                <a:cs typeface="Trebuchet MS"/>
              </a:rPr>
              <a:t>o</a:t>
            </a:r>
            <a:r>
              <a:rPr dirty="0" sz="3500" spc="385">
                <a:solidFill>
                  <a:srgbClr val="004AAC"/>
                </a:solidFill>
                <a:latin typeface="Trebuchet MS"/>
                <a:cs typeface="Trebuchet MS"/>
              </a:rPr>
              <a:t>s</a:t>
            </a:r>
            <a:r>
              <a:rPr dirty="0" sz="3500" spc="-715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3500" spc="45">
                <a:solidFill>
                  <a:srgbClr val="004AAC"/>
                </a:solidFill>
                <a:latin typeface="Trebuchet MS"/>
                <a:cs typeface="Trebuchet MS"/>
              </a:rPr>
              <a:t>e  </a:t>
            </a:r>
            <a:r>
              <a:rPr dirty="0" sz="3500" spc="120">
                <a:solidFill>
                  <a:srgbClr val="004AAC"/>
                </a:solidFill>
                <a:latin typeface="Trebuchet MS"/>
                <a:cs typeface="Trebuchet MS"/>
              </a:rPr>
              <a:t>R</a:t>
            </a:r>
            <a:r>
              <a:rPr dirty="0" sz="3500" spc="-160">
                <a:solidFill>
                  <a:srgbClr val="004AAC"/>
                </a:solidFill>
                <a:latin typeface="Trebuchet MS"/>
                <a:cs typeface="Trebuchet MS"/>
              </a:rPr>
              <a:t>e</a:t>
            </a:r>
            <a:r>
              <a:rPr dirty="0" sz="3500" spc="-85">
                <a:solidFill>
                  <a:srgbClr val="004AAC"/>
                </a:solidFill>
                <a:latin typeface="Trebuchet MS"/>
                <a:cs typeface="Trebuchet MS"/>
              </a:rPr>
              <a:t>d</a:t>
            </a:r>
            <a:r>
              <a:rPr dirty="0" sz="3500" spc="-160">
                <a:solidFill>
                  <a:srgbClr val="004AAC"/>
                </a:solidFill>
                <a:latin typeface="Trebuchet MS"/>
                <a:cs typeface="Trebuchet MS"/>
              </a:rPr>
              <a:t>e</a:t>
            </a:r>
            <a:r>
              <a:rPr dirty="0" sz="3500" spc="385">
                <a:solidFill>
                  <a:srgbClr val="004AAC"/>
                </a:solidFill>
                <a:latin typeface="Trebuchet MS"/>
                <a:cs typeface="Trebuchet MS"/>
              </a:rPr>
              <a:t>s</a:t>
            </a:r>
            <a:r>
              <a:rPr dirty="0" sz="3500" spc="-715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3500" spc="204">
                <a:solidFill>
                  <a:srgbClr val="004AAC"/>
                </a:solidFill>
                <a:latin typeface="Trebuchet MS"/>
                <a:cs typeface="Trebuchet MS"/>
              </a:rPr>
              <a:t>N</a:t>
            </a:r>
            <a:r>
              <a:rPr dirty="0" sz="3500" spc="-160">
                <a:solidFill>
                  <a:srgbClr val="004AAC"/>
                </a:solidFill>
                <a:latin typeface="Trebuchet MS"/>
                <a:cs typeface="Trebuchet MS"/>
              </a:rPr>
              <a:t>e</a:t>
            </a:r>
            <a:r>
              <a:rPr dirty="0" sz="3500" spc="-120">
                <a:solidFill>
                  <a:srgbClr val="004AAC"/>
                </a:solidFill>
                <a:latin typeface="Trebuchet MS"/>
                <a:cs typeface="Trebuchet MS"/>
              </a:rPr>
              <a:t>u</a:t>
            </a:r>
            <a:r>
              <a:rPr dirty="0" sz="3500" spc="-215">
                <a:solidFill>
                  <a:srgbClr val="004AAC"/>
                </a:solidFill>
                <a:latin typeface="Trebuchet MS"/>
                <a:cs typeface="Trebuchet MS"/>
              </a:rPr>
              <a:t>r</a:t>
            </a:r>
            <a:r>
              <a:rPr dirty="0" sz="3500" spc="-85">
                <a:solidFill>
                  <a:srgbClr val="004AAC"/>
                </a:solidFill>
                <a:latin typeface="Trebuchet MS"/>
                <a:cs typeface="Trebuchet MS"/>
              </a:rPr>
              <a:t>a</a:t>
            </a:r>
            <a:r>
              <a:rPr dirty="0" sz="3500" spc="-290">
                <a:solidFill>
                  <a:srgbClr val="004AAC"/>
                </a:solidFill>
                <a:latin typeface="Trebuchet MS"/>
                <a:cs typeface="Trebuchet MS"/>
              </a:rPr>
              <a:t>i</a:t>
            </a:r>
            <a:r>
              <a:rPr dirty="0" sz="3500" spc="385">
                <a:solidFill>
                  <a:srgbClr val="004AAC"/>
                </a:solidFill>
                <a:latin typeface="Trebuchet MS"/>
                <a:cs typeface="Trebuchet MS"/>
              </a:rPr>
              <a:t>s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03259" y="0"/>
            <a:ext cx="6784975" cy="10287000"/>
            <a:chOff x="11503259" y="0"/>
            <a:chExt cx="678497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3259" y="0"/>
              <a:ext cx="678473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39356" y="2580614"/>
              <a:ext cx="6236918" cy="49402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16000" y="3100169"/>
            <a:ext cx="8486140" cy="516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620">
              <a:lnSpc>
                <a:spcPct val="111900"/>
              </a:lnSpc>
              <a:spcBef>
                <a:spcPts val="100"/>
              </a:spcBef>
            </a:pPr>
            <a:r>
              <a:rPr dirty="0" sz="3350" spc="9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dirty="0" sz="3350" spc="3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40">
                <a:solidFill>
                  <a:srgbClr val="FFFFFF"/>
                </a:solidFill>
                <a:latin typeface="Microsoft Sans Serif"/>
                <a:cs typeface="Microsoft Sans Serif"/>
              </a:rPr>
              <a:t>redes</a:t>
            </a:r>
            <a:r>
              <a:rPr dirty="0" sz="3350" spc="3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00">
                <a:solidFill>
                  <a:srgbClr val="FFFFFF"/>
                </a:solidFill>
                <a:latin typeface="Microsoft Sans Serif"/>
                <a:cs typeface="Microsoft Sans Serif"/>
              </a:rPr>
              <a:t>neurais</a:t>
            </a:r>
            <a:r>
              <a:rPr dirty="0" sz="3350" spc="3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75">
                <a:solidFill>
                  <a:srgbClr val="FFFFFF"/>
                </a:solidFill>
                <a:latin typeface="Microsoft Sans Serif"/>
                <a:cs typeface="Microsoft Sans Serif"/>
              </a:rPr>
              <a:t>do</a:t>
            </a:r>
            <a:r>
              <a:rPr dirty="0" sz="3350" spc="3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15">
                <a:solidFill>
                  <a:srgbClr val="FFFFFF"/>
                </a:solidFill>
                <a:latin typeface="Microsoft Sans Serif"/>
                <a:cs typeface="Microsoft Sans Serif"/>
              </a:rPr>
              <a:t>nosso</a:t>
            </a:r>
            <a:r>
              <a:rPr dirty="0" sz="3350" spc="3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95">
                <a:solidFill>
                  <a:srgbClr val="FFFFFF"/>
                </a:solidFill>
                <a:latin typeface="Microsoft Sans Serif"/>
                <a:cs typeface="Microsoft Sans Serif"/>
              </a:rPr>
              <a:t>cérebro</a:t>
            </a:r>
            <a:r>
              <a:rPr dirty="0" sz="3350" spc="3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4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3350" spc="3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-55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dirty="0" sz="3350" spc="-8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65">
                <a:solidFill>
                  <a:srgbClr val="FFFFFF"/>
                </a:solidFill>
                <a:latin typeface="Microsoft Sans Serif"/>
                <a:cs typeface="Microsoft Sans Serif"/>
              </a:rPr>
              <a:t>teoria</a:t>
            </a:r>
            <a:r>
              <a:rPr dirty="0" sz="3350" spc="3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50">
                <a:solidFill>
                  <a:srgbClr val="FFFFFF"/>
                </a:solidFill>
                <a:latin typeface="Microsoft Sans Serif"/>
                <a:cs typeface="Microsoft Sans Serif"/>
              </a:rPr>
              <a:t>dos</a:t>
            </a:r>
            <a:r>
              <a:rPr dirty="0" sz="3350" spc="3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20">
                <a:solidFill>
                  <a:srgbClr val="FFFFFF"/>
                </a:solidFill>
                <a:latin typeface="Microsoft Sans Serif"/>
                <a:cs typeface="Microsoft Sans Serif"/>
              </a:rPr>
              <a:t>grafos</a:t>
            </a:r>
            <a:r>
              <a:rPr dirty="0" sz="3350" spc="3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50">
                <a:solidFill>
                  <a:srgbClr val="FFFFFF"/>
                </a:solidFill>
                <a:latin typeface="Microsoft Sans Serif"/>
                <a:cs typeface="Microsoft Sans Serif"/>
              </a:rPr>
              <a:t>estão</a:t>
            </a:r>
            <a:r>
              <a:rPr dirty="0" sz="3350" spc="3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300">
                <a:solidFill>
                  <a:srgbClr val="FFFFFF"/>
                </a:solidFill>
                <a:latin typeface="Microsoft Sans Serif"/>
                <a:cs typeface="Microsoft Sans Serif"/>
              </a:rPr>
              <a:t>intimamente</a:t>
            </a:r>
            <a:endParaRPr sz="33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3350" spc="210">
                <a:solidFill>
                  <a:srgbClr val="FFFFFF"/>
                </a:solidFill>
                <a:latin typeface="Microsoft Sans Serif"/>
                <a:cs typeface="Microsoft Sans Serif"/>
              </a:rPr>
              <a:t>relacionadas.</a:t>
            </a:r>
            <a:r>
              <a:rPr dirty="0" sz="3350" spc="3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1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3350" spc="3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95">
                <a:solidFill>
                  <a:srgbClr val="FFFFFF"/>
                </a:solidFill>
                <a:latin typeface="Microsoft Sans Serif"/>
                <a:cs typeface="Microsoft Sans Serif"/>
              </a:rPr>
              <a:t>cérebro</a:t>
            </a:r>
            <a:r>
              <a:rPr dirty="0" sz="3350" spc="3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305">
                <a:solidFill>
                  <a:srgbClr val="FFFFFF"/>
                </a:solidFill>
                <a:latin typeface="Microsoft Sans Serif"/>
                <a:cs typeface="Microsoft Sans Serif"/>
              </a:rPr>
              <a:t>pode</a:t>
            </a:r>
            <a:r>
              <a:rPr dirty="0" sz="3350" spc="3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175">
                <a:solidFill>
                  <a:srgbClr val="FFFFFF"/>
                </a:solidFill>
                <a:latin typeface="Microsoft Sans Serif"/>
                <a:cs typeface="Microsoft Sans Serif"/>
              </a:rPr>
              <a:t>ser</a:t>
            </a:r>
            <a:endParaRPr sz="3350">
              <a:latin typeface="Microsoft Sans Serif"/>
              <a:cs typeface="Microsoft Sans Serif"/>
            </a:endParaRPr>
          </a:p>
          <a:p>
            <a:pPr marL="12700" marR="452120">
              <a:lnSpc>
                <a:spcPct val="111900"/>
              </a:lnSpc>
              <a:spcBef>
                <a:spcPts val="5"/>
              </a:spcBef>
            </a:pPr>
            <a:r>
              <a:rPr dirty="0" sz="3350" spc="275">
                <a:solidFill>
                  <a:srgbClr val="FFFFFF"/>
                </a:solidFill>
                <a:latin typeface="Microsoft Sans Serif"/>
                <a:cs typeface="Microsoft Sans Serif"/>
              </a:rPr>
              <a:t>visto</a:t>
            </a:r>
            <a:r>
              <a:rPr dirty="0" sz="3350" spc="3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315">
                <a:solidFill>
                  <a:srgbClr val="FFFFFF"/>
                </a:solidFill>
                <a:latin typeface="Microsoft Sans Serif"/>
                <a:cs typeface="Microsoft Sans Serif"/>
              </a:rPr>
              <a:t>como</a:t>
            </a:r>
            <a:r>
              <a:rPr dirty="0" sz="3350" spc="3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25">
                <a:solidFill>
                  <a:srgbClr val="FFFFFF"/>
                </a:solidFill>
                <a:latin typeface="Microsoft Sans Serif"/>
                <a:cs typeface="Microsoft Sans Serif"/>
              </a:rPr>
              <a:t>um</a:t>
            </a:r>
            <a:r>
              <a:rPr dirty="0" sz="3350" spc="3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25">
                <a:solidFill>
                  <a:srgbClr val="FFFFFF"/>
                </a:solidFill>
                <a:latin typeface="Microsoft Sans Serif"/>
                <a:cs typeface="Microsoft Sans Serif"/>
              </a:rPr>
              <a:t>grande</a:t>
            </a:r>
            <a:r>
              <a:rPr dirty="0" sz="3350" spc="3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165">
                <a:solidFill>
                  <a:srgbClr val="FFFFFF"/>
                </a:solidFill>
                <a:latin typeface="Microsoft Sans Serif"/>
                <a:cs typeface="Microsoft Sans Serif"/>
              </a:rPr>
              <a:t>grafo,</a:t>
            </a:r>
            <a:r>
              <a:rPr dirty="0" sz="3350" spc="3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315">
                <a:solidFill>
                  <a:srgbClr val="FFFFFF"/>
                </a:solidFill>
                <a:latin typeface="Microsoft Sans Serif"/>
                <a:cs typeface="Microsoft Sans Serif"/>
              </a:rPr>
              <a:t>com</a:t>
            </a:r>
            <a:r>
              <a:rPr dirty="0" sz="3350" spc="3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155">
                <a:solidFill>
                  <a:srgbClr val="FFFFFF"/>
                </a:solidFill>
                <a:latin typeface="Microsoft Sans Serif"/>
                <a:cs typeface="Microsoft Sans Serif"/>
              </a:rPr>
              <a:t>os </a:t>
            </a:r>
            <a:r>
              <a:rPr dirty="0" sz="3350" spc="-8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40">
                <a:solidFill>
                  <a:srgbClr val="FFFFFF"/>
                </a:solidFill>
                <a:latin typeface="Microsoft Sans Serif"/>
                <a:cs typeface="Microsoft Sans Serif"/>
              </a:rPr>
              <a:t>neurônios</a:t>
            </a:r>
            <a:r>
              <a:rPr dirty="0" sz="3350" spc="3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315">
                <a:solidFill>
                  <a:srgbClr val="FFFFFF"/>
                </a:solidFill>
                <a:latin typeface="Microsoft Sans Serif"/>
                <a:cs typeface="Microsoft Sans Serif"/>
              </a:rPr>
              <a:t>como</a:t>
            </a:r>
            <a:r>
              <a:rPr dirty="0" sz="3350" spc="3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80">
                <a:solidFill>
                  <a:srgbClr val="FFFFFF"/>
                </a:solidFill>
                <a:latin typeface="Microsoft Sans Serif"/>
                <a:cs typeface="Microsoft Sans Serif"/>
              </a:rPr>
              <a:t>vértices</a:t>
            </a:r>
            <a:r>
              <a:rPr dirty="0" sz="3350" spc="3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4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3350" spc="3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7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endParaRPr sz="33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3350" spc="245">
                <a:solidFill>
                  <a:srgbClr val="FFFFFF"/>
                </a:solidFill>
                <a:latin typeface="Microsoft Sans Serif"/>
                <a:cs typeface="Microsoft Sans Serif"/>
              </a:rPr>
              <a:t>conexões</a:t>
            </a:r>
            <a:r>
              <a:rPr dirty="0" sz="3350" spc="3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00">
                <a:solidFill>
                  <a:srgbClr val="FFFFFF"/>
                </a:solidFill>
                <a:latin typeface="Microsoft Sans Serif"/>
                <a:cs typeface="Microsoft Sans Serif"/>
              </a:rPr>
              <a:t>neurais</a:t>
            </a:r>
            <a:r>
              <a:rPr dirty="0" sz="3350" spc="3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315">
                <a:solidFill>
                  <a:srgbClr val="FFFFFF"/>
                </a:solidFill>
                <a:latin typeface="Microsoft Sans Serif"/>
                <a:cs typeface="Microsoft Sans Serif"/>
              </a:rPr>
              <a:t>como</a:t>
            </a:r>
            <a:r>
              <a:rPr dirty="0" sz="3350" spc="3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185">
                <a:solidFill>
                  <a:srgbClr val="FFFFFF"/>
                </a:solidFill>
                <a:latin typeface="Microsoft Sans Serif"/>
                <a:cs typeface="Microsoft Sans Serif"/>
              </a:rPr>
              <a:t>arestas.</a:t>
            </a:r>
            <a:r>
              <a:rPr dirty="0" sz="3350" spc="3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-1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endParaRPr sz="3350">
              <a:latin typeface="Microsoft Sans Serif"/>
              <a:cs typeface="Microsoft Sans Serif"/>
            </a:endParaRPr>
          </a:p>
          <a:p>
            <a:pPr marL="12700" marR="5080">
              <a:lnSpc>
                <a:spcPct val="111900"/>
              </a:lnSpc>
            </a:pPr>
            <a:r>
              <a:rPr dirty="0" sz="3350" spc="265">
                <a:solidFill>
                  <a:srgbClr val="FFFFFF"/>
                </a:solidFill>
                <a:latin typeface="Microsoft Sans Serif"/>
                <a:cs typeface="Microsoft Sans Serif"/>
              </a:rPr>
              <a:t>teoria</a:t>
            </a:r>
            <a:r>
              <a:rPr dirty="0" sz="3350" spc="3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50">
                <a:solidFill>
                  <a:srgbClr val="FFFFFF"/>
                </a:solidFill>
                <a:latin typeface="Microsoft Sans Serif"/>
                <a:cs typeface="Microsoft Sans Serif"/>
              </a:rPr>
              <a:t>dos</a:t>
            </a:r>
            <a:r>
              <a:rPr dirty="0" sz="3350" spc="3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20">
                <a:solidFill>
                  <a:srgbClr val="FFFFFF"/>
                </a:solidFill>
                <a:latin typeface="Microsoft Sans Serif"/>
                <a:cs typeface="Microsoft Sans Serif"/>
              </a:rPr>
              <a:t>grafos</a:t>
            </a:r>
            <a:r>
              <a:rPr dirty="0" sz="3350" spc="3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80">
                <a:solidFill>
                  <a:srgbClr val="FFFFFF"/>
                </a:solidFill>
                <a:latin typeface="Microsoft Sans Serif"/>
                <a:cs typeface="Microsoft Sans Serif"/>
              </a:rPr>
              <a:t>fornece</a:t>
            </a:r>
            <a:r>
              <a:rPr dirty="0" sz="3350" spc="3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25">
                <a:solidFill>
                  <a:srgbClr val="FFFFFF"/>
                </a:solidFill>
                <a:latin typeface="Microsoft Sans Serif"/>
                <a:cs typeface="Microsoft Sans Serif"/>
              </a:rPr>
              <a:t>um</a:t>
            </a:r>
            <a:r>
              <a:rPr dirty="0" sz="3350" spc="3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300">
                <a:solidFill>
                  <a:srgbClr val="FFFFFF"/>
                </a:solidFill>
                <a:latin typeface="Microsoft Sans Serif"/>
                <a:cs typeface="Microsoft Sans Serif"/>
              </a:rPr>
              <a:t>conjunto </a:t>
            </a:r>
            <a:r>
              <a:rPr dirty="0" sz="3350" spc="-8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35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dirty="0" sz="3350" spc="3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70">
                <a:solidFill>
                  <a:srgbClr val="FFFFFF"/>
                </a:solidFill>
                <a:latin typeface="Microsoft Sans Serif"/>
                <a:cs typeface="Microsoft Sans Serif"/>
              </a:rPr>
              <a:t>ferramentas</a:t>
            </a:r>
            <a:r>
              <a:rPr dirty="0" sz="3350" spc="3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04">
                <a:solidFill>
                  <a:srgbClr val="FFFFFF"/>
                </a:solidFill>
                <a:latin typeface="Microsoft Sans Serif"/>
                <a:cs typeface="Microsoft Sans Serif"/>
              </a:rPr>
              <a:t>para</a:t>
            </a:r>
            <a:r>
              <a:rPr dirty="0" sz="3350" spc="3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60">
                <a:solidFill>
                  <a:srgbClr val="FFFFFF"/>
                </a:solidFill>
                <a:latin typeface="Microsoft Sans Serif"/>
                <a:cs typeface="Microsoft Sans Serif"/>
              </a:rPr>
              <a:t>modelar</a:t>
            </a:r>
            <a:r>
              <a:rPr dirty="0" sz="3350" spc="3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4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endParaRPr sz="33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3350" spc="175">
                <a:solidFill>
                  <a:srgbClr val="FFFFFF"/>
                </a:solidFill>
                <a:latin typeface="Microsoft Sans Serif"/>
                <a:cs typeface="Microsoft Sans Serif"/>
              </a:rPr>
              <a:t>analisar</a:t>
            </a:r>
            <a:r>
              <a:rPr dirty="0" sz="3350" spc="3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155">
                <a:solidFill>
                  <a:srgbClr val="FFFFFF"/>
                </a:solidFill>
                <a:latin typeface="Microsoft Sans Serif"/>
                <a:cs typeface="Microsoft Sans Serif"/>
              </a:rPr>
              <a:t>essas</a:t>
            </a:r>
            <a:r>
              <a:rPr dirty="0" sz="3350" spc="3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40">
                <a:solidFill>
                  <a:srgbClr val="FFFFFF"/>
                </a:solidFill>
                <a:latin typeface="Microsoft Sans Serif"/>
                <a:cs typeface="Microsoft Sans Serif"/>
              </a:rPr>
              <a:t>redes</a:t>
            </a:r>
            <a:r>
              <a:rPr dirty="0" sz="3350" spc="3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50" spc="225">
                <a:solidFill>
                  <a:srgbClr val="FFFFFF"/>
                </a:solidFill>
                <a:latin typeface="Microsoft Sans Serif"/>
                <a:cs typeface="Microsoft Sans Serif"/>
              </a:rPr>
              <a:t>complexas.</a:t>
            </a:r>
            <a:endParaRPr sz="33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1466060"/>
            <a:ext cx="632523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210">
                <a:solidFill>
                  <a:srgbClr val="FFFFFF"/>
                </a:solidFill>
                <a:latin typeface="SimSun"/>
                <a:cs typeface="SimSun"/>
              </a:rPr>
              <a:t>NOSSOCÉREBRO:</a:t>
            </a:r>
            <a:endParaRPr sz="7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02734" y="2578709"/>
            <a:ext cx="6998334" cy="6023610"/>
          </a:xfrm>
          <a:custGeom>
            <a:avLst/>
            <a:gdLst/>
            <a:ahLst/>
            <a:cxnLst/>
            <a:rect l="l" t="t" r="r" b="b"/>
            <a:pathLst>
              <a:path w="6998334" h="6023609">
                <a:moveTo>
                  <a:pt x="6998068" y="3604539"/>
                </a:moveTo>
                <a:lnTo>
                  <a:pt x="6987184" y="3549866"/>
                </a:lnTo>
                <a:lnTo>
                  <a:pt x="6956222" y="3503511"/>
                </a:lnTo>
                <a:lnTo>
                  <a:pt x="6909867" y="3472535"/>
                </a:lnTo>
                <a:lnTo>
                  <a:pt x="6855193" y="3461664"/>
                </a:lnTo>
                <a:lnTo>
                  <a:pt x="142875" y="3461664"/>
                </a:lnTo>
                <a:lnTo>
                  <a:pt x="88201" y="3472535"/>
                </a:lnTo>
                <a:lnTo>
                  <a:pt x="41846" y="3503511"/>
                </a:lnTo>
                <a:lnTo>
                  <a:pt x="10883" y="3549866"/>
                </a:lnTo>
                <a:lnTo>
                  <a:pt x="0" y="3604539"/>
                </a:lnTo>
                <a:lnTo>
                  <a:pt x="0" y="5880316"/>
                </a:lnTo>
                <a:lnTo>
                  <a:pt x="10883" y="5934989"/>
                </a:lnTo>
                <a:lnTo>
                  <a:pt x="41846" y="5981344"/>
                </a:lnTo>
                <a:lnTo>
                  <a:pt x="88201" y="6012319"/>
                </a:lnTo>
                <a:lnTo>
                  <a:pt x="142875" y="6023191"/>
                </a:lnTo>
                <a:lnTo>
                  <a:pt x="6855193" y="6023191"/>
                </a:lnTo>
                <a:lnTo>
                  <a:pt x="6909867" y="6012319"/>
                </a:lnTo>
                <a:lnTo>
                  <a:pt x="6956222" y="5981344"/>
                </a:lnTo>
                <a:lnTo>
                  <a:pt x="6987184" y="5934989"/>
                </a:lnTo>
                <a:lnTo>
                  <a:pt x="6998068" y="5880316"/>
                </a:lnTo>
                <a:lnTo>
                  <a:pt x="6998068" y="3604539"/>
                </a:lnTo>
                <a:close/>
              </a:path>
              <a:path w="6998334" h="6023609">
                <a:moveTo>
                  <a:pt x="6998068" y="142875"/>
                </a:moveTo>
                <a:lnTo>
                  <a:pt x="6987184" y="88201"/>
                </a:lnTo>
                <a:lnTo>
                  <a:pt x="6956222" y="41846"/>
                </a:lnTo>
                <a:lnTo>
                  <a:pt x="6909867" y="10871"/>
                </a:lnTo>
                <a:lnTo>
                  <a:pt x="6855193" y="0"/>
                </a:lnTo>
                <a:lnTo>
                  <a:pt x="142875" y="0"/>
                </a:lnTo>
                <a:lnTo>
                  <a:pt x="88201" y="10871"/>
                </a:lnTo>
                <a:lnTo>
                  <a:pt x="41846" y="41846"/>
                </a:lnTo>
                <a:lnTo>
                  <a:pt x="10883" y="88201"/>
                </a:lnTo>
                <a:lnTo>
                  <a:pt x="0" y="142875"/>
                </a:lnTo>
                <a:lnTo>
                  <a:pt x="0" y="2418651"/>
                </a:lnTo>
                <a:lnTo>
                  <a:pt x="10883" y="2473325"/>
                </a:lnTo>
                <a:lnTo>
                  <a:pt x="41846" y="2519680"/>
                </a:lnTo>
                <a:lnTo>
                  <a:pt x="88201" y="2550655"/>
                </a:lnTo>
                <a:lnTo>
                  <a:pt x="142875" y="2561526"/>
                </a:lnTo>
                <a:lnTo>
                  <a:pt x="6855193" y="2561526"/>
                </a:lnTo>
                <a:lnTo>
                  <a:pt x="6909867" y="2550655"/>
                </a:lnTo>
                <a:lnTo>
                  <a:pt x="6956222" y="2519680"/>
                </a:lnTo>
                <a:lnTo>
                  <a:pt x="6987184" y="2473325"/>
                </a:lnTo>
                <a:lnTo>
                  <a:pt x="6998068" y="2418651"/>
                </a:lnTo>
                <a:lnTo>
                  <a:pt x="6998068" y="142875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968764" y="3130773"/>
            <a:ext cx="6040120" cy="4706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6285" indent="-607060">
              <a:lnSpc>
                <a:spcPct val="100000"/>
              </a:lnSpc>
              <a:spcBef>
                <a:spcPts val="100"/>
              </a:spcBef>
              <a:buSzPct val="114285"/>
              <a:buFont typeface="Microsoft Sans Serif"/>
              <a:buAutoNum type="arabicPeriod"/>
              <a:tabLst>
                <a:tab pos="756920" algn="l"/>
              </a:tabLst>
            </a:pPr>
            <a:r>
              <a:rPr dirty="0" sz="7000" spc="-290" b="1">
                <a:solidFill>
                  <a:srgbClr val="FFFFFF"/>
                </a:solidFill>
                <a:latin typeface="Arial"/>
                <a:cs typeface="Arial"/>
              </a:rPr>
              <a:t>DEPRESSÃO</a:t>
            </a:r>
            <a:endParaRPr sz="7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Microsoft Sans Serif"/>
              <a:buAutoNum type="arabicPeriod"/>
            </a:pPr>
            <a:endParaRPr sz="15350">
              <a:latin typeface="Arial"/>
              <a:cs typeface="Arial"/>
            </a:endParaRPr>
          </a:p>
          <a:p>
            <a:pPr marL="969010" indent="-956944">
              <a:lnSpc>
                <a:spcPct val="100000"/>
              </a:lnSpc>
              <a:buSzPct val="114285"/>
              <a:buFont typeface="Microsoft Sans Serif"/>
              <a:buAutoNum type="arabicPeriod"/>
              <a:tabLst>
                <a:tab pos="969644" algn="l"/>
              </a:tabLst>
            </a:pPr>
            <a:r>
              <a:rPr dirty="0" sz="7000" spc="-160" b="1">
                <a:solidFill>
                  <a:srgbClr val="FFFFFF"/>
                </a:solidFill>
                <a:latin typeface="Arial"/>
                <a:cs typeface="Arial"/>
              </a:rPr>
              <a:t>ANSIEDADE</a:t>
            </a:r>
            <a:endParaRPr sz="7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91024" y="1222966"/>
            <a:ext cx="845185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85">
                <a:solidFill>
                  <a:srgbClr val="000000"/>
                </a:solidFill>
                <a:latin typeface="SimSun"/>
                <a:cs typeface="SimSun"/>
              </a:rPr>
              <a:t>T</a:t>
            </a:r>
            <a:r>
              <a:rPr dirty="0" sz="7200" spc="-740">
                <a:solidFill>
                  <a:srgbClr val="000000"/>
                </a:solidFill>
                <a:latin typeface="SimSun"/>
                <a:cs typeface="SimSun"/>
              </a:rPr>
              <a:t>r</a:t>
            </a:r>
            <a:r>
              <a:rPr dirty="0" sz="7200" spc="15">
                <a:solidFill>
                  <a:srgbClr val="000000"/>
                </a:solidFill>
                <a:latin typeface="SimSun"/>
                <a:cs typeface="SimSun"/>
              </a:rPr>
              <a:t>a</a:t>
            </a:r>
            <a:r>
              <a:rPr dirty="0" sz="7200" spc="254">
                <a:solidFill>
                  <a:srgbClr val="000000"/>
                </a:solidFill>
                <a:latin typeface="SimSun"/>
                <a:cs typeface="SimSun"/>
              </a:rPr>
              <a:t>n</a:t>
            </a:r>
            <a:r>
              <a:rPr dirty="0" sz="7200" spc="-819">
                <a:solidFill>
                  <a:srgbClr val="000000"/>
                </a:solidFill>
                <a:latin typeface="SimSun"/>
                <a:cs typeface="SimSun"/>
              </a:rPr>
              <a:t>s</a:t>
            </a:r>
            <a:r>
              <a:rPr dirty="0" sz="7200" spc="-1355">
                <a:solidFill>
                  <a:srgbClr val="000000"/>
                </a:solidFill>
                <a:latin typeface="SimSun"/>
                <a:cs typeface="SimSun"/>
              </a:rPr>
              <a:t>t</a:t>
            </a:r>
            <a:r>
              <a:rPr dirty="0" sz="7200" spc="-265">
                <a:solidFill>
                  <a:srgbClr val="000000"/>
                </a:solidFill>
                <a:latin typeface="SimSun"/>
                <a:cs typeface="SimSun"/>
              </a:rPr>
              <a:t>o</a:t>
            </a:r>
            <a:r>
              <a:rPr dirty="0" sz="7200" spc="-740">
                <a:solidFill>
                  <a:srgbClr val="000000"/>
                </a:solidFill>
                <a:latin typeface="SimSun"/>
                <a:cs typeface="SimSun"/>
              </a:rPr>
              <a:t>r</a:t>
            </a:r>
            <a:r>
              <a:rPr dirty="0" sz="7200" spc="254">
                <a:solidFill>
                  <a:srgbClr val="000000"/>
                </a:solidFill>
                <a:latin typeface="SimSun"/>
                <a:cs typeface="SimSun"/>
              </a:rPr>
              <a:t>n</a:t>
            </a:r>
            <a:r>
              <a:rPr dirty="0" sz="7200" spc="-265">
                <a:solidFill>
                  <a:srgbClr val="000000"/>
                </a:solidFill>
                <a:latin typeface="SimSun"/>
                <a:cs typeface="SimSun"/>
              </a:rPr>
              <a:t>o</a:t>
            </a:r>
            <a:r>
              <a:rPr dirty="0" sz="7200" spc="-355">
                <a:solidFill>
                  <a:srgbClr val="000000"/>
                </a:solidFill>
                <a:latin typeface="SimSun"/>
                <a:cs typeface="SimSun"/>
              </a:rPr>
              <a:t>s</a:t>
            </a:r>
            <a:r>
              <a:rPr dirty="0" sz="7200" spc="-3085">
                <a:solidFill>
                  <a:srgbClr val="000000"/>
                </a:solidFill>
                <a:latin typeface="SimSun"/>
                <a:cs typeface="SimSun"/>
              </a:rPr>
              <a:t> </a:t>
            </a:r>
            <a:r>
              <a:rPr dirty="0" sz="7200" spc="265">
                <a:solidFill>
                  <a:srgbClr val="000000"/>
                </a:solidFill>
                <a:latin typeface="SimSun"/>
                <a:cs typeface="SimSun"/>
              </a:rPr>
              <a:t>C</a:t>
            </a:r>
            <a:r>
              <a:rPr dirty="0" sz="7200" spc="-265">
                <a:solidFill>
                  <a:srgbClr val="000000"/>
                </a:solidFill>
                <a:latin typeface="SimSun"/>
                <a:cs typeface="SimSun"/>
              </a:rPr>
              <a:t>o</a:t>
            </a:r>
            <a:r>
              <a:rPr dirty="0" sz="7200" spc="-150">
                <a:solidFill>
                  <a:srgbClr val="000000"/>
                </a:solidFill>
                <a:latin typeface="SimSun"/>
                <a:cs typeface="SimSun"/>
              </a:rPr>
              <a:t>g</a:t>
            </a:r>
            <a:r>
              <a:rPr dirty="0" sz="7200" spc="254">
                <a:solidFill>
                  <a:srgbClr val="000000"/>
                </a:solidFill>
                <a:latin typeface="SimSun"/>
                <a:cs typeface="SimSun"/>
              </a:rPr>
              <a:t>n</a:t>
            </a:r>
            <a:r>
              <a:rPr dirty="0" sz="7200" spc="-1935">
                <a:solidFill>
                  <a:srgbClr val="000000"/>
                </a:solidFill>
                <a:latin typeface="SimSun"/>
                <a:cs typeface="SimSun"/>
              </a:rPr>
              <a:t>i</a:t>
            </a:r>
            <a:r>
              <a:rPr dirty="0" sz="7200" spc="-1355">
                <a:solidFill>
                  <a:srgbClr val="000000"/>
                </a:solidFill>
                <a:latin typeface="SimSun"/>
                <a:cs typeface="SimSun"/>
              </a:rPr>
              <a:t>t</a:t>
            </a:r>
            <a:r>
              <a:rPr dirty="0" sz="7200" spc="-1935">
                <a:solidFill>
                  <a:srgbClr val="000000"/>
                </a:solidFill>
                <a:latin typeface="SimSun"/>
                <a:cs typeface="SimSun"/>
              </a:rPr>
              <a:t>i</a:t>
            </a:r>
            <a:r>
              <a:rPr dirty="0" sz="7200" spc="-50">
                <a:solidFill>
                  <a:srgbClr val="000000"/>
                </a:solidFill>
                <a:latin typeface="SimSun"/>
                <a:cs typeface="SimSun"/>
              </a:rPr>
              <a:t>v</a:t>
            </a:r>
            <a:r>
              <a:rPr dirty="0" sz="7200" spc="-265">
                <a:solidFill>
                  <a:srgbClr val="000000"/>
                </a:solidFill>
                <a:latin typeface="SimSun"/>
                <a:cs typeface="SimSun"/>
              </a:rPr>
              <a:t>o</a:t>
            </a:r>
            <a:r>
              <a:rPr dirty="0" sz="7200" spc="-355">
                <a:solidFill>
                  <a:srgbClr val="000000"/>
                </a:solidFill>
                <a:latin typeface="SimSun"/>
                <a:cs typeface="SimSun"/>
              </a:rPr>
              <a:t>s</a:t>
            </a:r>
            <a:endParaRPr sz="72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5429" y="2958982"/>
            <a:ext cx="7695565" cy="53975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28600">
              <a:lnSpc>
                <a:spcPct val="112999"/>
              </a:lnSpc>
              <a:spcBef>
                <a:spcPts val="90"/>
              </a:spcBef>
            </a:pPr>
            <a:r>
              <a:rPr dirty="0" sz="2600" spc="10">
                <a:latin typeface="Microsoft Sans Serif"/>
                <a:cs typeface="Microsoft Sans Serif"/>
              </a:rPr>
              <a:t>A</a:t>
            </a:r>
            <a:r>
              <a:rPr dirty="0" sz="2600" spc="305">
                <a:latin typeface="Microsoft Sans Serif"/>
                <a:cs typeface="Microsoft Sans Serif"/>
              </a:rPr>
              <a:t> </a:t>
            </a:r>
            <a:r>
              <a:rPr dirty="0" sz="2600" spc="204">
                <a:latin typeface="Microsoft Sans Serif"/>
                <a:cs typeface="Microsoft Sans Serif"/>
              </a:rPr>
              <a:t>defasagem</a:t>
            </a:r>
            <a:r>
              <a:rPr dirty="0" sz="2600" spc="305">
                <a:latin typeface="Microsoft Sans Serif"/>
                <a:cs typeface="Microsoft Sans Serif"/>
              </a:rPr>
              <a:t> </a:t>
            </a:r>
            <a:r>
              <a:rPr dirty="0" sz="2600" spc="90">
                <a:latin typeface="Microsoft Sans Serif"/>
                <a:cs typeface="Microsoft Sans Serif"/>
              </a:rPr>
              <a:t>na</a:t>
            </a:r>
            <a:r>
              <a:rPr dirty="0" sz="2600" spc="310">
                <a:latin typeface="Microsoft Sans Serif"/>
                <a:cs typeface="Microsoft Sans Serif"/>
              </a:rPr>
              <a:t> </a:t>
            </a:r>
            <a:r>
              <a:rPr dirty="0" sz="2600" spc="210">
                <a:latin typeface="Microsoft Sans Serif"/>
                <a:cs typeface="Microsoft Sans Serif"/>
              </a:rPr>
              <a:t>transmissão</a:t>
            </a:r>
            <a:r>
              <a:rPr dirty="0" sz="2600" spc="305">
                <a:latin typeface="Microsoft Sans Serif"/>
                <a:cs typeface="Microsoft Sans Serif"/>
              </a:rPr>
              <a:t> </a:t>
            </a:r>
            <a:r>
              <a:rPr dirty="0" sz="2600" spc="200">
                <a:latin typeface="Microsoft Sans Serif"/>
                <a:cs typeface="Microsoft Sans Serif"/>
              </a:rPr>
              <a:t>de</a:t>
            </a:r>
            <a:r>
              <a:rPr dirty="0" sz="2600" spc="310">
                <a:latin typeface="Microsoft Sans Serif"/>
                <a:cs typeface="Microsoft Sans Serif"/>
              </a:rPr>
              <a:t> </a:t>
            </a:r>
            <a:r>
              <a:rPr dirty="0" sz="2600" spc="215">
                <a:latin typeface="Microsoft Sans Serif"/>
                <a:cs typeface="Microsoft Sans Serif"/>
              </a:rPr>
              <a:t>serotonina </a:t>
            </a:r>
            <a:r>
              <a:rPr dirty="0" sz="2600" spc="-675">
                <a:latin typeface="Microsoft Sans Serif"/>
                <a:cs typeface="Microsoft Sans Serif"/>
              </a:rPr>
              <a:t> </a:t>
            </a:r>
            <a:r>
              <a:rPr dirty="0" sz="2600" spc="175">
                <a:latin typeface="Microsoft Sans Serif"/>
                <a:cs typeface="Microsoft Sans Serif"/>
              </a:rPr>
              <a:t>para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105">
                <a:latin typeface="Microsoft Sans Serif"/>
                <a:cs typeface="Microsoft Sans Serif"/>
              </a:rPr>
              <a:t>o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240">
                <a:latin typeface="Microsoft Sans Serif"/>
                <a:cs typeface="Microsoft Sans Serif"/>
              </a:rPr>
              <a:t>cérebro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195">
                <a:latin typeface="Microsoft Sans Serif"/>
                <a:cs typeface="Microsoft Sans Serif"/>
              </a:rPr>
              <a:t>está</a:t>
            </a:r>
            <a:r>
              <a:rPr dirty="0" sz="2600" spc="320">
                <a:latin typeface="Microsoft Sans Serif"/>
                <a:cs typeface="Microsoft Sans Serif"/>
              </a:rPr>
              <a:t> </a:t>
            </a:r>
            <a:r>
              <a:rPr dirty="0" sz="2600" spc="190">
                <a:latin typeface="Microsoft Sans Serif"/>
                <a:cs typeface="Microsoft Sans Serif"/>
              </a:rPr>
              <a:t>associada</a:t>
            </a:r>
            <a:r>
              <a:rPr dirty="0" sz="2600" spc="320">
                <a:latin typeface="Microsoft Sans Serif"/>
                <a:cs typeface="Microsoft Sans Serif"/>
              </a:rPr>
              <a:t> </a:t>
            </a:r>
            <a:r>
              <a:rPr dirty="0" sz="2600" spc="-25">
                <a:latin typeface="Microsoft Sans Serif"/>
                <a:cs typeface="Microsoft Sans Serif"/>
              </a:rPr>
              <a:t>a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600" spc="215">
                <a:latin typeface="Microsoft Sans Serif"/>
                <a:cs typeface="Microsoft Sans Serif"/>
              </a:rPr>
              <a:t>desequilíbrios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229">
                <a:latin typeface="Microsoft Sans Serif"/>
                <a:cs typeface="Microsoft Sans Serif"/>
              </a:rPr>
              <a:t>neuroquímicos</a:t>
            </a:r>
            <a:r>
              <a:rPr dirty="0" sz="2600" spc="320">
                <a:latin typeface="Microsoft Sans Serif"/>
                <a:cs typeface="Microsoft Sans Serif"/>
              </a:rPr>
              <a:t> </a:t>
            </a:r>
            <a:r>
              <a:rPr dirty="0" sz="2600" spc="204">
                <a:latin typeface="Microsoft Sans Serif"/>
                <a:cs typeface="Microsoft Sans Serif"/>
              </a:rPr>
              <a:t>que</a:t>
            </a:r>
            <a:r>
              <a:rPr dirty="0" sz="2600" spc="320">
                <a:latin typeface="Microsoft Sans Serif"/>
                <a:cs typeface="Microsoft Sans Serif"/>
              </a:rPr>
              <a:t> </a:t>
            </a:r>
            <a:r>
              <a:rPr dirty="0" sz="2600" spc="270">
                <a:latin typeface="Microsoft Sans Serif"/>
                <a:cs typeface="Microsoft Sans Serif"/>
              </a:rPr>
              <a:t>podem</a:t>
            </a:r>
            <a:endParaRPr sz="2600">
              <a:latin typeface="Microsoft Sans Serif"/>
              <a:cs typeface="Microsoft Sans Serif"/>
            </a:endParaRPr>
          </a:p>
          <a:p>
            <a:pPr marL="12700" marR="238760">
              <a:lnSpc>
                <a:spcPct val="112999"/>
              </a:lnSpc>
            </a:pPr>
            <a:r>
              <a:rPr dirty="0" sz="2600" spc="254">
                <a:latin typeface="Microsoft Sans Serif"/>
                <a:cs typeface="Microsoft Sans Serif"/>
              </a:rPr>
              <a:t>contribuir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175">
                <a:latin typeface="Microsoft Sans Serif"/>
                <a:cs typeface="Microsoft Sans Serif"/>
              </a:rPr>
              <a:t>para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-25">
                <a:latin typeface="Microsoft Sans Serif"/>
                <a:cs typeface="Microsoft Sans Serif"/>
              </a:rPr>
              <a:t>a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215">
                <a:latin typeface="Microsoft Sans Serif"/>
                <a:cs typeface="Microsoft Sans Serif"/>
              </a:rPr>
              <a:t>depressão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45">
                <a:latin typeface="Microsoft Sans Serif"/>
                <a:cs typeface="Microsoft Sans Serif"/>
              </a:rPr>
              <a:t>e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170">
                <a:latin typeface="Microsoft Sans Serif"/>
                <a:cs typeface="Microsoft Sans Serif"/>
              </a:rPr>
              <a:t>ansiedade.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10">
                <a:latin typeface="Microsoft Sans Serif"/>
                <a:cs typeface="Microsoft Sans Serif"/>
              </a:rPr>
              <a:t>A </a:t>
            </a:r>
            <a:r>
              <a:rPr dirty="0" sz="2600" spc="-675">
                <a:latin typeface="Microsoft Sans Serif"/>
                <a:cs typeface="Microsoft Sans Serif"/>
              </a:rPr>
              <a:t> </a:t>
            </a:r>
            <a:r>
              <a:rPr dirty="0" sz="2600" spc="215">
                <a:latin typeface="Microsoft Sans Serif"/>
                <a:cs typeface="Microsoft Sans Serif"/>
              </a:rPr>
              <a:t>serotonina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45">
                <a:latin typeface="Microsoft Sans Serif"/>
                <a:cs typeface="Microsoft Sans Serif"/>
              </a:rPr>
              <a:t>é</a:t>
            </a:r>
            <a:r>
              <a:rPr dirty="0" sz="2600" spc="320">
                <a:latin typeface="Microsoft Sans Serif"/>
                <a:cs typeface="Microsoft Sans Serif"/>
              </a:rPr>
              <a:t> </a:t>
            </a:r>
            <a:r>
              <a:rPr dirty="0" sz="2600" spc="195">
                <a:latin typeface="Microsoft Sans Serif"/>
                <a:cs typeface="Microsoft Sans Serif"/>
              </a:rPr>
              <a:t>um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220">
                <a:latin typeface="Microsoft Sans Serif"/>
                <a:cs typeface="Microsoft Sans Serif"/>
              </a:rPr>
              <a:t>neurotransmissor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204">
                <a:latin typeface="Microsoft Sans Serif"/>
                <a:cs typeface="Microsoft Sans Serif"/>
              </a:rPr>
              <a:t>que</a:t>
            </a:r>
            <a:endParaRPr sz="2600">
              <a:latin typeface="Microsoft Sans Serif"/>
              <a:cs typeface="Microsoft Sans Serif"/>
            </a:endParaRPr>
          </a:p>
          <a:p>
            <a:pPr marL="12700" marR="178435">
              <a:lnSpc>
                <a:spcPct val="112999"/>
              </a:lnSpc>
            </a:pPr>
            <a:r>
              <a:rPr dirty="0" sz="2600" spc="220">
                <a:latin typeface="Microsoft Sans Serif"/>
                <a:cs typeface="Microsoft Sans Serif"/>
              </a:rPr>
              <a:t>desempenha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195">
                <a:latin typeface="Microsoft Sans Serif"/>
                <a:cs typeface="Microsoft Sans Serif"/>
              </a:rPr>
              <a:t>um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204">
                <a:latin typeface="Microsoft Sans Serif"/>
                <a:cs typeface="Microsoft Sans Serif"/>
              </a:rPr>
              <a:t>papel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210">
                <a:latin typeface="Microsoft Sans Serif"/>
                <a:cs typeface="Microsoft Sans Serif"/>
              </a:rPr>
              <a:t>crucial</a:t>
            </a:r>
            <a:r>
              <a:rPr dirty="0" sz="2600" spc="320">
                <a:latin typeface="Microsoft Sans Serif"/>
                <a:cs typeface="Microsoft Sans Serif"/>
              </a:rPr>
              <a:t> </a:t>
            </a:r>
            <a:r>
              <a:rPr dirty="0" sz="2600" spc="90">
                <a:latin typeface="Microsoft Sans Serif"/>
                <a:cs typeface="Microsoft Sans Serif"/>
              </a:rPr>
              <a:t>na</a:t>
            </a:r>
            <a:r>
              <a:rPr dirty="0" sz="2600" spc="320">
                <a:latin typeface="Microsoft Sans Serif"/>
                <a:cs typeface="Microsoft Sans Serif"/>
              </a:rPr>
              <a:t> </a:t>
            </a:r>
            <a:r>
              <a:rPr dirty="0" sz="2600" spc="185">
                <a:latin typeface="Microsoft Sans Serif"/>
                <a:cs typeface="Microsoft Sans Serif"/>
              </a:rPr>
              <a:t>regulação </a:t>
            </a:r>
            <a:r>
              <a:rPr dirty="0" sz="2600" spc="-675">
                <a:latin typeface="Microsoft Sans Serif"/>
                <a:cs typeface="Microsoft Sans Serif"/>
              </a:rPr>
              <a:t> </a:t>
            </a:r>
            <a:r>
              <a:rPr dirty="0" sz="2600" spc="229">
                <a:latin typeface="Microsoft Sans Serif"/>
                <a:cs typeface="Microsoft Sans Serif"/>
              </a:rPr>
              <a:t>do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165">
                <a:latin typeface="Microsoft Sans Serif"/>
                <a:cs typeface="Microsoft Sans Serif"/>
              </a:rPr>
              <a:t>humor,</a:t>
            </a:r>
            <a:r>
              <a:rPr dirty="0" sz="2600" spc="320">
                <a:latin typeface="Microsoft Sans Serif"/>
                <a:cs typeface="Microsoft Sans Serif"/>
              </a:rPr>
              <a:t> </a:t>
            </a:r>
            <a:r>
              <a:rPr dirty="0" sz="2600" spc="185">
                <a:latin typeface="Microsoft Sans Serif"/>
                <a:cs typeface="Microsoft Sans Serif"/>
              </a:rPr>
              <a:t>sono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45">
                <a:latin typeface="Microsoft Sans Serif"/>
                <a:cs typeface="Microsoft Sans Serif"/>
              </a:rPr>
              <a:t>e</a:t>
            </a:r>
            <a:r>
              <a:rPr dirty="0" sz="2600" spc="320">
                <a:latin typeface="Microsoft Sans Serif"/>
                <a:cs typeface="Microsoft Sans Serif"/>
              </a:rPr>
              <a:t> </a:t>
            </a:r>
            <a:r>
              <a:rPr dirty="0" sz="2600" spc="220">
                <a:latin typeface="Microsoft Sans Serif"/>
                <a:cs typeface="Microsoft Sans Serif"/>
              </a:rPr>
              <a:t>apetite.</a:t>
            </a:r>
            <a:r>
              <a:rPr dirty="0" sz="2600" spc="320">
                <a:latin typeface="Microsoft Sans Serif"/>
                <a:cs typeface="Microsoft Sans Serif"/>
              </a:rPr>
              <a:t> </a:t>
            </a:r>
            <a:r>
              <a:rPr dirty="0" sz="2600" spc="200">
                <a:latin typeface="Microsoft Sans Serif"/>
                <a:cs typeface="Microsoft Sans Serif"/>
              </a:rPr>
              <a:t>Quando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90">
                <a:latin typeface="Microsoft Sans Serif"/>
                <a:cs typeface="Microsoft Sans Serif"/>
              </a:rPr>
              <a:t>há</a:t>
            </a:r>
            <a:r>
              <a:rPr dirty="0" sz="2600" spc="320">
                <a:latin typeface="Microsoft Sans Serif"/>
                <a:cs typeface="Microsoft Sans Serif"/>
              </a:rPr>
              <a:t> </a:t>
            </a:r>
            <a:r>
              <a:rPr dirty="0" sz="2600" spc="175">
                <a:latin typeface="Microsoft Sans Serif"/>
                <a:cs typeface="Microsoft Sans Serif"/>
              </a:rPr>
              <a:t>uma </a:t>
            </a:r>
            <a:r>
              <a:rPr dirty="0" sz="2600" spc="180">
                <a:latin typeface="Microsoft Sans Serif"/>
                <a:cs typeface="Microsoft Sans Serif"/>
              </a:rPr>
              <a:t> </a:t>
            </a:r>
            <a:r>
              <a:rPr dirty="0" sz="2600" spc="225">
                <a:latin typeface="Microsoft Sans Serif"/>
                <a:cs typeface="Microsoft Sans Serif"/>
              </a:rPr>
              <a:t>diminuição</a:t>
            </a:r>
            <a:r>
              <a:rPr dirty="0" sz="2600" spc="310">
                <a:latin typeface="Microsoft Sans Serif"/>
                <a:cs typeface="Microsoft Sans Serif"/>
              </a:rPr>
              <a:t> </a:t>
            </a:r>
            <a:r>
              <a:rPr dirty="0" sz="2600" spc="90">
                <a:latin typeface="Microsoft Sans Serif"/>
                <a:cs typeface="Microsoft Sans Serif"/>
              </a:rPr>
              <a:t>na</a:t>
            </a:r>
            <a:r>
              <a:rPr dirty="0" sz="2600" spc="320">
                <a:latin typeface="Microsoft Sans Serif"/>
                <a:cs typeface="Microsoft Sans Serif"/>
              </a:rPr>
              <a:t> </a:t>
            </a:r>
            <a:r>
              <a:rPr dirty="0" sz="2600" spc="210">
                <a:latin typeface="Microsoft Sans Serif"/>
                <a:cs typeface="Microsoft Sans Serif"/>
              </a:rPr>
              <a:t>transmissão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235">
                <a:latin typeface="Microsoft Sans Serif"/>
                <a:cs typeface="Microsoft Sans Serif"/>
              </a:rPr>
              <a:t>eficiente</a:t>
            </a:r>
            <a:r>
              <a:rPr dirty="0" sz="2600" spc="320">
                <a:latin typeface="Microsoft Sans Serif"/>
                <a:cs typeface="Microsoft Sans Serif"/>
              </a:rPr>
              <a:t> </a:t>
            </a:r>
            <a:r>
              <a:rPr dirty="0" sz="2600" spc="200">
                <a:latin typeface="Microsoft Sans Serif"/>
                <a:cs typeface="Microsoft Sans Serif"/>
              </a:rPr>
              <a:t>de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600" spc="215">
                <a:latin typeface="Microsoft Sans Serif"/>
                <a:cs typeface="Microsoft Sans Serif"/>
              </a:rPr>
              <a:t>serotonina</a:t>
            </a:r>
            <a:r>
              <a:rPr dirty="0" sz="2600" spc="310">
                <a:latin typeface="Microsoft Sans Serif"/>
                <a:cs typeface="Microsoft Sans Serif"/>
              </a:rPr>
              <a:t> </a:t>
            </a:r>
            <a:r>
              <a:rPr dirty="0" sz="2600" spc="229">
                <a:latin typeface="Microsoft Sans Serif"/>
                <a:cs typeface="Microsoft Sans Serif"/>
              </a:rPr>
              <a:t>entre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70">
                <a:latin typeface="Microsoft Sans Serif"/>
                <a:cs typeface="Microsoft Sans Serif"/>
              </a:rPr>
              <a:t>as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170">
                <a:latin typeface="Microsoft Sans Serif"/>
                <a:cs typeface="Microsoft Sans Serif"/>
              </a:rPr>
              <a:t>células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180">
                <a:latin typeface="Microsoft Sans Serif"/>
                <a:cs typeface="Microsoft Sans Serif"/>
              </a:rPr>
              <a:t>nervosas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600" spc="185">
                <a:latin typeface="Microsoft Sans Serif"/>
                <a:cs typeface="Microsoft Sans Serif"/>
              </a:rPr>
              <a:t>(neurônios),</a:t>
            </a:r>
            <a:r>
              <a:rPr dirty="0" sz="2600" spc="310">
                <a:latin typeface="Microsoft Sans Serif"/>
                <a:cs typeface="Microsoft Sans Serif"/>
              </a:rPr>
              <a:t> </a:t>
            </a:r>
            <a:r>
              <a:rPr dirty="0" sz="2600" spc="235">
                <a:latin typeface="Microsoft Sans Serif"/>
                <a:cs typeface="Microsoft Sans Serif"/>
              </a:rPr>
              <a:t>ocorre</a:t>
            </a:r>
            <a:r>
              <a:rPr dirty="0" sz="2600" spc="310">
                <a:latin typeface="Microsoft Sans Serif"/>
                <a:cs typeface="Microsoft Sans Serif"/>
              </a:rPr>
              <a:t> </a:t>
            </a:r>
            <a:r>
              <a:rPr dirty="0" sz="2600" spc="175">
                <a:latin typeface="Microsoft Sans Serif"/>
                <a:cs typeface="Microsoft Sans Serif"/>
              </a:rPr>
              <a:t>uma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200">
                <a:latin typeface="Microsoft Sans Serif"/>
                <a:cs typeface="Microsoft Sans Serif"/>
              </a:rPr>
              <a:t>desregulação</a:t>
            </a:r>
            <a:r>
              <a:rPr dirty="0" sz="2600" spc="305">
                <a:latin typeface="Microsoft Sans Serif"/>
                <a:cs typeface="Microsoft Sans Serif"/>
              </a:rPr>
              <a:t> </a:t>
            </a:r>
            <a:r>
              <a:rPr dirty="0" sz="2600" spc="160">
                <a:latin typeface="Microsoft Sans Serif"/>
                <a:cs typeface="Microsoft Sans Serif"/>
              </a:rPr>
              <a:t>nos</a:t>
            </a:r>
            <a:endParaRPr sz="2600">
              <a:latin typeface="Microsoft Sans Serif"/>
              <a:cs typeface="Microsoft Sans Serif"/>
            </a:endParaRPr>
          </a:p>
          <a:p>
            <a:pPr marL="12700" marR="5080">
              <a:lnSpc>
                <a:spcPct val="112999"/>
              </a:lnSpc>
            </a:pPr>
            <a:r>
              <a:rPr dirty="0" sz="2600" spc="250">
                <a:latin typeface="Microsoft Sans Serif"/>
                <a:cs typeface="Microsoft Sans Serif"/>
              </a:rPr>
              <a:t>circuitos</a:t>
            </a:r>
            <a:r>
              <a:rPr dirty="0" sz="2600" spc="320">
                <a:latin typeface="Microsoft Sans Serif"/>
                <a:cs typeface="Microsoft Sans Serif"/>
              </a:rPr>
              <a:t> </a:t>
            </a:r>
            <a:r>
              <a:rPr dirty="0" sz="2600" spc="170">
                <a:latin typeface="Microsoft Sans Serif"/>
                <a:cs typeface="Microsoft Sans Serif"/>
              </a:rPr>
              <a:t>neurais</a:t>
            </a:r>
            <a:r>
              <a:rPr dirty="0" sz="2600" spc="320">
                <a:latin typeface="Microsoft Sans Serif"/>
                <a:cs typeface="Microsoft Sans Serif"/>
              </a:rPr>
              <a:t> </a:t>
            </a:r>
            <a:r>
              <a:rPr dirty="0" sz="2600" spc="204">
                <a:latin typeface="Microsoft Sans Serif"/>
                <a:cs typeface="Microsoft Sans Serif"/>
              </a:rPr>
              <a:t>relacionados</a:t>
            </a:r>
            <a:r>
              <a:rPr dirty="0" sz="2600" spc="320">
                <a:latin typeface="Microsoft Sans Serif"/>
                <a:cs typeface="Microsoft Sans Serif"/>
              </a:rPr>
              <a:t> </a:t>
            </a:r>
            <a:r>
              <a:rPr dirty="0" sz="2600" spc="114">
                <a:latin typeface="Microsoft Sans Serif"/>
                <a:cs typeface="Microsoft Sans Serif"/>
              </a:rPr>
              <a:t>ao</a:t>
            </a:r>
            <a:r>
              <a:rPr dirty="0" sz="2600" spc="315">
                <a:latin typeface="Microsoft Sans Serif"/>
                <a:cs typeface="Microsoft Sans Serif"/>
              </a:rPr>
              <a:t> </a:t>
            </a:r>
            <a:r>
              <a:rPr dirty="0" sz="2600" spc="285">
                <a:latin typeface="Microsoft Sans Serif"/>
                <a:cs typeface="Microsoft Sans Serif"/>
              </a:rPr>
              <a:t>bem-estar </a:t>
            </a:r>
            <a:r>
              <a:rPr dirty="0" sz="2600" spc="-675">
                <a:latin typeface="Microsoft Sans Serif"/>
                <a:cs typeface="Microsoft Sans Serif"/>
              </a:rPr>
              <a:t> </a:t>
            </a:r>
            <a:r>
              <a:rPr dirty="0" sz="2600" spc="185">
                <a:latin typeface="Microsoft Sans Serif"/>
                <a:cs typeface="Microsoft Sans Serif"/>
              </a:rPr>
              <a:t>emocional.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465912"/>
            <a:ext cx="7077074" cy="7315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2299" y="970598"/>
            <a:ext cx="6830695" cy="3096260"/>
          </a:xfrm>
          <a:prstGeom prst="rect"/>
        </p:spPr>
        <p:txBody>
          <a:bodyPr wrap="square" lIns="0" tIns="175260" rIns="0" bIns="0" rtlCol="0" vert="horz">
            <a:spAutoFit/>
          </a:bodyPr>
          <a:lstStyle/>
          <a:p>
            <a:pPr marL="12700" marR="5080">
              <a:lnSpc>
                <a:spcPts val="7650"/>
              </a:lnSpc>
              <a:spcBef>
                <a:spcPts val="1380"/>
              </a:spcBef>
            </a:pPr>
            <a:r>
              <a:rPr dirty="0" sz="7400" spc="-335">
                <a:solidFill>
                  <a:srgbClr val="FFFFFF"/>
                </a:solidFill>
              </a:rPr>
              <a:t>T</a:t>
            </a:r>
            <a:r>
              <a:rPr dirty="0" sz="7400" spc="-335">
                <a:solidFill>
                  <a:srgbClr val="FFFFFF"/>
                </a:solidFill>
              </a:rPr>
              <a:t>e</a:t>
            </a:r>
            <a:r>
              <a:rPr dirty="0" sz="7400" spc="-275">
                <a:solidFill>
                  <a:srgbClr val="FFFFFF"/>
                </a:solidFill>
              </a:rPr>
              <a:t>o</a:t>
            </a:r>
            <a:r>
              <a:rPr dirty="0" sz="7400" spc="-445">
                <a:solidFill>
                  <a:srgbClr val="FFFFFF"/>
                </a:solidFill>
              </a:rPr>
              <a:t>r</a:t>
            </a:r>
            <a:r>
              <a:rPr dirty="0" sz="7400" spc="-610">
                <a:solidFill>
                  <a:srgbClr val="FFFFFF"/>
                </a:solidFill>
              </a:rPr>
              <a:t>i</a:t>
            </a:r>
            <a:r>
              <a:rPr dirty="0" sz="7400" spc="305">
                <a:solidFill>
                  <a:srgbClr val="FFFFFF"/>
                </a:solidFill>
              </a:rPr>
              <a:t>a</a:t>
            </a:r>
            <a:r>
              <a:rPr dirty="0" sz="7400" spc="-1510">
                <a:solidFill>
                  <a:srgbClr val="FFFFFF"/>
                </a:solidFill>
              </a:rPr>
              <a:t> </a:t>
            </a:r>
            <a:r>
              <a:rPr dirty="0" sz="7400" spc="-180">
                <a:solidFill>
                  <a:srgbClr val="FFFFFF"/>
                </a:solidFill>
              </a:rPr>
              <a:t>d</a:t>
            </a:r>
            <a:r>
              <a:rPr dirty="0" sz="7400" spc="-275">
                <a:solidFill>
                  <a:srgbClr val="FFFFFF"/>
                </a:solidFill>
              </a:rPr>
              <a:t>o</a:t>
            </a:r>
            <a:r>
              <a:rPr dirty="0" sz="7400" spc="815">
                <a:solidFill>
                  <a:srgbClr val="FFFFFF"/>
                </a:solidFill>
              </a:rPr>
              <a:t>s</a:t>
            </a:r>
            <a:r>
              <a:rPr dirty="0" sz="7400" spc="-1510">
                <a:solidFill>
                  <a:srgbClr val="FFFFFF"/>
                </a:solidFill>
              </a:rPr>
              <a:t> </a:t>
            </a:r>
            <a:r>
              <a:rPr dirty="0" sz="7400" spc="-5">
                <a:solidFill>
                  <a:srgbClr val="FFFFFF"/>
                </a:solidFill>
              </a:rPr>
              <a:t>G</a:t>
            </a:r>
            <a:r>
              <a:rPr dirty="0" sz="7400" spc="-445">
                <a:solidFill>
                  <a:srgbClr val="FFFFFF"/>
                </a:solidFill>
              </a:rPr>
              <a:t>r</a:t>
            </a:r>
            <a:r>
              <a:rPr dirty="0" sz="7400" spc="-170">
                <a:solidFill>
                  <a:srgbClr val="FFFFFF"/>
                </a:solidFill>
              </a:rPr>
              <a:t>a</a:t>
            </a:r>
            <a:r>
              <a:rPr dirty="0" sz="7400" spc="-220">
                <a:solidFill>
                  <a:srgbClr val="FFFFFF"/>
                </a:solidFill>
              </a:rPr>
              <a:t>f</a:t>
            </a:r>
            <a:r>
              <a:rPr dirty="0" sz="7400" spc="-275">
                <a:solidFill>
                  <a:srgbClr val="FFFFFF"/>
                </a:solidFill>
              </a:rPr>
              <a:t>o</a:t>
            </a:r>
            <a:r>
              <a:rPr dirty="0" sz="7400" spc="675">
                <a:solidFill>
                  <a:srgbClr val="FFFFFF"/>
                </a:solidFill>
              </a:rPr>
              <a:t>s  </a:t>
            </a:r>
            <a:r>
              <a:rPr dirty="0" sz="7400" spc="-220">
                <a:solidFill>
                  <a:srgbClr val="FFFFFF"/>
                </a:solidFill>
              </a:rPr>
              <a:t>n</a:t>
            </a:r>
            <a:r>
              <a:rPr dirty="0" sz="7400" spc="305">
                <a:solidFill>
                  <a:srgbClr val="FFFFFF"/>
                </a:solidFill>
              </a:rPr>
              <a:t>a</a:t>
            </a:r>
            <a:r>
              <a:rPr dirty="0" sz="7400" spc="-1510">
                <a:solidFill>
                  <a:srgbClr val="FFFFFF"/>
                </a:solidFill>
              </a:rPr>
              <a:t> </a:t>
            </a:r>
            <a:r>
              <a:rPr dirty="0" sz="7400" spc="250">
                <a:solidFill>
                  <a:srgbClr val="FFFFFF"/>
                </a:solidFill>
              </a:rPr>
              <a:t>C</a:t>
            </a:r>
            <a:r>
              <a:rPr dirty="0" sz="7400" spc="-275">
                <a:solidFill>
                  <a:srgbClr val="FFFFFF"/>
                </a:solidFill>
              </a:rPr>
              <a:t>o</a:t>
            </a:r>
            <a:r>
              <a:rPr dirty="0" sz="7400" spc="-160">
                <a:solidFill>
                  <a:srgbClr val="FFFFFF"/>
                </a:solidFill>
              </a:rPr>
              <a:t>m</a:t>
            </a:r>
            <a:r>
              <a:rPr dirty="0" sz="7400" spc="-250">
                <a:solidFill>
                  <a:srgbClr val="FFFFFF"/>
                </a:solidFill>
              </a:rPr>
              <a:t>u</a:t>
            </a:r>
            <a:r>
              <a:rPr dirty="0" sz="7400" spc="-220">
                <a:solidFill>
                  <a:srgbClr val="FFFFFF"/>
                </a:solidFill>
              </a:rPr>
              <a:t>n</a:t>
            </a:r>
            <a:r>
              <a:rPr dirty="0" sz="7400" spc="-610">
                <a:solidFill>
                  <a:srgbClr val="FFFFFF"/>
                </a:solidFill>
              </a:rPr>
              <a:t>i</a:t>
            </a:r>
            <a:r>
              <a:rPr dirty="0" sz="7400" spc="-150">
                <a:solidFill>
                  <a:srgbClr val="FFFFFF"/>
                </a:solidFill>
              </a:rPr>
              <a:t>c</a:t>
            </a:r>
            <a:r>
              <a:rPr dirty="0" sz="7400" spc="-170">
                <a:solidFill>
                  <a:srgbClr val="FFFFFF"/>
                </a:solidFill>
              </a:rPr>
              <a:t>a</a:t>
            </a:r>
            <a:r>
              <a:rPr dirty="0" sz="7400" spc="-150">
                <a:solidFill>
                  <a:srgbClr val="FFFFFF"/>
                </a:solidFill>
              </a:rPr>
              <a:t>ç</a:t>
            </a:r>
            <a:r>
              <a:rPr dirty="0" sz="7400" spc="-170">
                <a:solidFill>
                  <a:srgbClr val="FFFFFF"/>
                </a:solidFill>
              </a:rPr>
              <a:t>ã</a:t>
            </a:r>
            <a:r>
              <a:rPr dirty="0" sz="7400" spc="140">
                <a:solidFill>
                  <a:srgbClr val="FFFFFF"/>
                </a:solidFill>
              </a:rPr>
              <a:t>o  </a:t>
            </a:r>
            <a:r>
              <a:rPr dirty="0" sz="7400" spc="-200">
                <a:solidFill>
                  <a:srgbClr val="FFFFFF"/>
                </a:solidFill>
              </a:rPr>
              <a:t>Cerebral</a:t>
            </a:r>
            <a:endParaRPr sz="7400"/>
          </a:p>
        </p:txBody>
      </p:sp>
      <p:sp>
        <p:nvSpPr>
          <p:cNvPr id="4" name="object 4"/>
          <p:cNvSpPr txBox="1"/>
          <p:nvPr/>
        </p:nvSpPr>
        <p:spPr>
          <a:xfrm>
            <a:off x="9512299" y="4236379"/>
            <a:ext cx="7228205" cy="52355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72720">
              <a:lnSpc>
                <a:spcPct val="111900"/>
              </a:lnSpc>
              <a:spcBef>
                <a:spcPts val="90"/>
              </a:spcBef>
            </a:pPr>
            <a:r>
              <a:rPr dirty="0" sz="2350" spc="1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85">
                <a:solidFill>
                  <a:srgbClr val="FFFFFF"/>
                </a:solidFill>
                <a:latin typeface="Microsoft Sans Serif"/>
                <a:cs typeface="Microsoft Sans Serif"/>
              </a:rPr>
              <a:t>defasagem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45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215">
                <a:solidFill>
                  <a:srgbClr val="FFFFFF"/>
                </a:solidFill>
                <a:latin typeface="Microsoft Sans Serif"/>
                <a:cs typeface="Microsoft Sans Serif"/>
              </a:rPr>
              <a:t>processo</a:t>
            </a:r>
            <a:r>
              <a:rPr dirty="0" sz="2350" spc="2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85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90">
                <a:solidFill>
                  <a:srgbClr val="FFFFFF"/>
                </a:solidFill>
                <a:latin typeface="Microsoft Sans Serif"/>
                <a:cs typeface="Microsoft Sans Serif"/>
              </a:rPr>
              <a:t>transmissão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55">
                <a:solidFill>
                  <a:srgbClr val="FFFFFF"/>
                </a:solidFill>
                <a:latin typeface="Microsoft Sans Serif"/>
                <a:cs typeface="Microsoft Sans Serif"/>
              </a:rPr>
              <a:t>da </a:t>
            </a:r>
            <a:r>
              <a:rPr dirty="0" sz="2350" spc="-6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200">
                <a:solidFill>
                  <a:srgbClr val="FFFFFF"/>
                </a:solidFill>
                <a:latin typeface="Microsoft Sans Serif"/>
                <a:cs typeface="Microsoft Sans Serif"/>
              </a:rPr>
              <a:t>serotonina</a:t>
            </a:r>
            <a:r>
              <a:rPr dirty="0" sz="2350" spc="2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235">
                <a:solidFill>
                  <a:srgbClr val="FFFFFF"/>
                </a:solidFill>
                <a:latin typeface="Microsoft Sans Serif"/>
                <a:cs typeface="Microsoft Sans Serif"/>
              </a:rPr>
              <a:t>pode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40">
                <a:solidFill>
                  <a:srgbClr val="FFFFFF"/>
                </a:solidFill>
                <a:latin typeface="Microsoft Sans Serif"/>
                <a:cs typeface="Microsoft Sans Serif"/>
              </a:rPr>
              <a:t>ser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80">
                <a:solidFill>
                  <a:srgbClr val="FFFFFF"/>
                </a:solidFill>
                <a:latin typeface="Microsoft Sans Serif"/>
                <a:cs typeface="Microsoft Sans Serif"/>
              </a:rPr>
              <a:t>relacionada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245">
                <a:solidFill>
                  <a:srgbClr val="FFFFFF"/>
                </a:solidFill>
                <a:latin typeface="Microsoft Sans Serif"/>
                <a:cs typeface="Microsoft Sans Serif"/>
              </a:rPr>
              <a:t>com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0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endParaRPr sz="2350">
              <a:latin typeface="Microsoft Sans Serif"/>
              <a:cs typeface="Microsoft Sans Serif"/>
            </a:endParaRPr>
          </a:p>
          <a:p>
            <a:pPr marL="12700" marR="67310">
              <a:lnSpc>
                <a:spcPct val="111900"/>
              </a:lnSpc>
            </a:pPr>
            <a:r>
              <a:rPr dirty="0" sz="2350" spc="240">
                <a:solidFill>
                  <a:srgbClr val="FFFFFF"/>
                </a:solidFill>
                <a:latin typeface="Microsoft Sans Serif"/>
                <a:cs typeface="Microsoft Sans Serif"/>
              </a:rPr>
              <a:t>conceito</a:t>
            </a:r>
            <a:r>
              <a:rPr dirty="0" sz="2350" spc="2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85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90">
                <a:solidFill>
                  <a:srgbClr val="FFFFFF"/>
                </a:solidFill>
                <a:latin typeface="Microsoft Sans Serif"/>
                <a:cs typeface="Microsoft Sans Serif"/>
              </a:rPr>
              <a:t>latência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80">
                <a:solidFill>
                  <a:srgbClr val="FFFFFF"/>
                </a:solidFill>
                <a:latin typeface="Microsoft Sans Serif"/>
                <a:cs typeface="Microsoft Sans Serif"/>
              </a:rPr>
              <a:t>em</a:t>
            </a:r>
            <a:r>
              <a:rPr dirty="0" sz="2350" spc="2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40">
                <a:solidFill>
                  <a:srgbClr val="FFFFFF"/>
                </a:solidFill>
                <a:latin typeface="Microsoft Sans Serif"/>
                <a:cs typeface="Microsoft Sans Serif"/>
              </a:rPr>
              <a:t>grafos.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30">
                <a:solidFill>
                  <a:srgbClr val="FFFFFF"/>
                </a:solidFill>
                <a:latin typeface="Microsoft Sans Serif"/>
                <a:cs typeface="Microsoft Sans Serif"/>
              </a:rPr>
              <a:t>Na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200">
                <a:solidFill>
                  <a:srgbClr val="FFFFFF"/>
                </a:solidFill>
                <a:latin typeface="Microsoft Sans Serif"/>
                <a:cs typeface="Microsoft Sans Serif"/>
              </a:rPr>
              <a:t>teoria</a:t>
            </a:r>
            <a:r>
              <a:rPr dirty="0" sz="2350" spc="2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95">
                <a:solidFill>
                  <a:srgbClr val="FFFFFF"/>
                </a:solidFill>
                <a:latin typeface="Microsoft Sans Serif"/>
                <a:cs typeface="Microsoft Sans Serif"/>
              </a:rPr>
              <a:t>dos </a:t>
            </a:r>
            <a:r>
              <a:rPr dirty="0" sz="2350" spc="-6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30">
                <a:solidFill>
                  <a:srgbClr val="FFFFFF"/>
                </a:solidFill>
                <a:latin typeface="Microsoft Sans Serif"/>
                <a:cs typeface="Microsoft Sans Serif"/>
              </a:rPr>
              <a:t>grafos, </a:t>
            </a:r>
            <a:r>
              <a:rPr dirty="0" sz="2350" spc="-2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35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90">
                <a:solidFill>
                  <a:srgbClr val="FFFFFF"/>
                </a:solidFill>
                <a:latin typeface="Microsoft Sans Serif"/>
                <a:cs typeface="Microsoft Sans Serif"/>
              </a:rPr>
              <a:t>latência </a:t>
            </a:r>
            <a:r>
              <a:rPr dirty="0" sz="2350" spc="45">
                <a:solidFill>
                  <a:srgbClr val="FFFFFF"/>
                </a:solidFill>
                <a:latin typeface="Microsoft Sans Serif"/>
                <a:cs typeface="Microsoft Sans Serif"/>
              </a:rPr>
              <a:t>é</a:t>
            </a:r>
            <a:r>
              <a:rPr dirty="0" sz="2350" spc="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00">
                <a:solidFill>
                  <a:srgbClr val="FFFFFF"/>
                </a:solidFill>
                <a:latin typeface="Microsoft Sans Serif"/>
                <a:cs typeface="Microsoft Sans Serif"/>
              </a:rPr>
              <a:t>o </a:t>
            </a:r>
            <a:r>
              <a:rPr dirty="0" sz="2350" spc="265">
                <a:solidFill>
                  <a:srgbClr val="FFFFFF"/>
                </a:solidFill>
                <a:latin typeface="Microsoft Sans Serif"/>
                <a:cs typeface="Microsoft Sans Serif"/>
              </a:rPr>
              <a:t>tempo </a:t>
            </a:r>
            <a:r>
              <a:rPr dirty="0" sz="2350" spc="180">
                <a:solidFill>
                  <a:srgbClr val="FFFFFF"/>
                </a:solidFill>
                <a:latin typeface="Microsoft Sans Serif"/>
                <a:cs typeface="Microsoft Sans Serif"/>
              </a:rPr>
              <a:t>necessário </a:t>
            </a:r>
            <a:r>
              <a:rPr dirty="0" sz="2350" spc="160">
                <a:solidFill>
                  <a:srgbClr val="FFFFFF"/>
                </a:solidFill>
                <a:latin typeface="Microsoft Sans Serif"/>
                <a:cs typeface="Microsoft Sans Serif"/>
              </a:rPr>
              <a:t>para </a:t>
            </a:r>
            <a:r>
              <a:rPr dirty="0" sz="2350" spc="1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90">
                <a:solidFill>
                  <a:srgbClr val="FFFFFF"/>
                </a:solidFill>
                <a:latin typeface="Microsoft Sans Serif"/>
                <a:cs typeface="Microsoft Sans Serif"/>
              </a:rPr>
              <a:t>que</a:t>
            </a:r>
            <a:r>
              <a:rPr dirty="0" sz="2350" spc="2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60">
                <a:solidFill>
                  <a:srgbClr val="FFFFFF"/>
                </a:solidFill>
                <a:latin typeface="Microsoft Sans Serif"/>
                <a:cs typeface="Microsoft Sans Serif"/>
              </a:rPr>
              <a:t>uma</a:t>
            </a:r>
            <a:r>
              <a:rPr dirty="0" sz="2350" spc="2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210">
                <a:solidFill>
                  <a:srgbClr val="FFFFFF"/>
                </a:solidFill>
                <a:latin typeface="Microsoft Sans Serif"/>
                <a:cs typeface="Microsoft Sans Serif"/>
              </a:rPr>
              <a:t>informação</a:t>
            </a:r>
            <a:r>
              <a:rPr dirty="0" sz="2350" spc="2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45">
                <a:solidFill>
                  <a:srgbClr val="FFFFFF"/>
                </a:solidFill>
                <a:latin typeface="Microsoft Sans Serif"/>
                <a:cs typeface="Microsoft Sans Serif"/>
              </a:rPr>
              <a:t>ou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25">
                <a:solidFill>
                  <a:srgbClr val="FFFFFF"/>
                </a:solidFill>
                <a:latin typeface="Microsoft Sans Serif"/>
                <a:cs typeface="Microsoft Sans Serif"/>
              </a:rPr>
              <a:t>sinal</a:t>
            </a:r>
            <a:r>
              <a:rPr dirty="0" sz="2350" spc="2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60">
                <a:solidFill>
                  <a:srgbClr val="FFFFFF"/>
                </a:solidFill>
                <a:latin typeface="Microsoft Sans Serif"/>
                <a:cs typeface="Microsoft Sans Serif"/>
              </a:rPr>
              <a:t>passe</a:t>
            </a:r>
            <a:r>
              <a:rPr dirty="0" sz="2350" spc="2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85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85">
                <a:solidFill>
                  <a:srgbClr val="FFFFFF"/>
                </a:solidFill>
                <a:latin typeface="Microsoft Sans Serif"/>
                <a:cs typeface="Microsoft Sans Serif"/>
              </a:rPr>
              <a:t>um</a:t>
            </a:r>
            <a:endParaRPr sz="23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350" spc="220">
                <a:solidFill>
                  <a:srgbClr val="FFFFFF"/>
                </a:solidFill>
                <a:latin typeface="Microsoft Sans Serif"/>
                <a:cs typeface="Microsoft Sans Serif"/>
              </a:rPr>
              <a:t>vértice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350" spc="2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229">
                <a:solidFill>
                  <a:srgbClr val="FFFFFF"/>
                </a:solidFill>
                <a:latin typeface="Microsoft Sans Serif"/>
                <a:cs typeface="Microsoft Sans Serif"/>
              </a:rPr>
              <a:t>outro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80">
                <a:solidFill>
                  <a:srgbClr val="FFFFFF"/>
                </a:solidFill>
                <a:latin typeface="Microsoft Sans Serif"/>
                <a:cs typeface="Microsoft Sans Serif"/>
              </a:rPr>
              <a:t>através</a:t>
            </a:r>
            <a:r>
              <a:rPr dirty="0" sz="2350" spc="2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85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60">
                <a:solidFill>
                  <a:srgbClr val="FFFFFF"/>
                </a:solidFill>
                <a:latin typeface="Microsoft Sans Serif"/>
                <a:cs typeface="Microsoft Sans Serif"/>
              </a:rPr>
              <a:t>uma</a:t>
            </a:r>
            <a:r>
              <a:rPr dirty="0" sz="2350" spc="2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45">
                <a:solidFill>
                  <a:srgbClr val="FFFFFF"/>
                </a:solidFill>
                <a:latin typeface="Microsoft Sans Serif"/>
                <a:cs typeface="Microsoft Sans Serif"/>
              </a:rPr>
              <a:t>aresta.</a:t>
            </a:r>
            <a:endParaRPr sz="23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</a:pPr>
            <a:r>
              <a:rPr dirty="0" sz="2350" spc="90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dirty="0" sz="2350" spc="2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250">
                <a:solidFill>
                  <a:srgbClr val="FFFFFF"/>
                </a:solidFill>
                <a:latin typeface="Microsoft Sans Serif"/>
                <a:cs typeface="Microsoft Sans Serif"/>
              </a:rPr>
              <a:t>contexto</a:t>
            </a:r>
            <a:r>
              <a:rPr dirty="0" sz="2350" spc="2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55">
                <a:solidFill>
                  <a:srgbClr val="FFFFFF"/>
                </a:solidFill>
                <a:latin typeface="Microsoft Sans Serif"/>
                <a:cs typeface="Microsoft Sans Serif"/>
              </a:rPr>
              <a:t>da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75">
                <a:solidFill>
                  <a:srgbClr val="FFFFFF"/>
                </a:solidFill>
                <a:latin typeface="Microsoft Sans Serif"/>
                <a:cs typeface="Microsoft Sans Serif"/>
              </a:rPr>
              <a:t>neurociência,</a:t>
            </a:r>
            <a:r>
              <a:rPr dirty="0" sz="2350" spc="2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20">
                <a:solidFill>
                  <a:srgbClr val="FFFFFF"/>
                </a:solidFill>
                <a:latin typeface="Microsoft Sans Serif"/>
                <a:cs typeface="Microsoft Sans Serif"/>
              </a:rPr>
              <a:t>essa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90">
                <a:solidFill>
                  <a:srgbClr val="FFFFFF"/>
                </a:solidFill>
                <a:latin typeface="Microsoft Sans Serif"/>
                <a:cs typeface="Microsoft Sans Serif"/>
              </a:rPr>
              <a:t>latência</a:t>
            </a:r>
            <a:endParaRPr sz="2350">
              <a:latin typeface="Microsoft Sans Serif"/>
              <a:cs typeface="Microsoft Sans Serif"/>
            </a:endParaRPr>
          </a:p>
          <a:p>
            <a:pPr algn="just" marL="12700" marR="5080">
              <a:lnSpc>
                <a:spcPct val="111900"/>
              </a:lnSpc>
            </a:pPr>
            <a:r>
              <a:rPr dirty="0" sz="2350" spc="235">
                <a:solidFill>
                  <a:srgbClr val="FFFFFF"/>
                </a:solidFill>
                <a:latin typeface="Microsoft Sans Serif"/>
                <a:cs typeface="Microsoft Sans Serif"/>
              </a:rPr>
              <a:t>pode </a:t>
            </a:r>
            <a:r>
              <a:rPr dirty="0" sz="2350" spc="140">
                <a:solidFill>
                  <a:srgbClr val="FFFFFF"/>
                </a:solidFill>
                <a:latin typeface="Microsoft Sans Serif"/>
                <a:cs typeface="Microsoft Sans Serif"/>
              </a:rPr>
              <a:t>ser </a:t>
            </a:r>
            <a:r>
              <a:rPr dirty="0" sz="2350" spc="185">
                <a:solidFill>
                  <a:srgbClr val="FFFFFF"/>
                </a:solidFill>
                <a:latin typeface="Microsoft Sans Serif"/>
                <a:cs typeface="Microsoft Sans Serif"/>
              </a:rPr>
              <a:t>vista </a:t>
            </a:r>
            <a:r>
              <a:rPr dirty="0" sz="2350" spc="245">
                <a:solidFill>
                  <a:srgbClr val="FFFFFF"/>
                </a:solidFill>
                <a:latin typeface="Microsoft Sans Serif"/>
                <a:cs typeface="Microsoft Sans Serif"/>
              </a:rPr>
              <a:t>como </a:t>
            </a:r>
            <a:r>
              <a:rPr dirty="0" sz="2350" spc="100">
                <a:solidFill>
                  <a:srgbClr val="FFFFFF"/>
                </a:solidFill>
                <a:latin typeface="Microsoft Sans Serif"/>
                <a:cs typeface="Microsoft Sans Serif"/>
              </a:rPr>
              <a:t>o </a:t>
            </a:r>
            <a:r>
              <a:rPr dirty="0" sz="2350" spc="265">
                <a:solidFill>
                  <a:srgbClr val="FFFFFF"/>
                </a:solidFill>
                <a:latin typeface="Microsoft Sans Serif"/>
                <a:cs typeface="Microsoft Sans Serif"/>
              </a:rPr>
              <a:t>tempo </a:t>
            </a:r>
            <a:r>
              <a:rPr dirty="0" sz="2350" spc="180">
                <a:solidFill>
                  <a:srgbClr val="FFFFFF"/>
                </a:solidFill>
                <a:latin typeface="Microsoft Sans Serif"/>
                <a:cs typeface="Microsoft Sans Serif"/>
              </a:rPr>
              <a:t>necessário </a:t>
            </a:r>
            <a:r>
              <a:rPr dirty="0" sz="2350" spc="160">
                <a:solidFill>
                  <a:srgbClr val="FFFFFF"/>
                </a:solidFill>
                <a:latin typeface="Microsoft Sans Serif"/>
                <a:cs typeface="Microsoft Sans Serif"/>
              </a:rPr>
              <a:t>para </a:t>
            </a:r>
            <a:r>
              <a:rPr dirty="0" sz="2350" spc="-6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90">
                <a:solidFill>
                  <a:srgbClr val="FFFFFF"/>
                </a:solidFill>
                <a:latin typeface="Microsoft Sans Serif"/>
                <a:cs typeface="Microsoft Sans Serif"/>
              </a:rPr>
              <a:t>que </a:t>
            </a:r>
            <a:r>
              <a:rPr dirty="0" sz="2350" spc="185">
                <a:solidFill>
                  <a:srgbClr val="FFFFFF"/>
                </a:solidFill>
                <a:latin typeface="Microsoft Sans Serif"/>
                <a:cs typeface="Microsoft Sans Serif"/>
              </a:rPr>
              <a:t>um neurotransmissor, </a:t>
            </a:r>
            <a:r>
              <a:rPr dirty="0" sz="2350" spc="245">
                <a:solidFill>
                  <a:srgbClr val="FFFFFF"/>
                </a:solidFill>
                <a:latin typeface="Microsoft Sans Serif"/>
                <a:cs typeface="Microsoft Sans Serif"/>
              </a:rPr>
              <a:t>como </a:t>
            </a:r>
            <a:r>
              <a:rPr dirty="0" sz="2350" spc="-2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dirty="0" sz="2350" spc="170">
                <a:solidFill>
                  <a:srgbClr val="FFFFFF"/>
                </a:solidFill>
                <a:latin typeface="Microsoft Sans Serif"/>
                <a:cs typeface="Microsoft Sans Serif"/>
              </a:rPr>
              <a:t>serotonina, </a:t>
            </a:r>
            <a:r>
              <a:rPr dirty="0" sz="2350" spc="1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25">
                <a:solidFill>
                  <a:srgbClr val="FFFFFF"/>
                </a:solidFill>
                <a:latin typeface="Microsoft Sans Serif"/>
                <a:cs typeface="Microsoft Sans Serif"/>
              </a:rPr>
              <a:t>seja</a:t>
            </a:r>
            <a:r>
              <a:rPr dirty="0" sz="2350" spc="2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200">
                <a:solidFill>
                  <a:srgbClr val="FFFFFF"/>
                </a:solidFill>
                <a:latin typeface="Microsoft Sans Serif"/>
                <a:cs typeface="Microsoft Sans Serif"/>
              </a:rPr>
              <a:t>liberado</a:t>
            </a:r>
            <a:r>
              <a:rPr dirty="0" sz="2350" spc="2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215">
                <a:solidFill>
                  <a:srgbClr val="FFFFFF"/>
                </a:solidFill>
                <a:latin typeface="Microsoft Sans Serif"/>
                <a:cs typeface="Microsoft Sans Serif"/>
              </a:rPr>
              <a:t>por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85">
                <a:solidFill>
                  <a:srgbClr val="FFFFFF"/>
                </a:solidFill>
                <a:latin typeface="Microsoft Sans Serif"/>
                <a:cs typeface="Microsoft Sans Serif"/>
              </a:rPr>
              <a:t>um</a:t>
            </a:r>
            <a:r>
              <a:rPr dirty="0" sz="2350" spc="2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55">
                <a:solidFill>
                  <a:srgbClr val="FFFFFF"/>
                </a:solidFill>
                <a:latin typeface="Microsoft Sans Serif"/>
                <a:cs typeface="Microsoft Sans Serif"/>
              </a:rPr>
              <a:t>neurônio,</a:t>
            </a:r>
            <a:r>
              <a:rPr dirty="0" sz="2350" spc="2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80">
                <a:solidFill>
                  <a:srgbClr val="FFFFFF"/>
                </a:solidFill>
                <a:latin typeface="Microsoft Sans Serif"/>
                <a:cs typeface="Microsoft Sans Serif"/>
              </a:rPr>
              <a:t>atravesse</a:t>
            </a:r>
            <a:r>
              <a:rPr dirty="0" sz="235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endParaRPr sz="2350">
              <a:latin typeface="Microsoft Sans Serif"/>
              <a:cs typeface="Microsoft Sans Serif"/>
            </a:endParaRPr>
          </a:p>
          <a:p>
            <a:pPr algn="just" marL="12700" marR="151765">
              <a:lnSpc>
                <a:spcPct val="111900"/>
              </a:lnSpc>
            </a:pPr>
            <a:r>
              <a:rPr dirty="0" sz="2350" spc="165">
                <a:solidFill>
                  <a:srgbClr val="FFFFFF"/>
                </a:solidFill>
                <a:latin typeface="Microsoft Sans Serif"/>
                <a:cs typeface="Microsoft Sans Serif"/>
              </a:rPr>
              <a:t>sinapse </a:t>
            </a:r>
            <a:r>
              <a:rPr dirty="0" sz="2350" spc="45">
                <a:solidFill>
                  <a:srgbClr val="FFFFFF"/>
                </a:solidFill>
                <a:latin typeface="Microsoft Sans Serif"/>
                <a:cs typeface="Microsoft Sans Serif"/>
              </a:rPr>
              <a:t>e </a:t>
            </a:r>
            <a:r>
              <a:rPr dirty="0" sz="2350" spc="100">
                <a:solidFill>
                  <a:srgbClr val="FFFFFF"/>
                </a:solidFill>
                <a:latin typeface="Microsoft Sans Serif"/>
                <a:cs typeface="Microsoft Sans Serif"/>
              </a:rPr>
              <a:t>se </a:t>
            </a:r>
            <a:r>
              <a:rPr dirty="0" sz="2350" spc="135">
                <a:solidFill>
                  <a:srgbClr val="FFFFFF"/>
                </a:solidFill>
                <a:latin typeface="Microsoft Sans Serif"/>
                <a:cs typeface="Microsoft Sans Serif"/>
              </a:rPr>
              <a:t>ligue </a:t>
            </a:r>
            <a:r>
              <a:rPr dirty="0" sz="2350" spc="-2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dirty="0" sz="2350" spc="185">
                <a:solidFill>
                  <a:srgbClr val="FFFFFF"/>
                </a:solidFill>
                <a:latin typeface="Microsoft Sans Serif"/>
                <a:cs typeface="Microsoft Sans Serif"/>
              </a:rPr>
              <a:t>um </a:t>
            </a:r>
            <a:r>
              <a:rPr dirty="0" sz="2350" spc="245">
                <a:solidFill>
                  <a:srgbClr val="FFFFFF"/>
                </a:solidFill>
                <a:latin typeface="Microsoft Sans Serif"/>
                <a:cs typeface="Microsoft Sans Serif"/>
              </a:rPr>
              <a:t>receptor </a:t>
            </a:r>
            <a:r>
              <a:rPr dirty="0" sz="2350" spc="145">
                <a:solidFill>
                  <a:srgbClr val="FFFFFF"/>
                </a:solidFill>
                <a:latin typeface="Microsoft Sans Serif"/>
                <a:cs typeface="Microsoft Sans Serif"/>
              </a:rPr>
              <a:t>no </a:t>
            </a:r>
            <a:r>
              <a:rPr dirty="0" sz="2350" spc="185">
                <a:solidFill>
                  <a:srgbClr val="FFFFFF"/>
                </a:solidFill>
                <a:latin typeface="Microsoft Sans Serif"/>
                <a:cs typeface="Microsoft Sans Serif"/>
              </a:rPr>
              <a:t>neurônio </a:t>
            </a:r>
            <a:r>
              <a:rPr dirty="0" sz="2350" spc="1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350" spc="160">
                <a:solidFill>
                  <a:srgbClr val="FFFFFF"/>
                </a:solidFill>
                <a:latin typeface="Microsoft Sans Serif"/>
                <a:cs typeface="Microsoft Sans Serif"/>
              </a:rPr>
              <a:t>seguinte.</a:t>
            </a:r>
            <a:endParaRPr sz="2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20348" y="1710321"/>
            <a:ext cx="5939155" cy="7548245"/>
          </a:xfrm>
          <a:custGeom>
            <a:avLst/>
            <a:gdLst/>
            <a:ahLst/>
            <a:cxnLst/>
            <a:rect l="l" t="t" r="r" b="b"/>
            <a:pathLst>
              <a:path w="5939155" h="7548245">
                <a:moveTo>
                  <a:pt x="5938939" y="5545569"/>
                </a:moveTo>
                <a:lnTo>
                  <a:pt x="5925896" y="5479974"/>
                </a:lnTo>
                <a:lnTo>
                  <a:pt x="5888723" y="5424348"/>
                </a:lnTo>
                <a:lnTo>
                  <a:pt x="5833110" y="5387187"/>
                </a:lnTo>
                <a:lnTo>
                  <a:pt x="5767502" y="5374132"/>
                </a:lnTo>
                <a:lnTo>
                  <a:pt x="171450" y="5374132"/>
                </a:lnTo>
                <a:lnTo>
                  <a:pt x="105841" y="5387187"/>
                </a:lnTo>
                <a:lnTo>
                  <a:pt x="50215" y="5424348"/>
                </a:lnTo>
                <a:lnTo>
                  <a:pt x="13055" y="5479974"/>
                </a:lnTo>
                <a:lnTo>
                  <a:pt x="0" y="5545569"/>
                </a:lnTo>
                <a:lnTo>
                  <a:pt x="0" y="7376554"/>
                </a:lnTo>
                <a:lnTo>
                  <a:pt x="13055" y="7442149"/>
                </a:lnTo>
                <a:lnTo>
                  <a:pt x="50215" y="7497775"/>
                </a:lnTo>
                <a:lnTo>
                  <a:pt x="105841" y="7534935"/>
                </a:lnTo>
                <a:lnTo>
                  <a:pt x="171450" y="7547991"/>
                </a:lnTo>
                <a:lnTo>
                  <a:pt x="5767502" y="7547991"/>
                </a:lnTo>
                <a:lnTo>
                  <a:pt x="5833110" y="7534935"/>
                </a:lnTo>
                <a:lnTo>
                  <a:pt x="5888723" y="7497775"/>
                </a:lnTo>
                <a:lnTo>
                  <a:pt x="5925896" y="7442149"/>
                </a:lnTo>
                <a:lnTo>
                  <a:pt x="5938939" y="7376554"/>
                </a:lnTo>
                <a:lnTo>
                  <a:pt x="5938939" y="5545569"/>
                </a:lnTo>
                <a:close/>
              </a:path>
              <a:path w="5939155" h="7548245">
                <a:moveTo>
                  <a:pt x="5938939" y="2857360"/>
                </a:moveTo>
                <a:lnTo>
                  <a:pt x="5925896" y="2791764"/>
                </a:lnTo>
                <a:lnTo>
                  <a:pt x="5888723" y="2736138"/>
                </a:lnTo>
                <a:lnTo>
                  <a:pt x="5833110" y="2698978"/>
                </a:lnTo>
                <a:lnTo>
                  <a:pt x="5767502" y="2685923"/>
                </a:lnTo>
                <a:lnTo>
                  <a:pt x="171450" y="2685923"/>
                </a:lnTo>
                <a:lnTo>
                  <a:pt x="105841" y="2698978"/>
                </a:lnTo>
                <a:lnTo>
                  <a:pt x="50215" y="2736138"/>
                </a:lnTo>
                <a:lnTo>
                  <a:pt x="13055" y="2791764"/>
                </a:lnTo>
                <a:lnTo>
                  <a:pt x="0" y="2857360"/>
                </a:lnTo>
                <a:lnTo>
                  <a:pt x="0" y="4688344"/>
                </a:lnTo>
                <a:lnTo>
                  <a:pt x="13055" y="4753940"/>
                </a:lnTo>
                <a:lnTo>
                  <a:pt x="50215" y="4809566"/>
                </a:lnTo>
                <a:lnTo>
                  <a:pt x="105841" y="4846726"/>
                </a:lnTo>
                <a:lnTo>
                  <a:pt x="171450" y="4859782"/>
                </a:lnTo>
                <a:lnTo>
                  <a:pt x="5767502" y="4859782"/>
                </a:lnTo>
                <a:lnTo>
                  <a:pt x="5833110" y="4846726"/>
                </a:lnTo>
                <a:lnTo>
                  <a:pt x="5888723" y="4809566"/>
                </a:lnTo>
                <a:lnTo>
                  <a:pt x="5925896" y="4753940"/>
                </a:lnTo>
                <a:lnTo>
                  <a:pt x="5938939" y="4688344"/>
                </a:lnTo>
                <a:lnTo>
                  <a:pt x="5938939" y="2857360"/>
                </a:lnTo>
                <a:close/>
              </a:path>
              <a:path w="5939155" h="7548245">
                <a:moveTo>
                  <a:pt x="5938939" y="142862"/>
                </a:moveTo>
                <a:lnTo>
                  <a:pt x="5928068" y="88201"/>
                </a:lnTo>
                <a:lnTo>
                  <a:pt x="5897092" y="41846"/>
                </a:lnTo>
                <a:lnTo>
                  <a:pt x="5850750" y="10883"/>
                </a:lnTo>
                <a:lnTo>
                  <a:pt x="5796077" y="0"/>
                </a:lnTo>
                <a:lnTo>
                  <a:pt x="142875" y="0"/>
                </a:lnTo>
                <a:lnTo>
                  <a:pt x="88201" y="10883"/>
                </a:lnTo>
                <a:lnTo>
                  <a:pt x="41846" y="41846"/>
                </a:lnTo>
                <a:lnTo>
                  <a:pt x="10883" y="88201"/>
                </a:lnTo>
                <a:lnTo>
                  <a:pt x="0" y="142862"/>
                </a:lnTo>
                <a:lnTo>
                  <a:pt x="0" y="2030996"/>
                </a:lnTo>
                <a:lnTo>
                  <a:pt x="10883" y="2085657"/>
                </a:lnTo>
                <a:lnTo>
                  <a:pt x="41846" y="2132012"/>
                </a:lnTo>
                <a:lnTo>
                  <a:pt x="88201" y="2162987"/>
                </a:lnTo>
                <a:lnTo>
                  <a:pt x="142875" y="2173859"/>
                </a:lnTo>
                <a:lnTo>
                  <a:pt x="5796077" y="2173859"/>
                </a:lnTo>
                <a:lnTo>
                  <a:pt x="5850750" y="2162987"/>
                </a:lnTo>
                <a:lnTo>
                  <a:pt x="5897092" y="2132012"/>
                </a:lnTo>
                <a:lnTo>
                  <a:pt x="5928068" y="2085657"/>
                </a:lnTo>
                <a:lnTo>
                  <a:pt x="5938939" y="2030996"/>
                </a:lnTo>
                <a:lnTo>
                  <a:pt x="5938939" y="142862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643890" indent="-515620">
              <a:lnSpc>
                <a:spcPct val="100000"/>
              </a:lnSpc>
              <a:spcBef>
                <a:spcPts val="140"/>
              </a:spcBef>
              <a:buSzPct val="121621"/>
              <a:buFont typeface="Microsoft Sans Serif"/>
              <a:buAutoNum type="arabicPeriod"/>
              <a:tabLst>
                <a:tab pos="644525" algn="l"/>
              </a:tabLst>
            </a:pPr>
            <a:r>
              <a:rPr dirty="0" sz="5550" spc="45"/>
              <a:t>MUITO</a:t>
            </a:r>
            <a:r>
              <a:rPr dirty="0" sz="5550" spc="-105"/>
              <a:t> </a:t>
            </a:r>
            <a:r>
              <a:rPr dirty="0" sz="5550" spc="-114"/>
              <a:t>BAIXA</a:t>
            </a:r>
            <a:endParaRPr sz="5550"/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Microsoft Sans Serif"/>
              <a:buAutoNum type="arabicPeriod"/>
            </a:pPr>
            <a:endParaRPr sz="11650"/>
          </a:p>
          <a:p>
            <a:pPr marL="824230" indent="-812165">
              <a:lnSpc>
                <a:spcPct val="100000"/>
              </a:lnSpc>
              <a:buSzPct val="113445"/>
              <a:buFont typeface="Microsoft Sans Serif"/>
              <a:buAutoNum type="arabicPeriod"/>
              <a:tabLst>
                <a:tab pos="824865" algn="l"/>
              </a:tabLst>
            </a:pPr>
            <a:r>
              <a:rPr dirty="0" sz="5950" spc="-114"/>
              <a:t>BAIXA</a:t>
            </a:r>
            <a:endParaRPr sz="5950"/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Microsoft Sans Serif"/>
              <a:buAutoNum type="arabicPeriod"/>
            </a:pPr>
            <a:endParaRPr sz="11350"/>
          </a:p>
          <a:p>
            <a:pPr marL="824230" indent="-812165">
              <a:lnSpc>
                <a:spcPct val="100000"/>
              </a:lnSpc>
              <a:buSzPct val="113445"/>
              <a:buFont typeface="Microsoft Sans Serif"/>
              <a:buAutoNum type="arabicPeriod"/>
              <a:tabLst>
                <a:tab pos="824865" algn="l"/>
              </a:tabLst>
            </a:pPr>
            <a:r>
              <a:rPr dirty="0" sz="5950" spc="-120"/>
              <a:t>ALTA</a:t>
            </a:r>
            <a:endParaRPr sz="595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91024" y="1222969"/>
            <a:ext cx="318135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00">
                <a:solidFill>
                  <a:srgbClr val="000000"/>
                </a:solidFill>
                <a:latin typeface="SimSun"/>
                <a:cs typeface="SimSun"/>
              </a:rPr>
              <a:t>Latência</a:t>
            </a:r>
            <a:endParaRPr sz="7200">
              <a:latin typeface="SimSun"/>
              <a:cs typeface="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126364">
              <a:lnSpc>
                <a:spcPct val="112999"/>
              </a:lnSpc>
              <a:spcBef>
                <a:spcPts val="90"/>
              </a:spcBef>
            </a:pPr>
            <a:r>
              <a:rPr dirty="0" spc="10"/>
              <a:t>A</a:t>
            </a:r>
            <a:r>
              <a:rPr dirty="0" spc="310"/>
              <a:t> </a:t>
            </a:r>
            <a:r>
              <a:rPr dirty="0" spc="170"/>
              <a:t>latência,</a:t>
            </a:r>
            <a:r>
              <a:rPr dirty="0" spc="320"/>
              <a:t> </a:t>
            </a:r>
            <a:r>
              <a:rPr dirty="0" spc="204"/>
              <a:t>que</a:t>
            </a:r>
            <a:r>
              <a:rPr dirty="0" spc="315"/>
              <a:t> </a:t>
            </a:r>
            <a:r>
              <a:rPr dirty="0" spc="254"/>
              <a:t>pode</a:t>
            </a:r>
            <a:r>
              <a:rPr dirty="0" spc="320"/>
              <a:t> </a:t>
            </a:r>
            <a:r>
              <a:rPr dirty="0" spc="150"/>
              <a:t>ser</a:t>
            </a:r>
            <a:r>
              <a:rPr dirty="0" spc="320"/>
              <a:t> </a:t>
            </a:r>
            <a:r>
              <a:rPr dirty="0" spc="200"/>
              <a:t>vista</a:t>
            </a:r>
            <a:r>
              <a:rPr dirty="0" spc="315"/>
              <a:t> </a:t>
            </a:r>
            <a:r>
              <a:rPr dirty="0" spc="265"/>
              <a:t>como</a:t>
            </a:r>
            <a:r>
              <a:rPr dirty="0" spc="315"/>
              <a:t> </a:t>
            </a:r>
            <a:r>
              <a:rPr dirty="0" spc="105"/>
              <a:t>o</a:t>
            </a:r>
            <a:r>
              <a:rPr dirty="0" spc="315"/>
              <a:t> </a:t>
            </a:r>
            <a:r>
              <a:rPr dirty="0" spc="290"/>
              <a:t>tempo </a:t>
            </a:r>
            <a:r>
              <a:rPr dirty="0" spc="-675"/>
              <a:t> </a:t>
            </a:r>
            <a:r>
              <a:rPr dirty="0" spc="195"/>
              <a:t>necessário</a:t>
            </a:r>
            <a:r>
              <a:rPr dirty="0" spc="315"/>
              <a:t> </a:t>
            </a:r>
            <a:r>
              <a:rPr dirty="0" spc="175"/>
              <a:t>para</a:t>
            </a:r>
            <a:r>
              <a:rPr dirty="0" spc="320"/>
              <a:t> </a:t>
            </a:r>
            <a:r>
              <a:rPr dirty="0" spc="-25"/>
              <a:t>a</a:t>
            </a:r>
            <a:r>
              <a:rPr dirty="0" spc="320"/>
              <a:t> </a:t>
            </a:r>
            <a:r>
              <a:rPr dirty="0" spc="215"/>
              <a:t>serotonina</a:t>
            </a:r>
            <a:r>
              <a:rPr dirty="0" spc="325"/>
              <a:t> </a:t>
            </a:r>
            <a:r>
              <a:rPr dirty="0" spc="170"/>
              <a:t>passar</a:t>
            </a:r>
            <a:r>
              <a:rPr dirty="0" spc="320"/>
              <a:t> </a:t>
            </a:r>
            <a:r>
              <a:rPr dirty="0" spc="200"/>
              <a:t>de</a:t>
            </a:r>
            <a:r>
              <a:rPr dirty="0" spc="320"/>
              <a:t> </a:t>
            </a:r>
            <a:r>
              <a:rPr dirty="0" spc="195"/>
              <a:t>um</a:t>
            </a:r>
          </a:p>
          <a:p>
            <a:pPr marL="12700" marR="595630">
              <a:lnSpc>
                <a:spcPct val="112999"/>
              </a:lnSpc>
            </a:pPr>
            <a:r>
              <a:rPr dirty="0" spc="204"/>
              <a:t>neurônio</a:t>
            </a:r>
            <a:r>
              <a:rPr dirty="0" spc="310"/>
              <a:t> </a:t>
            </a:r>
            <a:r>
              <a:rPr dirty="0" spc="175"/>
              <a:t>para</a:t>
            </a:r>
            <a:r>
              <a:rPr dirty="0" spc="320"/>
              <a:t> </a:t>
            </a:r>
            <a:r>
              <a:rPr dirty="0" spc="195"/>
              <a:t>outro,</a:t>
            </a:r>
            <a:r>
              <a:rPr dirty="0" spc="320"/>
              <a:t> </a:t>
            </a:r>
            <a:r>
              <a:rPr dirty="0" spc="45"/>
              <a:t>é</a:t>
            </a:r>
            <a:r>
              <a:rPr dirty="0" spc="320"/>
              <a:t> </a:t>
            </a:r>
            <a:r>
              <a:rPr dirty="0" spc="225"/>
              <a:t>representada</a:t>
            </a:r>
            <a:r>
              <a:rPr dirty="0" spc="320"/>
              <a:t> </a:t>
            </a:r>
            <a:r>
              <a:rPr dirty="0" spc="200"/>
              <a:t>pelo </a:t>
            </a:r>
            <a:r>
              <a:rPr dirty="0" spc="204"/>
              <a:t> </a:t>
            </a:r>
            <a:r>
              <a:rPr dirty="0" spc="210"/>
              <a:t>peso</a:t>
            </a:r>
            <a:r>
              <a:rPr dirty="0" spc="310"/>
              <a:t> </a:t>
            </a:r>
            <a:r>
              <a:rPr dirty="0" spc="165"/>
              <a:t>da</a:t>
            </a:r>
            <a:r>
              <a:rPr dirty="0" spc="315"/>
              <a:t> </a:t>
            </a:r>
            <a:r>
              <a:rPr dirty="0" spc="150"/>
              <a:t>aresta,</a:t>
            </a:r>
            <a:r>
              <a:rPr dirty="0" spc="320"/>
              <a:t> </a:t>
            </a:r>
            <a:r>
              <a:rPr dirty="0" spc="105"/>
              <a:t>se</a:t>
            </a:r>
            <a:r>
              <a:rPr dirty="0" spc="315"/>
              <a:t> </a:t>
            </a:r>
            <a:r>
              <a:rPr dirty="0" spc="-25"/>
              <a:t>a</a:t>
            </a:r>
            <a:r>
              <a:rPr dirty="0" spc="320"/>
              <a:t> </a:t>
            </a:r>
            <a:r>
              <a:rPr dirty="0" spc="204"/>
              <a:t>latência</a:t>
            </a:r>
            <a:r>
              <a:rPr dirty="0" spc="315"/>
              <a:t> </a:t>
            </a:r>
            <a:r>
              <a:rPr dirty="0" spc="254"/>
              <a:t>total</a:t>
            </a:r>
            <a:r>
              <a:rPr dirty="0" spc="315"/>
              <a:t> </a:t>
            </a:r>
            <a:r>
              <a:rPr dirty="0" spc="215"/>
              <a:t>for</a:t>
            </a:r>
            <a:r>
              <a:rPr dirty="0" spc="320"/>
              <a:t> </a:t>
            </a:r>
            <a:r>
              <a:rPr dirty="0" spc="120"/>
              <a:t>alta, </a:t>
            </a:r>
            <a:r>
              <a:rPr dirty="0" spc="-675"/>
              <a:t> </a:t>
            </a:r>
            <a:r>
              <a:rPr dirty="0" spc="155"/>
              <a:t>isso</a:t>
            </a:r>
            <a:r>
              <a:rPr dirty="0" spc="310"/>
              <a:t> </a:t>
            </a:r>
            <a:r>
              <a:rPr dirty="0" spc="254"/>
              <a:t>pode</a:t>
            </a:r>
            <a:r>
              <a:rPr dirty="0" spc="320"/>
              <a:t> </a:t>
            </a:r>
            <a:r>
              <a:rPr dirty="0" spc="215"/>
              <a:t>indicar</a:t>
            </a:r>
            <a:r>
              <a:rPr dirty="0" spc="315"/>
              <a:t> </a:t>
            </a:r>
            <a:r>
              <a:rPr dirty="0" spc="195"/>
              <a:t>um</a:t>
            </a:r>
            <a:r>
              <a:rPr dirty="0" spc="315"/>
              <a:t> </a:t>
            </a:r>
            <a:r>
              <a:rPr dirty="0" spc="185"/>
              <a:t>fluxo</a:t>
            </a:r>
            <a:r>
              <a:rPr dirty="0" spc="315"/>
              <a:t> </a:t>
            </a:r>
            <a:r>
              <a:rPr dirty="0" spc="190"/>
              <a:t>baixo</a:t>
            </a:r>
            <a:r>
              <a:rPr dirty="0" spc="310"/>
              <a:t> </a:t>
            </a:r>
            <a:r>
              <a:rPr dirty="0" spc="200"/>
              <a:t>de</a:t>
            </a:r>
          </a:p>
          <a:p>
            <a:pPr marL="12700" marR="1337945">
              <a:lnSpc>
                <a:spcPct val="112999"/>
              </a:lnSpc>
            </a:pPr>
            <a:r>
              <a:rPr dirty="0" spc="215"/>
              <a:t>serotonina</a:t>
            </a:r>
            <a:r>
              <a:rPr dirty="0" spc="315"/>
              <a:t> </a:t>
            </a:r>
            <a:r>
              <a:rPr dirty="0" spc="160"/>
              <a:t>ou</a:t>
            </a:r>
            <a:r>
              <a:rPr dirty="0" spc="315"/>
              <a:t> </a:t>
            </a:r>
            <a:r>
              <a:rPr dirty="0" spc="195"/>
              <a:t>um</a:t>
            </a:r>
            <a:r>
              <a:rPr dirty="0" spc="310"/>
              <a:t> </a:t>
            </a:r>
            <a:r>
              <a:rPr dirty="0" spc="220"/>
              <a:t>caminho</a:t>
            </a:r>
            <a:r>
              <a:rPr dirty="0" spc="310"/>
              <a:t> </a:t>
            </a:r>
            <a:r>
              <a:rPr dirty="0" spc="165"/>
              <a:t>mais</a:t>
            </a:r>
            <a:r>
              <a:rPr dirty="0" spc="315"/>
              <a:t> </a:t>
            </a:r>
            <a:r>
              <a:rPr dirty="0" spc="175"/>
              <a:t>longo </a:t>
            </a:r>
            <a:r>
              <a:rPr dirty="0" spc="-675"/>
              <a:t> </a:t>
            </a:r>
            <a:r>
              <a:rPr dirty="0" spc="245"/>
              <a:t>(complexo)</a:t>
            </a:r>
            <a:r>
              <a:rPr dirty="0" spc="310"/>
              <a:t> </a:t>
            </a:r>
            <a:r>
              <a:rPr dirty="0" spc="204"/>
              <a:t>que</a:t>
            </a:r>
            <a:r>
              <a:rPr dirty="0" spc="315"/>
              <a:t> </a:t>
            </a:r>
            <a:r>
              <a:rPr dirty="0" spc="195"/>
              <a:t>está</a:t>
            </a:r>
            <a:r>
              <a:rPr dirty="0" spc="315"/>
              <a:t> </a:t>
            </a:r>
            <a:r>
              <a:rPr dirty="0" spc="210"/>
              <a:t>sendo</a:t>
            </a:r>
            <a:r>
              <a:rPr dirty="0" spc="310"/>
              <a:t> </a:t>
            </a:r>
            <a:r>
              <a:rPr dirty="0" spc="175"/>
              <a:t>utilizado.</a:t>
            </a: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pc="-10"/>
              <a:t>Se</a:t>
            </a:r>
            <a:r>
              <a:rPr dirty="0" spc="320"/>
              <a:t> </a:t>
            </a:r>
            <a:r>
              <a:rPr dirty="0" spc="-25"/>
              <a:t>a</a:t>
            </a:r>
            <a:r>
              <a:rPr dirty="0" spc="325"/>
              <a:t> </a:t>
            </a:r>
            <a:r>
              <a:rPr dirty="0" spc="204"/>
              <a:t>latência</a:t>
            </a:r>
            <a:r>
              <a:rPr dirty="0" spc="320"/>
              <a:t> </a:t>
            </a:r>
            <a:r>
              <a:rPr dirty="0" spc="215"/>
              <a:t>for</a:t>
            </a:r>
            <a:r>
              <a:rPr dirty="0" spc="325"/>
              <a:t> </a:t>
            </a:r>
            <a:r>
              <a:rPr dirty="0" spc="114"/>
              <a:t>baixa,</a:t>
            </a:r>
            <a:r>
              <a:rPr dirty="0" spc="325"/>
              <a:t> </a:t>
            </a:r>
            <a:r>
              <a:rPr dirty="0" spc="155"/>
              <a:t>isso</a:t>
            </a:r>
            <a:r>
              <a:rPr dirty="0" spc="315"/>
              <a:t> </a:t>
            </a:r>
            <a:r>
              <a:rPr dirty="0" spc="190"/>
              <a:t>significa</a:t>
            </a:r>
            <a:r>
              <a:rPr dirty="0" spc="325"/>
              <a:t> </a:t>
            </a:r>
            <a:r>
              <a:rPr dirty="0" spc="204"/>
              <a:t>que</a:t>
            </a:r>
            <a:r>
              <a:rPr dirty="0" spc="320"/>
              <a:t> </a:t>
            </a:r>
            <a:r>
              <a:rPr dirty="0" spc="-25"/>
              <a:t>a</a:t>
            </a:r>
          </a:p>
          <a:p>
            <a:pPr marL="12700" marR="5080">
              <a:lnSpc>
                <a:spcPct val="112999"/>
              </a:lnSpc>
            </a:pPr>
            <a:r>
              <a:rPr dirty="0" spc="210"/>
              <a:t>transmissão</a:t>
            </a:r>
            <a:r>
              <a:rPr dirty="0" spc="305"/>
              <a:t> </a:t>
            </a:r>
            <a:r>
              <a:rPr dirty="0" spc="165"/>
              <a:t>da</a:t>
            </a:r>
            <a:r>
              <a:rPr dirty="0" spc="315"/>
              <a:t> </a:t>
            </a:r>
            <a:r>
              <a:rPr dirty="0" spc="215"/>
              <a:t>serotonina</a:t>
            </a:r>
            <a:r>
              <a:rPr dirty="0" spc="310"/>
              <a:t> </a:t>
            </a:r>
            <a:r>
              <a:rPr dirty="0" spc="195"/>
              <a:t>está</a:t>
            </a:r>
            <a:r>
              <a:rPr dirty="0" spc="315"/>
              <a:t> </a:t>
            </a:r>
            <a:r>
              <a:rPr dirty="0" spc="250"/>
              <a:t>ocorrendo</a:t>
            </a:r>
            <a:r>
              <a:rPr dirty="0" spc="305"/>
              <a:t> </a:t>
            </a:r>
            <a:r>
              <a:rPr dirty="0" spc="200"/>
              <a:t>de </a:t>
            </a:r>
            <a:r>
              <a:rPr dirty="0" spc="-675"/>
              <a:t> </a:t>
            </a:r>
            <a:r>
              <a:rPr dirty="0" spc="225"/>
              <a:t>forma</a:t>
            </a:r>
            <a:r>
              <a:rPr dirty="0" spc="315"/>
              <a:t> </a:t>
            </a:r>
            <a:r>
              <a:rPr dirty="0" spc="204"/>
              <a:t>rápida</a:t>
            </a:r>
            <a:r>
              <a:rPr dirty="0" spc="315"/>
              <a:t> </a:t>
            </a:r>
            <a:r>
              <a:rPr dirty="0" spc="45"/>
              <a:t>e</a:t>
            </a:r>
            <a:r>
              <a:rPr dirty="0" spc="315"/>
              <a:t> </a:t>
            </a:r>
            <a:r>
              <a:rPr dirty="0" spc="210"/>
              <a:t>eficiente.</a:t>
            </a:r>
            <a:r>
              <a:rPr dirty="0" spc="320"/>
              <a:t> </a:t>
            </a:r>
            <a:r>
              <a:rPr dirty="0" spc="95"/>
              <a:t>No</a:t>
            </a:r>
            <a:r>
              <a:rPr dirty="0" spc="310"/>
              <a:t> </a:t>
            </a:r>
            <a:r>
              <a:rPr dirty="0" spc="275"/>
              <a:t>contexto</a:t>
            </a:r>
            <a:r>
              <a:rPr dirty="0" spc="310"/>
              <a:t> </a:t>
            </a:r>
            <a:r>
              <a:rPr dirty="0" spc="165"/>
              <a:t>da</a:t>
            </a:r>
          </a:p>
          <a:p>
            <a:pPr marL="12700" marR="365125">
              <a:lnSpc>
                <a:spcPct val="112999"/>
              </a:lnSpc>
            </a:pPr>
            <a:r>
              <a:rPr dirty="0" spc="220"/>
              <a:t>teoria</a:t>
            </a:r>
            <a:r>
              <a:rPr dirty="0" spc="315"/>
              <a:t> </a:t>
            </a:r>
            <a:r>
              <a:rPr dirty="0" spc="210"/>
              <a:t>dos</a:t>
            </a:r>
            <a:r>
              <a:rPr dirty="0" spc="315"/>
              <a:t> </a:t>
            </a:r>
            <a:r>
              <a:rPr dirty="0" spc="145"/>
              <a:t>grafos,</a:t>
            </a:r>
            <a:r>
              <a:rPr dirty="0" spc="315"/>
              <a:t> </a:t>
            </a:r>
            <a:r>
              <a:rPr dirty="0" spc="175"/>
              <a:t>uma</a:t>
            </a:r>
            <a:r>
              <a:rPr dirty="0" spc="315"/>
              <a:t> </a:t>
            </a:r>
            <a:r>
              <a:rPr dirty="0" spc="160"/>
              <a:t>baixa</a:t>
            </a:r>
            <a:r>
              <a:rPr dirty="0" spc="315"/>
              <a:t> </a:t>
            </a:r>
            <a:r>
              <a:rPr dirty="0" spc="204"/>
              <a:t>latência</a:t>
            </a:r>
            <a:r>
              <a:rPr dirty="0" spc="315"/>
              <a:t> </a:t>
            </a:r>
            <a:r>
              <a:rPr dirty="0" spc="210"/>
              <a:t>indica </a:t>
            </a:r>
            <a:r>
              <a:rPr dirty="0" spc="-675"/>
              <a:t> </a:t>
            </a:r>
            <a:r>
              <a:rPr dirty="0" spc="204"/>
              <a:t>que</a:t>
            </a:r>
            <a:r>
              <a:rPr dirty="0" spc="315"/>
              <a:t> </a:t>
            </a:r>
            <a:r>
              <a:rPr dirty="0" spc="-25"/>
              <a:t>a</a:t>
            </a:r>
            <a:r>
              <a:rPr dirty="0" spc="320"/>
              <a:t> </a:t>
            </a:r>
            <a:r>
              <a:rPr dirty="0" spc="225"/>
              <a:t>informação</a:t>
            </a:r>
            <a:r>
              <a:rPr dirty="0" spc="310"/>
              <a:t> </a:t>
            </a:r>
            <a:r>
              <a:rPr dirty="0" spc="160"/>
              <a:t>ou</a:t>
            </a:r>
            <a:r>
              <a:rPr dirty="0" spc="320"/>
              <a:t> </a:t>
            </a:r>
            <a:r>
              <a:rPr dirty="0" spc="135"/>
              <a:t>sinal</a:t>
            </a:r>
            <a:r>
              <a:rPr dirty="0" spc="320"/>
              <a:t> </a:t>
            </a:r>
            <a:r>
              <a:rPr dirty="0" spc="195"/>
              <a:t>está</a:t>
            </a:r>
            <a:r>
              <a:rPr dirty="0" spc="315"/>
              <a:t> </a:t>
            </a:r>
            <a:r>
              <a:rPr dirty="0" spc="210"/>
              <a:t>sendo</a:t>
            </a:r>
          </a:p>
          <a:p>
            <a:pPr marL="12700" marR="401320">
              <a:lnSpc>
                <a:spcPct val="112999"/>
              </a:lnSpc>
            </a:pPr>
            <a:r>
              <a:rPr dirty="0" spc="254"/>
              <a:t>transmitido</a:t>
            </a:r>
            <a:r>
              <a:rPr dirty="0" spc="315"/>
              <a:t> </a:t>
            </a:r>
            <a:r>
              <a:rPr dirty="0" spc="240"/>
              <a:t>rapidamente</a:t>
            </a:r>
            <a:r>
              <a:rPr dirty="0" spc="320"/>
              <a:t> </a:t>
            </a:r>
            <a:r>
              <a:rPr dirty="0" spc="200"/>
              <a:t>de</a:t>
            </a:r>
            <a:r>
              <a:rPr dirty="0" spc="325"/>
              <a:t> </a:t>
            </a:r>
            <a:r>
              <a:rPr dirty="0" spc="195"/>
              <a:t>um</a:t>
            </a:r>
            <a:r>
              <a:rPr dirty="0" spc="315"/>
              <a:t> </a:t>
            </a:r>
            <a:r>
              <a:rPr dirty="0" spc="240"/>
              <a:t>vértice</a:t>
            </a:r>
            <a:r>
              <a:rPr dirty="0" spc="325"/>
              <a:t> </a:t>
            </a:r>
            <a:r>
              <a:rPr dirty="0" spc="195"/>
              <a:t>(ou </a:t>
            </a:r>
            <a:r>
              <a:rPr dirty="0" spc="-675"/>
              <a:t> </a:t>
            </a:r>
            <a:r>
              <a:rPr dirty="0" spc="210"/>
              <a:t>neurônio)</a:t>
            </a:r>
            <a:r>
              <a:rPr dirty="0" spc="315"/>
              <a:t> </a:t>
            </a:r>
            <a:r>
              <a:rPr dirty="0" spc="-25"/>
              <a:t>a</a:t>
            </a:r>
            <a:r>
              <a:rPr dirty="0" spc="320"/>
              <a:t> </a:t>
            </a:r>
            <a:r>
              <a:rPr dirty="0" spc="200"/>
              <a:t>outro.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03259" y="0"/>
            <a:ext cx="6784975" cy="10287000"/>
            <a:chOff x="11503259" y="0"/>
            <a:chExt cx="678497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3259" y="0"/>
              <a:ext cx="678473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2946" y="2467362"/>
              <a:ext cx="6635052" cy="5353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76826" y="3694219"/>
            <a:ext cx="8679180" cy="5857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32740">
              <a:lnSpc>
                <a:spcPct val="112599"/>
              </a:lnSpc>
              <a:spcBef>
                <a:spcPts val="95"/>
              </a:spcBef>
            </a:pPr>
            <a:r>
              <a:rPr dirty="0" sz="3400" spc="3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5">
                <a:solidFill>
                  <a:srgbClr val="FFFFFF"/>
                </a:solidFill>
                <a:latin typeface="Lucida Sans Unicode"/>
                <a:cs typeface="Lucida Sans Unicode"/>
              </a:rPr>
              <a:t>algoritmo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25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">
                <a:solidFill>
                  <a:srgbClr val="FFFFFF"/>
                </a:solidFill>
                <a:latin typeface="Lucida Sans Unicode"/>
                <a:cs typeface="Lucida Sans Unicode"/>
              </a:rPr>
              <a:t>Dijkstra,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95">
                <a:solidFill>
                  <a:srgbClr val="FFFFFF"/>
                </a:solidFill>
                <a:latin typeface="Lucida Sans Unicode"/>
                <a:cs typeface="Lucida Sans Unicode"/>
              </a:rPr>
              <a:t>que</a:t>
            </a:r>
            <a:r>
              <a:rPr dirty="0" sz="3400" spc="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Lucida Sans Unicode"/>
                <a:cs typeface="Lucida Sans Unicode"/>
              </a:rPr>
              <a:t>é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0">
                <a:solidFill>
                  <a:srgbClr val="FFFFFF"/>
                </a:solidFill>
                <a:latin typeface="Lucida Sans Unicode"/>
                <a:cs typeface="Lucida Sans Unicode"/>
              </a:rPr>
              <a:t>usado </a:t>
            </a:r>
            <a:r>
              <a:rPr dirty="0" sz="3400" spc="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95">
                <a:solidFill>
                  <a:srgbClr val="FFFFFF"/>
                </a:solidFill>
                <a:latin typeface="Lucida Sans Unicode"/>
                <a:cs typeface="Lucida Sans Unicode"/>
              </a:rPr>
              <a:t>para</a:t>
            </a:r>
            <a:r>
              <a:rPr dirty="0" sz="3400" spc="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30">
                <a:solidFill>
                  <a:srgbClr val="FFFFFF"/>
                </a:solidFill>
                <a:latin typeface="Lucida Sans Unicode"/>
                <a:cs typeface="Lucida Sans Unicode"/>
              </a:rPr>
              <a:t>encontrar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7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0">
                <a:solidFill>
                  <a:srgbClr val="FFFFFF"/>
                </a:solidFill>
                <a:latin typeface="Lucida Sans Unicode"/>
                <a:cs typeface="Lucida Sans Unicode"/>
              </a:rPr>
              <a:t>caminho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Lucida Sans Unicode"/>
                <a:cs typeface="Lucida Sans Unicode"/>
              </a:rPr>
              <a:t>mais</a:t>
            </a:r>
            <a:r>
              <a:rPr dirty="0" sz="3400" spc="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35">
                <a:solidFill>
                  <a:srgbClr val="FFFFFF"/>
                </a:solidFill>
                <a:latin typeface="Lucida Sans Unicode"/>
                <a:cs typeface="Lucida Sans Unicode"/>
              </a:rPr>
              <a:t>curto </a:t>
            </a:r>
            <a:r>
              <a:rPr dirty="0" sz="3400" spc="-10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25">
                <a:solidFill>
                  <a:srgbClr val="FFFFFF"/>
                </a:solidFill>
                <a:latin typeface="Lucida Sans Unicode"/>
                <a:cs typeface="Lucida Sans Unicode"/>
              </a:rPr>
              <a:t>entre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85">
                <a:solidFill>
                  <a:srgbClr val="FFFFFF"/>
                </a:solidFill>
                <a:latin typeface="Lucida Sans Unicode"/>
                <a:cs typeface="Lucida Sans Unicode"/>
              </a:rPr>
              <a:t>dois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75">
                <a:solidFill>
                  <a:srgbClr val="FFFFFF"/>
                </a:solidFill>
                <a:latin typeface="Lucida Sans Unicode"/>
                <a:cs typeface="Lucida Sans Unicode"/>
              </a:rPr>
              <a:t>vértices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5">
                <a:solidFill>
                  <a:srgbClr val="FFFFFF"/>
                </a:solidFill>
                <a:latin typeface="Lucida Sans Unicode"/>
                <a:cs typeface="Lucida Sans Unicode"/>
              </a:rPr>
              <a:t>em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40">
                <a:solidFill>
                  <a:srgbClr val="FFFFFF"/>
                </a:solidFill>
                <a:latin typeface="Lucida Sans Unicode"/>
                <a:cs typeface="Lucida Sans Unicode"/>
              </a:rPr>
              <a:t>um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40">
                <a:solidFill>
                  <a:srgbClr val="FFFFFF"/>
                </a:solidFill>
                <a:latin typeface="Lucida Sans Unicode"/>
                <a:cs typeface="Lucida Sans Unicode"/>
              </a:rPr>
              <a:t>grafo</a:t>
            </a:r>
            <a:endParaRPr sz="3400">
              <a:latin typeface="Lucida Sans Unicode"/>
              <a:cs typeface="Lucida Sans Unicode"/>
            </a:endParaRPr>
          </a:p>
          <a:p>
            <a:pPr marL="12700" marR="231775">
              <a:lnSpc>
                <a:spcPts val="4590"/>
              </a:lnSpc>
              <a:spcBef>
                <a:spcPts val="240"/>
              </a:spcBef>
            </a:pPr>
            <a:r>
              <a:rPr dirty="0" sz="3400" spc="95">
                <a:solidFill>
                  <a:srgbClr val="FFFFFF"/>
                </a:solidFill>
                <a:latin typeface="Lucida Sans Unicode"/>
                <a:cs typeface="Lucida Sans Unicode"/>
              </a:rPr>
              <a:t>ponderado.</a:t>
            </a:r>
            <a:r>
              <a:rPr dirty="0" sz="3400" spc="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35">
                <a:solidFill>
                  <a:srgbClr val="FFFFFF"/>
                </a:solidFill>
                <a:latin typeface="Lucida Sans Unicode"/>
                <a:cs typeface="Lucida Sans Unicode"/>
              </a:rPr>
              <a:t>Nesse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80">
                <a:solidFill>
                  <a:srgbClr val="FFFFFF"/>
                </a:solidFill>
                <a:latin typeface="Lucida Sans Unicode"/>
                <a:cs typeface="Lucida Sans Unicode"/>
              </a:rPr>
              <a:t>caso,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0">
                <a:solidFill>
                  <a:srgbClr val="FFFFFF"/>
                </a:solidFill>
                <a:latin typeface="Lucida Sans Unicode"/>
                <a:cs typeface="Lucida Sans Unicode"/>
              </a:rPr>
              <a:t>os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45">
                <a:solidFill>
                  <a:srgbClr val="FFFFFF"/>
                </a:solidFill>
                <a:latin typeface="Lucida Sans Unicode"/>
                <a:cs typeface="Lucida Sans Unicode"/>
              </a:rPr>
              <a:t>pesos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14">
                <a:solidFill>
                  <a:srgbClr val="FFFFFF"/>
                </a:solidFill>
                <a:latin typeface="Lucida Sans Unicode"/>
                <a:cs typeface="Lucida Sans Unicode"/>
              </a:rPr>
              <a:t>das </a:t>
            </a:r>
            <a:r>
              <a:rPr dirty="0" sz="3400" spc="-10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45">
                <a:solidFill>
                  <a:srgbClr val="FFFFFF"/>
                </a:solidFill>
                <a:latin typeface="Lucida Sans Unicode"/>
                <a:cs typeface="Lucida Sans Unicode"/>
              </a:rPr>
              <a:t>arestas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14">
                <a:solidFill>
                  <a:srgbClr val="FFFFFF"/>
                </a:solidFill>
                <a:latin typeface="Lucida Sans Unicode"/>
                <a:cs typeface="Lucida Sans Unicode"/>
              </a:rPr>
              <a:t>poderiam</a:t>
            </a:r>
            <a:r>
              <a:rPr dirty="0" sz="3400" spc="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35">
                <a:solidFill>
                  <a:srgbClr val="FFFFFF"/>
                </a:solidFill>
                <a:latin typeface="Lucida Sans Unicode"/>
                <a:cs typeface="Lucida Sans Unicode"/>
              </a:rPr>
              <a:t>representar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3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3400">
              <a:latin typeface="Lucida Sans Unicode"/>
              <a:cs typeface="Lucida Sans Unicode"/>
            </a:endParaRPr>
          </a:p>
          <a:p>
            <a:pPr marL="12700" marR="5080">
              <a:lnSpc>
                <a:spcPts val="4590"/>
              </a:lnSpc>
              <a:spcBef>
                <a:spcPts val="5"/>
              </a:spcBef>
            </a:pPr>
            <a:r>
              <a:rPr dirty="0" sz="3400" spc="135">
                <a:solidFill>
                  <a:srgbClr val="FFFFFF"/>
                </a:solidFill>
                <a:latin typeface="Lucida Sans Unicode"/>
                <a:cs typeface="Lucida Sans Unicode"/>
              </a:rPr>
              <a:t>latência</a:t>
            </a:r>
            <a:r>
              <a:rPr dirty="0" sz="3400" spc="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5">
                <a:solidFill>
                  <a:srgbClr val="FFFFFF"/>
                </a:solidFill>
                <a:latin typeface="Lucida Sans Unicode"/>
                <a:cs typeface="Lucida Sans Unicode"/>
              </a:rPr>
              <a:t>na</a:t>
            </a:r>
            <a:r>
              <a:rPr dirty="0" sz="3400" spc="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10">
                <a:solidFill>
                  <a:srgbClr val="FFFFFF"/>
                </a:solidFill>
                <a:latin typeface="Lucida Sans Unicode"/>
                <a:cs typeface="Lucida Sans Unicode"/>
              </a:rPr>
              <a:t>transmissão</a:t>
            </a:r>
            <a:r>
              <a:rPr dirty="0" sz="3400" spc="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85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r>
              <a:rPr dirty="0" sz="3400" spc="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75">
                <a:solidFill>
                  <a:srgbClr val="FFFFFF"/>
                </a:solidFill>
                <a:latin typeface="Lucida Sans Unicode"/>
                <a:cs typeface="Lucida Sans Unicode"/>
              </a:rPr>
              <a:t>serotonina. </a:t>
            </a:r>
            <a:r>
              <a:rPr dirty="0" sz="3400" spc="-10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0">
                <a:solidFill>
                  <a:srgbClr val="FFFFFF"/>
                </a:solidFill>
                <a:latin typeface="Lucida Sans Unicode"/>
                <a:cs typeface="Lucida Sans Unicode"/>
              </a:rPr>
              <a:t>caminho</a:t>
            </a:r>
            <a:r>
              <a:rPr dirty="0" sz="3400" spc="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Lucida Sans Unicode"/>
                <a:cs typeface="Lucida Sans Unicode"/>
              </a:rPr>
              <a:t>mais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5">
                <a:solidFill>
                  <a:srgbClr val="FFFFFF"/>
                </a:solidFill>
                <a:latin typeface="Lucida Sans Unicode"/>
                <a:cs typeface="Lucida Sans Unicode"/>
              </a:rPr>
              <a:t>curto,</a:t>
            </a:r>
            <a:r>
              <a:rPr dirty="0" sz="3400" spc="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Lucida Sans Unicode"/>
                <a:cs typeface="Lucida Sans Unicode"/>
              </a:rPr>
              <a:t>então,</a:t>
            </a:r>
            <a:endParaRPr sz="3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3400" spc="130">
                <a:solidFill>
                  <a:srgbClr val="FFFFFF"/>
                </a:solidFill>
                <a:latin typeface="Lucida Sans Unicode"/>
                <a:cs typeface="Lucida Sans Unicode"/>
              </a:rPr>
              <a:t>representaria</a:t>
            </a:r>
            <a:r>
              <a:rPr dirty="0" sz="3400" spc="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7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400" spc="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00">
                <a:solidFill>
                  <a:srgbClr val="FFFFFF"/>
                </a:solidFill>
                <a:latin typeface="Lucida Sans Unicode"/>
                <a:cs typeface="Lucida Sans Unicode"/>
              </a:rPr>
              <a:t>caminho</a:t>
            </a:r>
            <a:r>
              <a:rPr dirty="0" sz="3400" spc="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25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endParaRPr sz="3400">
              <a:latin typeface="Lucida Sans Unicode"/>
              <a:cs typeface="Lucida Sans Unicode"/>
            </a:endParaRPr>
          </a:p>
          <a:p>
            <a:pPr marL="12700" marR="630555">
              <a:lnSpc>
                <a:spcPts val="4590"/>
              </a:lnSpc>
              <a:spcBef>
                <a:spcPts val="110"/>
              </a:spcBef>
            </a:pPr>
            <a:r>
              <a:rPr dirty="0" sz="3400" spc="110">
                <a:solidFill>
                  <a:srgbClr val="FFFFFF"/>
                </a:solidFill>
                <a:latin typeface="Lucida Sans Unicode"/>
                <a:cs typeface="Lucida Sans Unicode"/>
              </a:rPr>
              <a:t>transmissão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60">
                <a:solidFill>
                  <a:srgbClr val="FFFFFF"/>
                </a:solidFill>
                <a:latin typeface="Lucida Sans Unicode"/>
                <a:cs typeface="Lucida Sans Unicode"/>
              </a:rPr>
              <a:t>mais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95">
                <a:solidFill>
                  <a:srgbClr val="FFFFFF"/>
                </a:solidFill>
                <a:latin typeface="Lucida Sans Unicode"/>
                <a:cs typeface="Lucida Sans Unicode"/>
              </a:rPr>
              <a:t>rápido</a:t>
            </a:r>
            <a:r>
              <a:rPr dirty="0" sz="3400" spc="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55">
                <a:solidFill>
                  <a:srgbClr val="FFFFFF"/>
                </a:solidFill>
                <a:latin typeface="Lucida Sans Unicode"/>
                <a:cs typeface="Lucida Sans Unicode"/>
              </a:rPr>
              <a:t>eficiente </a:t>
            </a:r>
            <a:r>
              <a:rPr dirty="0" sz="3400" spc="-10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95">
                <a:solidFill>
                  <a:srgbClr val="FFFFFF"/>
                </a:solidFill>
                <a:latin typeface="Lucida Sans Unicode"/>
                <a:cs typeface="Lucida Sans Unicode"/>
              </a:rPr>
              <a:t>para</a:t>
            </a:r>
            <a:r>
              <a:rPr dirty="0" sz="340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3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400" spc="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75">
                <a:solidFill>
                  <a:srgbClr val="FFFFFF"/>
                </a:solidFill>
                <a:latin typeface="Lucida Sans Unicode"/>
                <a:cs typeface="Lucida Sans Unicode"/>
              </a:rPr>
              <a:t>serotonina.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6826" y="493810"/>
            <a:ext cx="7458075" cy="3008630"/>
          </a:xfrm>
          <a:prstGeom prst="rect"/>
        </p:spPr>
        <p:txBody>
          <a:bodyPr wrap="square" lIns="0" tIns="172085" rIns="0" bIns="0" rtlCol="0" vert="horz">
            <a:spAutoFit/>
          </a:bodyPr>
          <a:lstStyle/>
          <a:p>
            <a:pPr marL="12700" marR="5080">
              <a:lnSpc>
                <a:spcPts val="7430"/>
              </a:lnSpc>
              <a:spcBef>
                <a:spcPts val="1355"/>
              </a:spcBef>
            </a:pPr>
            <a:r>
              <a:rPr dirty="0" sz="7200" spc="-755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dirty="0" sz="7200" spc="-12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dirty="0" sz="7200" spc="-335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dirty="0" sz="7200" spc="-275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dirty="0" sz="7200" spc="-120">
                <a:solidFill>
                  <a:srgbClr val="FFFFFF"/>
                </a:solidFill>
                <a:latin typeface="Cambria"/>
                <a:cs typeface="Cambria"/>
              </a:rPr>
              <a:t>h</a:t>
            </a:r>
            <a:r>
              <a:rPr dirty="0" sz="7200" spc="10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7200" spc="15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dirty="0" sz="7200" spc="-10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7200" spc="-29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dirty="0" sz="7200" spc="-495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dirty="0" sz="7200" spc="-19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dirty="0" sz="7200" spc="-12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dirty="0" sz="7200" spc="10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7200" spc="-335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dirty="0" sz="7200" spc="-315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dirty="0" sz="7200" spc="-245">
                <a:solidFill>
                  <a:srgbClr val="FFFFFF"/>
                </a:solidFill>
                <a:latin typeface="Cambria"/>
                <a:cs typeface="Cambria"/>
              </a:rPr>
              <a:t>:  </a:t>
            </a:r>
            <a:r>
              <a:rPr dirty="0" sz="7200" spc="-105">
                <a:solidFill>
                  <a:srgbClr val="FFFFFF"/>
                </a:solidFill>
                <a:latin typeface="Cambria"/>
                <a:cs typeface="Cambria"/>
              </a:rPr>
              <a:t>Dijkstrae </a:t>
            </a:r>
            <a:r>
              <a:rPr dirty="0" sz="72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7200" spc="-245">
                <a:solidFill>
                  <a:srgbClr val="FFFFFF"/>
                </a:solidFill>
                <a:latin typeface="Cambria"/>
                <a:cs typeface="Cambria"/>
              </a:rPr>
              <a:t>Neurotransmissores</a:t>
            </a:r>
            <a:endParaRPr sz="7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4" y="1698804"/>
            <a:ext cx="9161780" cy="11341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250" spc="335">
                <a:solidFill>
                  <a:srgbClr val="FFFFFF"/>
                </a:solidFill>
              </a:rPr>
              <a:t>NEUROTRANSMISSÃO</a:t>
            </a:r>
            <a:endParaRPr sz="72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9600" y="512005"/>
              <a:ext cx="7566103" cy="859535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7772" y="307353"/>
              <a:ext cx="14590227" cy="876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2255" y="8726700"/>
              <a:ext cx="11955744" cy="10667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1"/>
              <a:ext cx="9774555" cy="10287000"/>
            </a:xfrm>
            <a:custGeom>
              <a:avLst/>
              <a:gdLst/>
              <a:ahLst/>
              <a:cxnLst/>
              <a:rect l="l" t="t" r="r" b="b"/>
              <a:pathLst>
                <a:path w="9774555" h="10287000">
                  <a:moveTo>
                    <a:pt x="9774250" y="3429"/>
                  </a:moveTo>
                  <a:lnTo>
                    <a:pt x="9509519" y="3429"/>
                  </a:lnTo>
                  <a:lnTo>
                    <a:pt x="9509519" y="0"/>
                  </a:lnTo>
                  <a:lnTo>
                    <a:pt x="0" y="0"/>
                  </a:lnTo>
                  <a:lnTo>
                    <a:pt x="0" y="266"/>
                  </a:lnTo>
                  <a:lnTo>
                    <a:pt x="0" y="2806"/>
                  </a:lnTo>
                  <a:lnTo>
                    <a:pt x="0" y="10287000"/>
                  </a:lnTo>
                  <a:lnTo>
                    <a:pt x="9509519" y="10287000"/>
                  </a:lnTo>
                  <a:lnTo>
                    <a:pt x="9509519" y="10283469"/>
                  </a:lnTo>
                  <a:lnTo>
                    <a:pt x="9774250" y="10283469"/>
                  </a:lnTo>
                  <a:lnTo>
                    <a:pt x="9774250" y="3429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6826" y="1003427"/>
            <a:ext cx="7921625" cy="2065655"/>
          </a:xfrm>
          <a:prstGeom prst="rect"/>
        </p:spPr>
        <p:txBody>
          <a:bodyPr wrap="square" lIns="0" tIns="172085" rIns="0" bIns="0" rtlCol="0" vert="horz">
            <a:spAutoFit/>
          </a:bodyPr>
          <a:lstStyle/>
          <a:p>
            <a:pPr marL="12700" marR="5080">
              <a:lnSpc>
                <a:spcPts val="7430"/>
              </a:lnSpc>
              <a:spcBef>
                <a:spcPts val="1355"/>
              </a:spcBef>
            </a:pPr>
            <a:r>
              <a:rPr dirty="0" sz="7200" spc="-755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dirty="0" sz="7200" spc="-12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dirty="0" sz="7200" spc="10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7200" spc="-165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dirty="0" sz="7200" spc="-315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dirty="0" sz="7200" spc="-225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dirty="0" sz="7200" spc="-335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dirty="0" sz="7200" spc="-315">
                <a:solidFill>
                  <a:srgbClr val="FFFFFF"/>
                </a:solidFill>
                <a:latin typeface="Cambria"/>
                <a:cs typeface="Cambria"/>
              </a:rPr>
              <a:t>ss</a:t>
            </a:r>
            <a:r>
              <a:rPr dirty="0" sz="7200" spc="100">
                <a:solidFill>
                  <a:srgbClr val="FFFFFF"/>
                </a:solidFill>
                <a:latin typeface="Cambria"/>
                <a:cs typeface="Cambria"/>
              </a:rPr>
              <a:t>ã</a:t>
            </a:r>
            <a:r>
              <a:rPr dirty="0" sz="7200" spc="-2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dirty="0" sz="7200" spc="-10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7200" spc="-495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dirty="0" sz="7200" spc="15">
                <a:solidFill>
                  <a:srgbClr val="FFFFFF"/>
                </a:solidFill>
                <a:latin typeface="Cambria"/>
                <a:cs typeface="Cambria"/>
              </a:rPr>
              <a:t>f</a:t>
            </a:r>
            <a:r>
              <a:rPr dirty="0" sz="7200" spc="-335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dirty="0" sz="7200" spc="-25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dirty="0" sz="7200" spc="10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7200" spc="200">
                <a:solidFill>
                  <a:srgbClr val="FFFFFF"/>
                </a:solidFill>
                <a:latin typeface="Cambria"/>
                <a:cs typeface="Cambria"/>
              </a:rPr>
              <a:t>z</a:t>
            </a:r>
            <a:r>
              <a:rPr dirty="0" sz="7200" spc="-10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7200" spc="-37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dirty="0" sz="7200" spc="-20">
                <a:solidFill>
                  <a:srgbClr val="FFFFFF"/>
                </a:solidFill>
                <a:latin typeface="Cambria"/>
                <a:cs typeface="Cambria"/>
              </a:rPr>
              <a:t>e  </a:t>
            </a:r>
            <a:r>
              <a:rPr dirty="0" sz="7200" spc="-220">
                <a:solidFill>
                  <a:srgbClr val="FFFFFF"/>
                </a:solidFill>
                <a:latin typeface="Cambria"/>
                <a:cs typeface="Cambria"/>
              </a:rPr>
              <a:t>serotonina</a:t>
            </a:r>
            <a:endParaRPr sz="7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615" y="3706282"/>
            <a:ext cx="8670290" cy="430212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algn="ctr" marL="12700" marR="5080">
              <a:lnSpc>
                <a:spcPts val="4120"/>
              </a:lnSpc>
              <a:spcBef>
                <a:spcPts val="800"/>
              </a:spcBef>
            </a:pPr>
            <a:r>
              <a:rPr dirty="0" sz="4000" spc="-459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4000" spc="-9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000" spc="-7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2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000" spc="-4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4000" spc="-2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000" spc="-30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-4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4000" spc="-2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000" spc="-35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000" spc="-555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4000" spc="-7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45">
                <a:solidFill>
                  <a:srgbClr val="FFFFFF"/>
                </a:solidFill>
                <a:latin typeface="Lucida Sans Unicode"/>
                <a:cs typeface="Lucida Sans Unicode"/>
              </a:rPr>
              <a:t>é</a:t>
            </a:r>
            <a:r>
              <a:rPr dirty="0" sz="4000" spc="-7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4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4000" spc="-41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4000" spc="-27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4000" spc="-35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000" spc="-44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4000" spc="-2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000" spc="-30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-4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4000" spc="-2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000" spc="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000" spc="-7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4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4000" spc="-35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000" spc="-2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000" spc="-30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-18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4000" spc="-7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270">
                <a:solidFill>
                  <a:srgbClr val="FFFFFF"/>
                </a:solidFill>
                <a:latin typeface="Lucida Sans Unicode"/>
                <a:cs typeface="Lucida Sans Unicode"/>
              </a:rPr>
              <a:t>q</a:t>
            </a:r>
            <a:r>
              <a:rPr dirty="0" sz="4000" spc="-45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4000" spc="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000" spc="-7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2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000" spc="-300">
                <a:solidFill>
                  <a:srgbClr val="FFFFFF"/>
                </a:solidFill>
                <a:latin typeface="Lucida Sans Unicode"/>
                <a:cs typeface="Lucida Sans Unicode"/>
              </a:rPr>
              <a:t>ss</a:t>
            </a:r>
            <a:r>
              <a:rPr dirty="0" sz="4000" spc="-4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-7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30">
                <a:solidFill>
                  <a:srgbClr val="FFFFFF"/>
                </a:solidFill>
                <a:latin typeface="Lucida Sans Unicode"/>
                <a:cs typeface="Lucida Sans Unicode"/>
              </a:rPr>
              <a:t>é  </a:t>
            </a:r>
            <a:r>
              <a:rPr dirty="0" sz="4000" spc="-305">
                <a:solidFill>
                  <a:srgbClr val="FFFFFF"/>
                </a:solidFill>
                <a:latin typeface="Lucida Sans Unicode"/>
                <a:cs typeface="Lucida Sans Unicode"/>
              </a:rPr>
              <a:t>uma</a:t>
            </a:r>
            <a:r>
              <a:rPr dirty="0" sz="4000" spc="-7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315">
                <a:solidFill>
                  <a:srgbClr val="FFFFFF"/>
                </a:solidFill>
                <a:latin typeface="Lucida Sans Unicode"/>
                <a:cs typeface="Lucida Sans Unicode"/>
              </a:rPr>
              <a:t>simplificação</a:t>
            </a:r>
            <a:r>
              <a:rPr dirty="0" sz="4000" spc="-7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180">
                <a:solidFill>
                  <a:srgbClr val="FFFFFF"/>
                </a:solidFill>
                <a:latin typeface="Lucida Sans Unicode"/>
                <a:cs typeface="Lucida Sans Unicode"/>
              </a:rPr>
              <a:t>do</a:t>
            </a:r>
            <a:r>
              <a:rPr dirty="0" sz="4000" spc="-7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250">
                <a:solidFill>
                  <a:srgbClr val="FFFFFF"/>
                </a:solidFill>
                <a:latin typeface="Lucida Sans Unicode"/>
                <a:cs typeface="Lucida Sans Unicode"/>
              </a:rPr>
              <a:t>processo</a:t>
            </a:r>
            <a:r>
              <a:rPr dirty="0" sz="4000" spc="-7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330">
                <a:solidFill>
                  <a:srgbClr val="FFFFFF"/>
                </a:solidFill>
                <a:latin typeface="Lucida Sans Unicode"/>
                <a:cs typeface="Lucida Sans Unicode"/>
              </a:rPr>
              <a:t>complexo </a:t>
            </a:r>
            <a:r>
              <a:rPr dirty="0" sz="4000" spc="-1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11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4000" spc="-7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330">
                <a:solidFill>
                  <a:srgbClr val="FFFFFF"/>
                </a:solidFill>
                <a:latin typeface="Lucida Sans Unicode"/>
                <a:cs typeface="Lucida Sans Unicode"/>
              </a:rPr>
              <a:t>transmissão</a:t>
            </a:r>
            <a:r>
              <a:rPr dirty="0" sz="4000" spc="-7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11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4000" spc="-7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345">
                <a:solidFill>
                  <a:srgbClr val="FFFFFF"/>
                </a:solidFill>
                <a:latin typeface="Lucida Sans Unicode"/>
                <a:cs typeface="Lucida Sans Unicode"/>
              </a:rPr>
              <a:t>neurotransmissores</a:t>
            </a:r>
            <a:r>
              <a:rPr dirty="0" sz="4000" spc="-7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275">
                <a:solidFill>
                  <a:srgbClr val="FFFFFF"/>
                </a:solidFill>
                <a:latin typeface="Lucida Sans Unicode"/>
                <a:cs typeface="Lucida Sans Unicode"/>
              </a:rPr>
              <a:t>no </a:t>
            </a:r>
            <a:r>
              <a:rPr dirty="0" sz="4000" spc="-12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310">
                <a:solidFill>
                  <a:srgbClr val="FFFFFF"/>
                </a:solidFill>
                <a:latin typeface="Lucida Sans Unicode"/>
                <a:cs typeface="Lucida Sans Unicode"/>
              </a:rPr>
              <a:t>cérebro. </a:t>
            </a:r>
            <a:r>
              <a:rPr dirty="0" sz="4000" spc="-254">
                <a:solidFill>
                  <a:srgbClr val="FFFFFF"/>
                </a:solidFill>
                <a:latin typeface="Lucida Sans Unicode"/>
                <a:cs typeface="Lucida Sans Unicode"/>
              </a:rPr>
              <a:t>Na </a:t>
            </a:r>
            <a:r>
              <a:rPr dirty="0" sz="4000" spc="-360">
                <a:solidFill>
                  <a:srgbClr val="FFFFFF"/>
                </a:solidFill>
                <a:latin typeface="Lucida Sans Unicode"/>
                <a:cs typeface="Lucida Sans Unicode"/>
              </a:rPr>
              <a:t>realidade, </a:t>
            </a:r>
            <a:r>
              <a:rPr dirty="0" sz="4000" spc="-325">
                <a:solidFill>
                  <a:srgbClr val="FFFFFF"/>
                </a:solidFill>
                <a:latin typeface="Lucida Sans Unicode"/>
                <a:cs typeface="Lucida Sans Unicode"/>
              </a:rPr>
              <a:t>muitos </a:t>
            </a:r>
            <a:r>
              <a:rPr dirty="0" sz="4000" spc="-310">
                <a:solidFill>
                  <a:srgbClr val="FFFFFF"/>
                </a:solidFill>
                <a:latin typeface="Lucida Sans Unicode"/>
                <a:cs typeface="Lucida Sans Unicode"/>
              </a:rPr>
              <a:t>outros </a:t>
            </a:r>
            <a:r>
              <a:rPr dirty="0" sz="4000" spc="-3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40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4000" spc="-30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-2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000" spc="-35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000" spc="-44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4000" spc="-2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000" spc="-30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4000" spc="-555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4000" spc="-7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3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4000" spc="-35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000" spc="-41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4000" spc="-9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000" spc="-7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4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-7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3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4000" spc="-35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000" spc="-4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4000" spc="-3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4000" spc="-2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000" spc="-4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4000" spc="-2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000" spc="-44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4000" spc="-30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-30">
                <a:solidFill>
                  <a:srgbClr val="FFFFFF"/>
                </a:solidFill>
                <a:latin typeface="Lucida Sans Unicode"/>
                <a:cs typeface="Lucida Sans Unicode"/>
              </a:rPr>
              <a:t>ç</a:t>
            </a:r>
            <a:r>
              <a:rPr dirty="0" sz="4000" spc="-305">
                <a:solidFill>
                  <a:srgbClr val="FFFFFF"/>
                </a:solidFill>
                <a:latin typeface="Lucida Sans Unicode"/>
                <a:cs typeface="Lucida Sans Unicode"/>
              </a:rPr>
              <a:t>ã</a:t>
            </a:r>
            <a:r>
              <a:rPr dirty="0" sz="4000" spc="-9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000" spc="-7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27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4000" spc="30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dirty="0" sz="4000" spc="-345">
                <a:solidFill>
                  <a:srgbClr val="FFFFFF"/>
                </a:solidFill>
                <a:latin typeface="Lucida Sans Unicode"/>
                <a:cs typeface="Lucida Sans Unicode"/>
              </a:rPr>
              <a:t>neurotransmissores </a:t>
            </a:r>
            <a:r>
              <a:rPr dirty="0" sz="4000" spc="45">
                <a:solidFill>
                  <a:srgbClr val="FFFFFF"/>
                </a:solidFill>
                <a:latin typeface="Lucida Sans Unicode"/>
                <a:cs typeface="Lucida Sans Unicode"/>
              </a:rPr>
              <a:t>e </a:t>
            </a:r>
            <a:r>
              <a:rPr dirty="0" sz="4000" spc="-45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dirty="0" sz="4000" spc="-280">
                <a:solidFill>
                  <a:srgbClr val="FFFFFF"/>
                </a:solidFill>
                <a:latin typeface="Lucida Sans Unicode"/>
                <a:cs typeface="Lucida Sans Unicode"/>
              </a:rPr>
              <a:t>densidade </a:t>
            </a:r>
            <a:r>
              <a:rPr dirty="0" sz="4000" spc="45">
                <a:solidFill>
                  <a:srgbClr val="FFFFFF"/>
                </a:solidFill>
                <a:latin typeface="Lucida Sans Unicode"/>
                <a:cs typeface="Lucida Sans Unicode"/>
              </a:rPr>
              <a:t>e </a:t>
            </a:r>
            <a:r>
              <a:rPr dirty="0" sz="40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30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4000" spc="-2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000" spc="-45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4000" spc="-30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4000" spc="-4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4000" spc="-27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4000" spc="-4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4000" spc="-53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4000" spc="-4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4000" spc="-27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4000" spc="-30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-27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4000" spc="4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000" spc="-7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27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4000" spc="-35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000" spc="-4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4000" spc="-7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44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4000" spc="-2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000" spc="-3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4000" spc="-2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000" spc="-27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4000" spc="-2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000" spc="-35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4000" spc="-44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4000" spc="-2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000" spc="-30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4000" spc="-555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dirty="0" sz="4000" spc="-7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2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4000" spc="-30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-41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4000" spc="-27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4000" spc="-215">
                <a:solidFill>
                  <a:srgbClr val="FFFFFF"/>
                </a:solidFill>
                <a:latin typeface="Lucida Sans Unicode"/>
                <a:cs typeface="Lucida Sans Unicode"/>
              </a:rPr>
              <a:t>é</a:t>
            </a:r>
            <a:r>
              <a:rPr dirty="0" sz="4000" spc="-90">
                <a:solidFill>
                  <a:srgbClr val="FFFFFF"/>
                </a:solidFill>
                <a:latin typeface="Lucida Sans Unicode"/>
                <a:cs typeface="Lucida Sans Unicode"/>
              </a:rPr>
              <a:t>m  </a:t>
            </a:r>
            <a:r>
              <a:rPr dirty="0" sz="4000" spc="-27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4000" spc="-2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000" spc="-30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4000" spc="-2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000" spc="-41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4000" spc="-27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4000" spc="-2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000" spc="-455">
                <a:solidFill>
                  <a:srgbClr val="FFFFFF"/>
                </a:solidFill>
                <a:latin typeface="Lucida Sans Unicode"/>
                <a:cs typeface="Lucida Sans Unicode"/>
              </a:rPr>
              <a:t>nh</a:t>
            </a:r>
            <a:r>
              <a:rPr dirty="0" sz="4000" spc="-30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-15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4000" spc="-7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45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4000" spc="-155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4000" spc="-7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27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4000" spc="-30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-27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4000" spc="-21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4000" spc="-27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4000" spc="-7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000" spc="-3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4000" spc="-44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4000" spc="-45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4000" spc="-3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4000" spc="-46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4000" spc="-30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4000" spc="-53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4000" spc="-49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4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83044" y="694021"/>
            <a:ext cx="6428740" cy="6699884"/>
            <a:chOff x="11183044" y="694021"/>
            <a:chExt cx="6428740" cy="6699884"/>
          </a:xfrm>
        </p:grpSpPr>
        <p:sp>
          <p:nvSpPr>
            <p:cNvPr id="3" name="object 3"/>
            <p:cNvSpPr/>
            <p:nvPr/>
          </p:nvSpPr>
          <p:spPr>
            <a:xfrm>
              <a:off x="11183044" y="694021"/>
              <a:ext cx="6428740" cy="6699884"/>
            </a:xfrm>
            <a:custGeom>
              <a:avLst/>
              <a:gdLst/>
              <a:ahLst/>
              <a:cxnLst/>
              <a:rect l="l" t="t" r="r" b="b"/>
              <a:pathLst>
                <a:path w="6428740" h="6699884">
                  <a:moveTo>
                    <a:pt x="6266420" y="6699567"/>
                  </a:moveTo>
                  <a:lnTo>
                    <a:pt x="161916" y="6699567"/>
                  </a:lnTo>
                  <a:lnTo>
                    <a:pt x="130185" y="6696428"/>
                  </a:lnTo>
                  <a:lnTo>
                    <a:pt x="72087" y="6672362"/>
                  </a:lnTo>
                  <a:lnTo>
                    <a:pt x="27204" y="6627479"/>
                  </a:lnTo>
                  <a:lnTo>
                    <a:pt x="3138" y="6569380"/>
                  </a:lnTo>
                  <a:lnTo>
                    <a:pt x="0" y="161910"/>
                  </a:lnTo>
                  <a:lnTo>
                    <a:pt x="3138" y="130187"/>
                  </a:lnTo>
                  <a:lnTo>
                    <a:pt x="27204" y="72088"/>
                  </a:lnTo>
                  <a:lnTo>
                    <a:pt x="72087" y="27205"/>
                  </a:lnTo>
                  <a:lnTo>
                    <a:pt x="130185" y="3140"/>
                  </a:lnTo>
                  <a:lnTo>
                    <a:pt x="6266413" y="0"/>
                  </a:lnTo>
                  <a:lnTo>
                    <a:pt x="6298151" y="3140"/>
                  </a:lnTo>
                  <a:lnTo>
                    <a:pt x="6356250" y="27205"/>
                  </a:lnTo>
                  <a:lnTo>
                    <a:pt x="6401134" y="72088"/>
                  </a:lnTo>
                  <a:lnTo>
                    <a:pt x="6425198" y="130187"/>
                  </a:lnTo>
                  <a:lnTo>
                    <a:pt x="6428337" y="161910"/>
                  </a:lnTo>
                  <a:lnTo>
                    <a:pt x="6428337" y="6537658"/>
                  </a:lnTo>
                  <a:lnTo>
                    <a:pt x="6416013" y="6599609"/>
                  </a:lnTo>
                  <a:lnTo>
                    <a:pt x="6380912" y="6652141"/>
                  </a:lnTo>
                  <a:lnTo>
                    <a:pt x="6328380" y="6687242"/>
                  </a:lnTo>
                  <a:lnTo>
                    <a:pt x="6266420" y="6699567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947803" y="1388518"/>
              <a:ext cx="2552065" cy="2093595"/>
            </a:xfrm>
            <a:custGeom>
              <a:avLst/>
              <a:gdLst/>
              <a:ahLst/>
              <a:cxnLst/>
              <a:rect l="l" t="t" r="r" b="b"/>
              <a:pathLst>
                <a:path w="2552065" h="2093595">
                  <a:moveTo>
                    <a:pt x="1303013" y="2093480"/>
                  </a:moveTo>
                  <a:lnTo>
                    <a:pt x="1253286" y="2093278"/>
                  </a:lnTo>
                  <a:lnTo>
                    <a:pt x="1203938" y="2092346"/>
                  </a:lnTo>
                  <a:lnTo>
                    <a:pt x="1154540" y="2090626"/>
                  </a:lnTo>
                  <a:lnTo>
                    <a:pt x="1105092" y="2088118"/>
                  </a:lnTo>
                  <a:lnTo>
                    <a:pt x="1055594" y="2084822"/>
                  </a:lnTo>
                  <a:lnTo>
                    <a:pt x="1006046" y="2080739"/>
                  </a:lnTo>
                  <a:lnTo>
                    <a:pt x="956447" y="2075869"/>
                  </a:lnTo>
                  <a:lnTo>
                    <a:pt x="906799" y="2070212"/>
                  </a:lnTo>
                  <a:lnTo>
                    <a:pt x="857099" y="2063769"/>
                  </a:lnTo>
                  <a:lnTo>
                    <a:pt x="807350" y="2056539"/>
                  </a:lnTo>
                  <a:lnTo>
                    <a:pt x="757551" y="2048523"/>
                  </a:lnTo>
                  <a:lnTo>
                    <a:pt x="707701" y="2039722"/>
                  </a:lnTo>
                  <a:lnTo>
                    <a:pt x="657801" y="2030135"/>
                  </a:lnTo>
                  <a:lnTo>
                    <a:pt x="607851" y="2019763"/>
                  </a:lnTo>
                  <a:lnTo>
                    <a:pt x="557851" y="2008607"/>
                  </a:lnTo>
                  <a:lnTo>
                    <a:pt x="507800" y="1996666"/>
                  </a:lnTo>
                  <a:lnTo>
                    <a:pt x="457699" y="1983940"/>
                  </a:lnTo>
                  <a:lnTo>
                    <a:pt x="407548" y="1970431"/>
                  </a:lnTo>
                  <a:lnTo>
                    <a:pt x="357347" y="1956138"/>
                  </a:lnTo>
                  <a:lnTo>
                    <a:pt x="307096" y="1941062"/>
                  </a:lnTo>
                  <a:lnTo>
                    <a:pt x="256794" y="1925203"/>
                  </a:lnTo>
                  <a:lnTo>
                    <a:pt x="206442" y="1908560"/>
                  </a:lnTo>
                  <a:lnTo>
                    <a:pt x="156040" y="1891136"/>
                  </a:lnTo>
                  <a:lnTo>
                    <a:pt x="105588" y="1872929"/>
                  </a:lnTo>
                  <a:lnTo>
                    <a:pt x="55086" y="1853940"/>
                  </a:lnTo>
                  <a:lnTo>
                    <a:pt x="4533" y="1834170"/>
                  </a:lnTo>
                  <a:lnTo>
                    <a:pt x="1335" y="1784694"/>
                  </a:lnTo>
                  <a:lnTo>
                    <a:pt x="0" y="1735542"/>
                  </a:lnTo>
                  <a:lnTo>
                    <a:pt x="527" y="1686712"/>
                  </a:lnTo>
                  <a:lnTo>
                    <a:pt x="2918" y="1638205"/>
                  </a:lnTo>
                  <a:lnTo>
                    <a:pt x="7172" y="1590020"/>
                  </a:lnTo>
                  <a:lnTo>
                    <a:pt x="13290" y="1542158"/>
                  </a:lnTo>
                  <a:lnTo>
                    <a:pt x="21270" y="1494619"/>
                  </a:lnTo>
                  <a:lnTo>
                    <a:pt x="31113" y="1447403"/>
                  </a:lnTo>
                  <a:lnTo>
                    <a:pt x="42820" y="1400509"/>
                  </a:lnTo>
                  <a:lnTo>
                    <a:pt x="56389" y="1353937"/>
                  </a:lnTo>
                  <a:lnTo>
                    <a:pt x="71822" y="1307689"/>
                  </a:lnTo>
                  <a:lnTo>
                    <a:pt x="89118" y="1261763"/>
                  </a:lnTo>
                  <a:lnTo>
                    <a:pt x="108276" y="1216160"/>
                  </a:lnTo>
                  <a:lnTo>
                    <a:pt x="129298" y="1170880"/>
                  </a:lnTo>
                  <a:lnTo>
                    <a:pt x="152183" y="1125922"/>
                  </a:lnTo>
                  <a:lnTo>
                    <a:pt x="176932" y="1081287"/>
                  </a:lnTo>
                  <a:lnTo>
                    <a:pt x="203543" y="1036974"/>
                  </a:lnTo>
                  <a:lnTo>
                    <a:pt x="232017" y="992984"/>
                  </a:lnTo>
                  <a:lnTo>
                    <a:pt x="262354" y="949317"/>
                  </a:lnTo>
                  <a:lnTo>
                    <a:pt x="266838" y="935876"/>
                  </a:lnTo>
                  <a:lnTo>
                    <a:pt x="270468" y="876063"/>
                  </a:lnTo>
                  <a:lnTo>
                    <a:pt x="276233" y="818871"/>
                  </a:lnTo>
                  <a:lnTo>
                    <a:pt x="284132" y="764301"/>
                  </a:lnTo>
                  <a:lnTo>
                    <a:pt x="294164" y="712351"/>
                  </a:lnTo>
                  <a:lnTo>
                    <a:pt x="306330" y="663022"/>
                  </a:lnTo>
                  <a:lnTo>
                    <a:pt x="320628" y="616315"/>
                  </a:lnTo>
                  <a:lnTo>
                    <a:pt x="337058" y="572228"/>
                  </a:lnTo>
                  <a:lnTo>
                    <a:pt x="355621" y="530763"/>
                  </a:lnTo>
                  <a:lnTo>
                    <a:pt x="376314" y="491919"/>
                  </a:lnTo>
                  <a:lnTo>
                    <a:pt x="399139" y="455696"/>
                  </a:lnTo>
                  <a:lnTo>
                    <a:pt x="424094" y="422094"/>
                  </a:lnTo>
                  <a:lnTo>
                    <a:pt x="451178" y="391113"/>
                  </a:lnTo>
                  <a:lnTo>
                    <a:pt x="480392" y="362753"/>
                  </a:lnTo>
                  <a:lnTo>
                    <a:pt x="511735" y="337015"/>
                  </a:lnTo>
                  <a:lnTo>
                    <a:pt x="545206" y="313897"/>
                  </a:lnTo>
                  <a:lnTo>
                    <a:pt x="580805" y="293401"/>
                  </a:lnTo>
                  <a:lnTo>
                    <a:pt x="618532" y="275525"/>
                  </a:lnTo>
                  <a:lnTo>
                    <a:pt x="658385" y="260271"/>
                  </a:lnTo>
                  <a:lnTo>
                    <a:pt x="700365" y="247638"/>
                  </a:lnTo>
                  <a:lnTo>
                    <a:pt x="744471" y="237626"/>
                  </a:lnTo>
                  <a:lnTo>
                    <a:pt x="790702" y="230235"/>
                  </a:lnTo>
                  <a:lnTo>
                    <a:pt x="834980" y="193693"/>
                  </a:lnTo>
                  <a:lnTo>
                    <a:pt x="879258" y="160231"/>
                  </a:lnTo>
                  <a:lnTo>
                    <a:pt x="923537" y="129849"/>
                  </a:lnTo>
                  <a:lnTo>
                    <a:pt x="967814" y="102548"/>
                  </a:lnTo>
                  <a:lnTo>
                    <a:pt x="1012794" y="78731"/>
                  </a:lnTo>
                  <a:lnTo>
                    <a:pt x="1058059" y="58056"/>
                  </a:lnTo>
                  <a:lnTo>
                    <a:pt x="1103614" y="40524"/>
                  </a:lnTo>
                  <a:lnTo>
                    <a:pt x="1149466" y="26134"/>
                  </a:lnTo>
                  <a:lnTo>
                    <a:pt x="1195618" y="14887"/>
                  </a:lnTo>
                  <a:lnTo>
                    <a:pt x="1242076" y="6782"/>
                  </a:lnTo>
                  <a:lnTo>
                    <a:pt x="1288846" y="1820"/>
                  </a:lnTo>
                  <a:lnTo>
                    <a:pt x="1335933" y="0"/>
                  </a:lnTo>
                  <a:lnTo>
                    <a:pt x="1383341" y="1322"/>
                  </a:lnTo>
                  <a:lnTo>
                    <a:pt x="1431076" y="5786"/>
                  </a:lnTo>
                  <a:lnTo>
                    <a:pt x="1479143" y="13394"/>
                  </a:lnTo>
                  <a:lnTo>
                    <a:pt x="1527548" y="24143"/>
                  </a:lnTo>
                  <a:lnTo>
                    <a:pt x="1589667" y="45891"/>
                  </a:lnTo>
                  <a:lnTo>
                    <a:pt x="1650106" y="70439"/>
                  </a:lnTo>
                  <a:lnTo>
                    <a:pt x="1692400" y="90471"/>
                  </a:lnTo>
                  <a:lnTo>
                    <a:pt x="1733192" y="112262"/>
                  </a:lnTo>
                  <a:lnTo>
                    <a:pt x="1772481" y="135809"/>
                  </a:lnTo>
                  <a:lnTo>
                    <a:pt x="1810269" y="161114"/>
                  </a:lnTo>
                  <a:lnTo>
                    <a:pt x="1846555" y="188174"/>
                  </a:lnTo>
                  <a:lnTo>
                    <a:pt x="1881338" y="216991"/>
                  </a:lnTo>
                  <a:lnTo>
                    <a:pt x="1914620" y="247562"/>
                  </a:lnTo>
                  <a:lnTo>
                    <a:pt x="1946399" y="279888"/>
                  </a:lnTo>
                  <a:lnTo>
                    <a:pt x="1976676" y="313969"/>
                  </a:lnTo>
                  <a:lnTo>
                    <a:pt x="2005452" y="349802"/>
                  </a:lnTo>
                  <a:lnTo>
                    <a:pt x="2032725" y="387389"/>
                  </a:lnTo>
                  <a:lnTo>
                    <a:pt x="2058496" y="426727"/>
                  </a:lnTo>
                  <a:lnTo>
                    <a:pt x="2082765" y="467818"/>
                  </a:lnTo>
                  <a:lnTo>
                    <a:pt x="2105531" y="510660"/>
                  </a:lnTo>
                  <a:lnTo>
                    <a:pt x="2126796" y="555252"/>
                  </a:lnTo>
                  <a:lnTo>
                    <a:pt x="2146559" y="601595"/>
                  </a:lnTo>
                  <a:lnTo>
                    <a:pt x="2164819" y="649687"/>
                  </a:lnTo>
                  <a:lnTo>
                    <a:pt x="2181578" y="699528"/>
                  </a:lnTo>
                  <a:lnTo>
                    <a:pt x="2196834" y="751117"/>
                  </a:lnTo>
                  <a:lnTo>
                    <a:pt x="2210588" y="804454"/>
                  </a:lnTo>
                  <a:lnTo>
                    <a:pt x="2213577" y="819389"/>
                  </a:lnTo>
                  <a:lnTo>
                    <a:pt x="2215820" y="826856"/>
                  </a:lnTo>
                  <a:lnTo>
                    <a:pt x="2251563" y="863888"/>
                  </a:lnTo>
                  <a:lnTo>
                    <a:pt x="2285297" y="901547"/>
                  </a:lnTo>
                  <a:lnTo>
                    <a:pt x="2317022" y="939832"/>
                  </a:lnTo>
                  <a:lnTo>
                    <a:pt x="2346737" y="978744"/>
                  </a:lnTo>
                  <a:lnTo>
                    <a:pt x="2374442" y="1018283"/>
                  </a:lnTo>
                  <a:lnTo>
                    <a:pt x="2400135" y="1058449"/>
                  </a:lnTo>
                  <a:lnTo>
                    <a:pt x="2423818" y="1099242"/>
                  </a:lnTo>
                  <a:lnTo>
                    <a:pt x="2445490" y="1140661"/>
                  </a:lnTo>
                  <a:lnTo>
                    <a:pt x="2465149" y="1182707"/>
                  </a:lnTo>
                  <a:lnTo>
                    <a:pt x="2482797" y="1225379"/>
                  </a:lnTo>
                  <a:lnTo>
                    <a:pt x="2498432" y="1268679"/>
                  </a:lnTo>
                  <a:lnTo>
                    <a:pt x="2512054" y="1312605"/>
                  </a:lnTo>
                  <a:lnTo>
                    <a:pt x="2523663" y="1357158"/>
                  </a:lnTo>
                  <a:lnTo>
                    <a:pt x="2533258" y="1402337"/>
                  </a:lnTo>
                  <a:lnTo>
                    <a:pt x="2540839" y="1448143"/>
                  </a:lnTo>
                  <a:lnTo>
                    <a:pt x="2546406" y="1494576"/>
                  </a:lnTo>
                  <a:lnTo>
                    <a:pt x="2549958" y="1541636"/>
                  </a:lnTo>
                  <a:lnTo>
                    <a:pt x="2551495" y="1589323"/>
                  </a:lnTo>
                  <a:lnTo>
                    <a:pt x="2551017" y="1637636"/>
                  </a:lnTo>
                  <a:lnTo>
                    <a:pt x="2548523" y="1686576"/>
                  </a:lnTo>
                  <a:lnTo>
                    <a:pt x="2544012" y="1736142"/>
                  </a:lnTo>
                  <a:lnTo>
                    <a:pt x="2537485" y="1786336"/>
                  </a:lnTo>
                  <a:lnTo>
                    <a:pt x="2528941" y="1837156"/>
                  </a:lnTo>
                  <a:lnTo>
                    <a:pt x="2480541" y="1857085"/>
                  </a:lnTo>
                  <a:lnTo>
                    <a:pt x="2432087" y="1876206"/>
                  </a:lnTo>
                  <a:lnTo>
                    <a:pt x="2383581" y="1894519"/>
                  </a:lnTo>
                  <a:lnTo>
                    <a:pt x="2335021" y="1912024"/>
                  </a:lnTo>
                  <a:lnTo>
                    <a:pt x="2286409" y="1928722"/>
                  </a:lnTo>
                  <a:lnTo>
                    <a:pt x="2237743" y="1944612"/>
                  </a:lnTo>
                  <a:lnTo>
                    <a:pt x="2189024" y="1959695"/>
                  </a:lnTo>
                  <a:lnTo>
                    <a:pt x="2140253" y="1973972"/>
                  </a:lnTo>
                  <a:lnTo>
                    <a:pt x="2091428" y="1987441"/>
                  </a:lnTo>
                  <a:lnTo>
                    <a:pt x="2042550" y="2000105"/>
                  </a:lnTo>
                  <a:lnTo>
                    <a:pt x="1993619" y="2011963"/>
                  </a:lnTo>
                  <a:lnTo>
                    <a:pt x="1944635" y="2023015"/>
                  </a:lnTo>
                  <a:lnTo>
                    <a:pt x="1895597" y="2033261"/>
                  </a:lnTo>
                  <a:lnTo>
                    <a:pt x="1846507" y="2042702"/>
                  </a:lnTo>
                  <a:lnTo>
                    <a:pt x="1797364" y="2051338"/>
                  </a:lnTo>
                  <a:lnTo>
                    <a:pt x="1748168" y="2059169"/>
                  </a:lnTo>
                  <a:lnTo>
                    <a:pt x="1698918" y="2066196"/>
                  </a:lnTo>
                  <a:lnTo>
                    <a:pt x="1649616" y="2072419"/>
                  </a:lnTo>
                  <a:lnTo>
                    <a:pt x="1600260" y="2077837"/>
                  </a:lnTo>
                  <a:lnTo>
                    <a:pt x="1550852" y="2082452"/>
                  </a:lnTo>
                  <a:lnTo>
                    <a:pt x="1501390" y="2086264"/>
                  </a:lnTo>
                  <a:lnTo>
                    <a:pt x="1451875" y="2089272"/>
                  </a:lnTo>
                  <a:lnTo>
                    <a:pt x="1402307" y="2091477"/>
                  </a:lnTo>
                  <a:lnTo>
                    <a:pt x="1352686" y="2092880"/>
                  </a:lnTo>
                  <a:lnTo>
                    <a:pt x="1303013" y="2093480"/>
                  </a:lnTo>
                  <a:close/>
                </a:path>
              </a:pathLst>
            </a:custGeom>
            <a:solidFill>
              <a:srgbClr val="1725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833513" y="3618446"/>
              <a:ext cx="2275840" cy="3754754"/>
            </a:xfrm>
            <a:custGeom>
              <a:avLst/>
              <a:gdLst/>
              <a:ahLst/>
              <a:cxnLst/>
              <a:rect l="l" t="t" r="r" b="b"/>
              <a:pathLst>
                <a:path w="2275840" h="3754754">
                  <a:moveTo>
                    <a:pt x="1580925" y="1788373"/>
                  </a:moveTo>
                  <a:lnTo>
                    <a:pt x="1527500" y="1788373"/>
                  </a:lnTo>
                  <a:lnTo>
                    <a:pt x="2227727" y="916214"/>
                  </a:lnTo>
                  <a:lnTo>
                    <a:pt x="1907132" y="577954"/>
                  </a:lnTo>
                  <a:lnTo>
                    <a:pt x="2109654" y="351700"/>
                  </a:lnTo>
                  <a:lnTo>
                    <a:pt x="1899659" y="0"/>
                  </a:lnTo>
                  <a:lnTo>
                    <a:pt x="1945992" y="15680"/>
                  </a:lnTo>
                  <a:lnTo>
                    <a:pt x="2152995" y="348714"/>
                  </a:lnTo>
                  <a:lnTo>
                    <a:pt x="1945990" y="571234"/>
                  </a:lnTo>
                  <a:lnTo>
                    <a:pt x="2275554" y="908001"/>
                  </a:lnTo>
                  <a:lnTo>
                    <a:pt x="1580925" y="1788373"/>
                  </a:lnTo>
                  <a:close/>
                </a:path>
                <a:path w="2275840" h="3754754">
                  <a:moveTo>
                    <a:pt x="1490132" y="1851097"/>
                  </a:moveTo>
                  <a:lnTo>
                    <a:pt x="482760" y="924429"/>
                  </a:lnTo>
                  <a:lnTo>
                    <a:pt x="788408" y="567501"/>
                  </a:lnTo>
                  <a:lnTo>
                    <a:pt x="568701" y="314365"/>
                  </a:lnTo>
                  <a:lnTo>
                    <a:pt x="750296" y="68697"/>
                  </a:lnTo>
                  <a:lnTo>
                    <a:pt x="819049" y="37336"/>
                  </a:lnTo>
                  <a:lnTo>
                    <a:pt x="819797" y="38082"/>
                  </a:lnTo>
                  <a:lnTo>
                    <a:pt x="810081" y="44803"/>
                  </a:lnTo>
                  <a:lnTo>
                    <a:pt x="615033" y="316606"/>
                  </a:lnTo>
                  <a:lnTo>
                    <a:pt x="828764" y="572728"/>
                  </a:lnTo>
                  <a:lnTo>
                    <a:pt x="534325" y="917708"/>
                  </a:lnTo>
                  <a:lnTo>
                    <a:pt x="1494617" y="1801067"/>
                  </a:lnTo>
                  <a:lnTo>
                    <a:pt x="1570909" y="1801067"/>
                  </a:lnTo>
                  <a:lnTo>
                    <a:pt x="1565019" y="1808533"/>
                  </a:lnTo>
                  <a:lnTo>
                    <a:pt x="1510311" y="1808533"/>
                  </a:lnTo>
                  <a:lnTo>
                    <a:pt x="1507322" y="1812266"/>
                  </a:lnTo>
                  <a:lnTo>
                    <a:pt x="1510311" y="1816000"/>
                  </a:lnTo>
                  <a:lnTo>
                    <a:pt x="1559127" y="1816000"/>
                  </a:lnTo>
                  <a:lnTo>
                    <a:pt x="1536148" y="1845122"/>
                  </a:lnTo>
                  <a:lnTo>
                    <a:pt x="1496111" y="1845122"/>
                  </a:lnTo>
                  <a:lnTo>
                    <a:pt x="1490132" y="1851097"/>
                  </a:lnTo>
                  <a:close/>
                </a:path>
                <a:path w="2275840" h="3754754">
                  <a:moveTo>
                    <a:pt x="120317" y="2243118"/>
                  </a:moveTo>
                  <a:lnTo>
                    <a:pt x="80394" y="2242558"/>
                  </a:lnTo>
                  <a:lnTo>
                    <a:pt x="46986" y="2238637"/>
                  </a:lnTo>
                  <a:lnTo>
                    <a:pt x="20165" y="2231357"/>
                  </a:lnTo>
                  <a:lnTo>
                    <a:pt x="0" y="2220717"/>
                  </a:lnTo>
                  <a:lnTo>
                    <a:pt x="109107" y="2217729"/>
                  </a:lnTo>
                  <a:lnTo>
                    <a:pt x="116580" y="2217729"/>
                  </a:lnTo>
                  <a:lnTo>
                    <a:pt x="125817" y="2163292"/>
                  </a:lnTo>
                  <a:lnTo>
                    <a:pt x="135187" y="2110488"/>
                  </a:lnTo>
                  <a:lnTo>
                    <a:pt x="144993" y="2057610"/>
                  </a:lnTo>
                  <a:lnTo>
                    <a:pt x="155134" y="2005227"/>
                  </a:lnTo>
                  <a:lnTo>
                    <a:pt x="165611" y="1953337"/>
                  </a:lnTo>
                  <a:lnTo>
                    <a:pt x="176423" y="1901941"/>
                  </a:lnTo>
                  <a:lnTo>
                    <a:pt x="187571" y="1851037"/>
                  </a:lnTo>
                  <a:lnTo>
                    <a:pt x="199054" y="1800625"/>
                  </a:lnTo>
                  <a:lnTo>
                    <a:pt x="210872" y="1750704"/>
                  </a:lnTo>
                  <a:lnTo>
                    <a:pt x="223026" y="1701274"/>
                  </a:lnTo>
                  <a:lnTo>
                    <a:pt x="235515" y="1652333"/>
                  </a:lnTo>
                  <a:lnTo>
                    <a:pt x="248339" y="1603882"/>
                  </a:lnTo>
                  <a:lnTo>
                    <a:pt x="261498" y="1555920"/>
                  </a:lnTo>
                  <a:lnTo>
                    <a:pt x="274993" y="1508445"/>
                  </a:lnTo>
                  <a:lnTo>
                    <a:pt x="288824" y="1461458"/>
                  </a:lnTo>
                  <a:lnTo>
                    <a:pt x="302989" y="1414957"/>
                  </a:lnTo>
                  <a:lnTo>
                    <a:pt x="317490" y="1368942"/>
                  </a:lnTo>
                  <a:lnTo>
                    <a:pt x="332326" y="1323413"/>
                  </a:lnTo>
                  <a:lnTo>
                    <a:pt x="347498" y="1278368"/>
                  </a:lnTo>
                  <a:lnTo>
                    <a:pt x="335363" y="1326205"/>
                  </a:lnTo>
                  <a:lnTo>
                    <a:pt x="323501" y="1374215"/>
                  </a:lnTo>
                  <a:lnTo>
                    <a:pt x="311913" y="1422397"/>
                  </a:lnTo>
                  <a:lnTo>
                    <a:pt x="300597" y="1470752"/>
                  </a:lnTo>
                  <a:lnTo>
                    <a:pt x="289555" y="1519277"/>
                  </a:lnTo>
                  <a:lnTo>
                    <a:pt x="278786" y="1567973"/>
                  </a:lnTo>
                  <a:lnTo>
                    <a:pt x="268291" y="1616839"/>
                  </a:lnTo>
                  <a:lnTo>
                    <a:pt x="258069" y="1665874"/>
                  </a:lnTo>
                  <a:lnTo>
                    <a:pt x="248120" y="1715077"/>
                  </a:lnTo>
                  <a:lnTo>
                    <a:pt x="238444" y="1764448"/>
                  </a:lnTo>
                  <a:lnTo>
                    <a:pt x="229042" y="1813987"/>
                  </a:lnTo>
                  <a:lnTo>
                    <a:pt x="219912" y="1863692"/>
                  </a:lnTo>
                  <a:lnTo>
                    <a:pt x="211057" y="1913563"/>
                  </a:lnTo>
                  <a:lnTo>
                    <a:pt x="202474" y="1963599"/>
                  </a:lnTo>
                  <a:lnTo>
                    <a:pt x="194164" y="2013800"/>
                  </a:lnTo>
                  <a:lnTo>
                    <a:pt x="186128" y="2064165"/>
                  </a:lnTo>
                  <a:lnTo>
                    <a:pt x="178365" y="2114693"/>
                  </a:lnTo>
                  <a:lnTo>
                    <a:pt x="170876" y="2165384"/>
                  </a:lnTo>
                  <a:lnTo>
                    <a:pt x="163659" y="2216236"/>
                  </a:lnTo>
                  <a:lnTo>
                    <a:pt x="515282" y="2216236"/>
                  </a:lnTo>
                  <a:lnTo>
                    <a:pt x="434934" y="2224077"/>
                  </a:lnTo>
                  <a:lnTo>
                    <a:pt x="330366" y="2232415"/>
                  </a:lnTo>
                  <a:lnTo>
                    <a:pt x="225508" y="2238762"/>
                  </a:lnTo>
                  <a:lnTo>
                    <a:pt x="120317" y="2243118"/>
                  </a:lnTo>
                  <a:close/>
                </a:path>
                <a:path w="2275840" h="3754754">
                  <a:moveTo>
                    <a:pt x="1511714" y="1527770"/>
                  </a:moveTo>
                  <a:lnTo>
                    <a:pt x="1487143" y="1527770"/>
                  </a:lnTo>
                  <a:lnTo>
                    <a:pt x="1502838" y="1373948"/>
                  </a:lnTo>
                  <a:lnTo>
                    <a:pt x="1511714" y="1527770"/>
                  </a:lnTo>
                  <a:close/>
                </a:path>
                <a:path w="2275840" h="3754754">
                  <a:moveTo>
                    <a:pt x="1570909" y="1801067"/>
                  </a:moveTo>
                  <a:lnTo>
                    <a:pt x="1494617" y="1801067"/>
                  </a:lnTo>
                  <a:lnTo>
                    <a:pt x="1473692" y="1481475"/>
                  </a:lnTo>
                  <a:lnTo>
                    <a:pt x="1487143" y="1527770"/>
                  </a:lnTo>
                  <a:lnTo>
                    <a:pt x="1511714" y="1527770"/>
                  </a:lnTo>
                  <a:lnTo>
                    <a:pt x="1526752" y="1788373"/>
                  </a:lnTo>
                  <a:lnTo>
                    <a:pt x="1580925" y="1788373"/>
                  </a:lnTo>
                  <a:lnTo>
                    <a:pt x="1570909" y="1801067"/>
                  </a:lnTo>
                  <a:close/>
                </a:path>
                <a:path w="2275840" h="3754754">
                  <a:moveTo>
                    <a:pt x="1559127" y="1816000"/>
                  </a:moveTo>
                  <a:lnTo>
                    <a:pt x="1510311" y="1816000"/>
                  </a:lnTo>
                  <a:lnTo>
                    <a:pt x="1510311" y="1808533"/>
                  </a:lnTo>
                  <a:lnTo>
                    <a:pt x="1565019" y="1808533"/>
                  </a:lnTo>
                  <a:lnTo>
                    <a:pt x="1559127" y="1816000"/>
                  </a:lnTo>
                  <a:close/>
                </a:path>
                <a:path w="2275840" h="3754754">
                  <a:moveTo>
                    <a:pt x="1577569" y="3754461"/>
                  </a:moveTo>
                  <a:lnTo>
                    <a:pt x="1545434" y="3754461"/>
                  </a:lnTo>
                  <a:lnTo>
                    <a:pt x="1496111" y="1845122"/>
                  </a:lnTo>
                  <a:lnTo>
                    <a:pt x="1536148" y="1845122"/>
                  </a:lnTo>
                  <a:lnTo>
                    <a:pt x="1534970" y="1846616"/>
                  </a:lnTo>
                  <a:lnTo>
                    <a:pt x="1533725" y="1848109"/>
                  </a:lnTo>
                  <a:lnTo>
                    <a:pt x="1528245" y="1848109"/>
                  </a:lnTo>
                  <a:lnTo>
                    <a:pt x="1577569" y="3754461"/>
                  </a:lnTo>
                  <a:close/>
                </a:path>
                <a:path w="2275840" h="3754754">
                  <a:moveTo>
                    <a:pt x="1531234" y="1851096"/>
                  </a:moveTo>
                  <a:lnTo>
                    <a:pt x="1528245" y="1848109"/>
                  </a:lnTo>
                  <a:lnTo>
                    <a:pt x="1533725" y="1848109"/>
                  </a:lnTo>
                  <a:lnTo>
                    <a:pt x="1531234" y="1851096"/>
                  </a:lnTo>
                  <a:close/>
                </a:path>
                <a:path w="2275840" h="3754754">
                  <a:moveTo>
                    <a:pt x="515282" y="2216236"/>
                  </a:moveTo>
                  <a:lnTo>
                    <a:pt x="163659" y="2216236"/>
                  </a:lnTo>
                  <a:lnTo>
                    <a:pt x="262864" y="2209381"/>
                  </a:lnTo>
                  <a:lnTo>
                    <a:pt x="363190" y="2200721"/>
                  </a:lnTo>
                  <a:lnTo>
                    <a:pt x="464637" y="2190194"/>
                  </a:lnTo>
                  <a:lnTo>
                    <a:pt x="567206" y="2177739"/>
                  </a:lnTo>
                  <a:lnTo>
                    <a:pt x="670894" y="2163292"/>
                  </a:lnTo>
                  <a:lnTo>
                    <a:pt x="775704" y="2146792"/>
                  </a:lnTo>
                  <a:lnTo>
                    <a:pt x="784618" y="2187115"/>
                  </a:lnTo>
                  <a:lnTo>
                    <a:pt x="747308" y="2187115"/>
                  </a:lnTo>
                  <a:lnTo>
                    <a:pt x="643364" y="2201426"/>
                  </a:lnTo>
                  <a:lnTo>
                    <a:pt x="539253" y="2213747"/>
                  </a:lnTo>
                  <a:lnTo>
                    <a:pt x="515282" y="2216236"/>
                  </a:lnTo>
                  <a:close/>
                </a:path>
                <a:path w="2275840" h="3754754">
                  <a:moveTo>
                    <a:pt x="88180" y="2902464"/>
                  </a:moveTo>
                  <a:lnTo>
                    <a:pt x="69124" y="2902335"/>
                  </a:lnTo>
                  <a:lnTo>
                    <a:pt x="50068" y="2901997"/>
                  </a:lnTo>
                  <a:lnTo>
                    <a:pt x="11956" y="2900971"/>
                  </a:lnTo>
                  <a:lnTo>
                    <a:pt x="69928" y="2898049"/>
                  </a:lnTo>
                  <a:lnTo>
                    <a:pt x="127001" y="2894290"/>
                  </a:lnTo>
                  <a:lnTo>
                    <a:pt x="183176" y="2889697"/>
                  </a:lnTo>
                  <a:lnTo>
                    <a:pt x="238454" y="2884268"/>
                  </a:lnTo>
                  <a:lnTo>
                    <a:pt x="292836" y="2878007"/>
                  </a:lnTo>
                  <a:lnTo>
                    <a:pt x="346323" y="2870913"/>
                  </a:lnTo>
                  <a:lnTo>
                    <a:pt x="398915" y="2862987"/>
                  </a:lnTo>
                  <a:lnTo>
                    <a:pt x="450613" y="2854230"/>
                  </a:lnTo>
                  <a:lnTo>
                    <a:pt x="501419" y="2844644"/>
                  </a:lnTo>
                  <a:lnTo>
                    <a:pt x="551334" y="2834228"/>
                  </a:lnTo>
                  <a:lnTo>
                    <a:pt x="600357" y="2822985"/>
                  </a:lnTo>
                  <a:lnTo>
                    <a:pt x="648491" y="2810915"/>
                  </a:lnTo>
                  <a:lnTo>
                    <a:pt x="695736" y="2798018"/>
                  </a:lnTo>
                  <a:lnTo>
                    <a:pt x="742093" y="2784296"/>
                  </a:lnTo>
                  <a:lnTo>
                    <a:pt x="787563" y="2769750"/>
                  </a:lnTo>
                  <a:lnTo>
                    <a:pt x="832147" y="2754380"/>
                  </a:lnTo>
                  <a:lnTo>
                    <a:pt x="875845" y="2738187"/>
                  </a:lnTo>
                  <a:lnTo>
                    <a:pt x="747308" y="2187115"/>
                  </a:lnTo>
                  <a:lnTo>
                    <a:pt x="784618" y="2187115"/>
                  </a:lnTo>
                  <a:lnTo>
                    <a:pt x="913208" y="2768802"/>
                  </a:lnTo>
                  <a:lnTo>
                    <a:pt x="865794" y="2784026"/>
                  </a:lnTo>
                  <a:lnTo>
                    <a:pt x="818241" y="2798334"/>
                  </a:lnTo>
                  <a:lnTo>
                    <a:pt x="770548" y="2811725"/>
                  </a:lnTo>
                  <a:lnTo>
                    <a:pt x="722715" y="2824199"/>
                  </a:lnTo>
                  <a:lnTo>
                    <a:pt x="674742" y="2835755"/>
                  </a:lnTo>
                  <a:lnTo>
                    <a:pt x="626630" y="2846391"/>
                  </a:lnTo>
                  <a:lnTo>
                    <a:pt x="578378" y="2856108"/>
                  </a:lnTo>
                  <a:lnTo>
                    <a:pt x="529987" y="2864903"/>
                  </a:lnTo>
                  <a:lnTo>
                    <a:pt x="481456" y="2872776"/>
                  </a:lnTo>
                  <a:lnTo>
                    <a:pt x="432785" y="2879727"/>
                  </a:lnTo>
                  <a:lnTo>
                    <a:pt x="383975" y="2885754"/>
                  </a:lnTo>
                  <a:lnTo>
                    <a:pt x="335025" y="2890856"/>
                  </a:lnTo>
                  <a:lnTo>
                    <a:pt x="285935" y="2895032"/>
                  </a:lnTo>
                  <a:lnTo>
                    <a:pt x="236706" y="2898282"/>
                  </a:lnTo>
                  <a:lnTo>
                    <a:pt x="187337" y="2900605"/>
                  </a:lnTo>
                  <a:lnTo>
                    <a:pt x="137829" y="2901999"/>
                  </a:lnTo>
                  <a:lnTo>
                    <a:pt x="88180" y="2902464"/>
                  </a:lnTo>
                  <a:close/>
                </a:path>
              </a:pathLst>
            </a:custGeom>
            <a:solidFill>
              <a:srgbClr val="97B1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020240" y="4042577"/>
              <a:ext cx="413384" cy="1104265"/>
            </a:xfrm>
            <a:custGeom>
              <a:avLst/>
              <a:gdLst/>
              <a:ahLst/>
              <a:cxnLst/>
              <a:rect l="l" t="t" r="r" b="b"/>
              <a:pathLst>
                <a:path w="413384" h="1104264">
                  <a:moveTo>
                    <a:pt x="301165" y="1103637"/>
                  </a:moveTo>
                  <a:lnTo>
                    <a:pt x="287713" y="1057342"/>
                  </a:lnTo>
                  <a:lnTo>
                    <a:pt x="0" y="0"/>
                  </a:lnTo>
                  <a:lnTo>
                    <a:pt x="52087" y="6125"/>
                  </a:lnTo>
                  <a:lnTo>
                    <a:pt x="104086" y="10500"/>
                  </a:lnTo>
                  <a:lnTo>
                    <a:pt x="155980" y="13125"/>
                  </a:lnTo>
                  <a:lnTo>
                    <a:pt x="207752" y="14000"/>
                  </a:lnTo>
                  <a:lnTo>
                    <a:pt x="259383" y="13125"/>
                  </a:lnTo>
                  <a:lnTo>
                    <a:pt x="310857" y="10500"/>
                  </a:lnTo>
                  <a:lnTo>
                    <a:pt x="362155" y="6125"/>
                  </a:lnTo>
                  <a:lnTo>
                    <a:pt x="413261" y="0"/>
                  </a:lnTo>
                  <a:lnTo>
                    <a:pt x="316111" y="949815"/>
                  </a:lnTo>
                  <a:lnTo>
                    <a:pt x="301165" y="1103637"/>
                  </a:lnTo>
                  <a:close/>
                </a:path>
              </a:pathLst>
            </a:custGeom>
            <a:solidFill>
              <a:srgbClr val="65C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232678" y="3534067"/>
              <a:ext cx="3724275" cy="3835400"/>
            </a:xfrm>
            <a:custGeom>
              <a:avLst/>
              <a:gdLst/>
              <a:ahLst/>
              <a:cxnLst/>
              <a:rect l="l" t="t" r="r" b="b"/>
              <a:pathLst>
                <a:path w="3724275" h="3835400">
                  <a:moveTo>
                    <a:pt x="2095453" y="1879600"/>
                  </a:moveTo>
                  <a:lnTo>
                    <a:pt x="1135162" y="990600"/>
                  </a:lnTo>
                  <a:lnTo>
                    <a:pt x="1429601" y="647700"/>
                  </a:lnTo>
                  <a:lnTo>
                    <a:pt x="1215870" y="393700"/>
                  </a:lnTo>
                  <a:lnTo>
                    <a:pt x="1410919" y="127000"/>
                  </a:lnTo>
                  <a:lnTo>
                    <a:pt x="1481119" y="88900"/>
                  </a:lnTo>
                  <a:lnTo>
                    <a:pt x="1537027" y="63500"/>
                  </a:lnTo>
                  <a:lnTo>
                    <a:pt x="1578643" y="50800"/>
                  </a:lnTo>
                  <a:lnTo>
                    <a:pt x="1605966" y="38100"/>
                  </a:lnTo>
                  <a:lnTo>
                    <a:pt x="1625431" y="25400"/>
                  </a:lnTo>
                  <a:lnTo>
                    <a:pt x="1642304" y="12700"/>
                  </a:lnTo>
                  <a:lnTo>
                    <a:pt x="1656515" y="12700"/>
                  </a:lnTo>
                  <a:lnTo>
                    <a:pt x="1667994" y="0"/>
                  </a:lnTo>
                  <a:lnTo>
                    <a:pt x="1786815" y="508000"/>
                  </a:lnTo>
                  <a:lnTo>
                    <a:pt x="2074529" y="1562100"/>
                  </a:lnTo>
                  <a:lnTo>
                    <a:pt x="2095453" y="1879600"/>
                  </a:lnTo>
                  <a:close/>
                </a:path>
                <a:path w="3724275" h="3835400">
                  <a:moveTo>
                    <a:pt x="2127588" y="1866900"/>
                  </a:moveTo>
                  <a:lnTo>
                    <a:pt x="2126840" y="1866900"/>
                  </a:lnTo>
                  <a:lnTo>
                    <a:pt x="2102926" y="1447800"/>
                  </a:lnTo>
                  <a:lnTo>
                    <a:pt x="2200076" y="508000"/>
                  </a:lnTo>
                  <a:lnTo>
                    <a:pt x="2217265" y="139700"/>
                  </a:lnTo>
                  <a:lnTo>
                    <a:pt x="2223990" y="0"/>
                  </a:lnTo>
                  <a:lnTo>
                    <a:pt x="2275555" y="0"/>
                  </a:lnTo>
                  <a:lnTo>
                    <a:pt x="2499748" y="76200"/>
                  </a:lnTo>
                  <a:lnTo>
                    <a:pt x="2709742" y="431800"/>
                  </a:lnTo>
                  <a:lnTo>
                    <a:pt x="2507221" y="660400"/>
                  </a:lnTo>
                  <a:lnTo>
                    <a:pt x="2827816" y="990600"/>
                  </a:lnTo>
                  <a:lnTo>
                    <a:pt x="2127588" y="1866900"/>
                  </a:lnTo>
                  <a:close/>
                </a:path>
                <a:path w="3724275" h="3835400">
                  <a:moveTo>
                    <a:pt x="3261255" y="3835400"/>
                  </a:moveTo>
                  <a:lnTo>
                    <a:pt x="2177657" y="3835400"/>
                  </a:lnTo>
                  <a:lnTo>
                    <a:pt x="2128335" y="1930400"/>
                  </a:lnTo>
                  <a:lnTo>
                    <a:pt x="2135060" y="1930400"/>
                  </a:lnTo>
                  <a:lnTo>
                    <a:pt x="2875643" y="990600"/>
                  </a:lnTo>
                  <a:lnTo>
                    <a:pt x="2546080" y="647700"/>
                  </a:lnTo>
                  <a:lnTo>
                    <a:pt x="2753083" y="431800"/>
                  </a:lnTo>
                  <a:lnTo>
                    <a:pt x="2546825" y="88900"/>
                  </a:lnTo>
                  <a:lnTo>
                    <a:pt x="2700772" y="139700"/>
                  </a:lnTo>
                  <a:lnTo>
                    <a:pt x="2741407" y="165100"/>
                  </a:lnTo>
                  <a:lnTo>
                    <a:pt x="2783724" y="190500"/>
                  </a:lnTo>
                  <a:lnTo>
                    <a:pt x="2827721" y="215900"/>
                  </a:lnTo>
                  <a:lnTo>
                    <a:pt x="2873401" y="241300"/>
                  </a:lnTo>
                  <a:lnTo>
                    <a:pt x="2947597" y="292100"/>
                  </a:lnTo>
                  <a:lnTo>
                    <a:pt x="3023478" y="342900"/>
                  </a:lnTo>
                  <a:lnTo>
                    <a:pt x="3062067" y="381000"/>
                  </a:lnTo>
                  <a:lnTo>
                    <a:pt x="3101097" y="406400"/>
                  </a:lnTo>
                  <a:lnTo>
                    <a:pt x="3140575" y="444500"/>
                  </a:lnTo>
                  <a:lnTo>
                    <a:pt x="3180508" y="482600"/>
                  </a:lnTo>
                  <a:lnTo>
                    <a:pt x="3220903" y="520700"/>
                  </a:lnTo>
                  <a:lnTo>
                    <a:pt x="3261765" y="558800"/>
                  </a:lnTo>
                  <a:lnTo>
                    <a:pt x="3303103" y="596900"/>
                  </a:lnTo>
                  <a:lnTo>
                    <a:pt x="3333294" y="635000"/>
                  </a:lnTo>
                  <a:lnTo>
                    <a:pt x="3363185" y="660400"/>
                  </a:lnTo>
                  <a:lnTo>
                    <a:pt x="3392775" y="698500"/>
                  </a:lnTo>
                  <a:lnTo>
                    <a:pt x="3422061" y="736600"/>
                  </a:lnTo>
                  <a:lnTo>
                    <a:pt x="3451043" y="774700"/>
                  </a:lnTo>
                  <a:lnTo>
                    <a:pt x="3479720" y="812800"/>
                  </a:lnTo>
                  <a:lnTo>
                    <a:pt x="3508089" y="863600"/>
                  </a:lnTo>
                  <a:lnTo>
                    <a:pt x="3536151" y="901700"/>
                  </a:lnTo>
                  <a:lnTo>
                    <a:pt x="3563903" y="952500"/>
                  </a:lnTo>
                  <a:lnTo>
                    <a:pt x="3591343" y="990600"/>
                  </a:lnTo>
                  <a:lnTo>
                    <a:pt x="3618472" y="1041400"/>
                  </a:lnTo>
                  <a:lnTo>
                    <a:pt x="3645287" y="1092200"/>
                  </a:lnTo>
                  <a:lnTo>
                    <a:pt x="3671788" y="1143000"/>
                  </a:lnTo>
                  <a:lnTo>
                    <a:pt x="3697972" y="1193800"/>
                  </a:lnTo>
                  <a:lnTo>
                    <a:pt x="3723839" y="1257300"/>
                  </a:lnTo>
                  <a:lnTo>
                    <a:pt x="3247056" y="2743200"/>
                  </a:lnTo>
                  <a:lnTo>
                    <a:pt x="3261255" y="3835400"/>
                  </a:lnTo>
                  <a:close/>
                </a:path>
                <a:path w="3724275" h="3835400">
                  <a:moveTo>
                    <a:pt x="894421" y="2959100"/>
                  </a:moveTo>
                  <a:lnTo>
                    <a:pt x="323353" y="2959100"/>
                  </a:lnTo>
                  <a:lnTo>
                    <a:pt x="278983" y="2946400"/>
                  </a:lnTo>
                  <a:lnTo>
                    <a:pt x="237879" y="2921000"/>
                  </a:lnTo>
                  <a:lnTo>
                    <a:pt x="200042" y="2908300"/>
                  </a:lnTo>
                  <a:lnTo>
                    <a:pt x="165474" y="2882900"/>
                  </a:lnTo>
                  <a:lnTo>
                    <a:pt x="134178" y="2857500"/>
                  </a:lnTo>
                  <a:lnTo>
                    <a:pt x="81404" y="2806700"/>
                  </a:lnTo>
                  <a:lnTo>
                    <a:pt x="59931" y="2768600"/>
                  </a:lnTo>
                  <a:lnTo>
                    <a:pt x="41736" y="2730500"/>
                  </a:lnTo>
                  <a:lnTo>
                    <a:pt x="26821" y="2692400"/>
                  </a:lnTo>
                  <a:lnTo>
                    <a:pt x="15189" y="2654300"/>
                  </a:lnTo>
                  <a:lnTo>
                    <a:pt x="6839" y="2603500"/>
                  </a:lnTo>
                  <a:lnTo>
                    <a:pt x="1776" y="2552700"/>
                  </a:lnTo>
                  <a:lnTo>
                    <a:pt x="0" y="2501900"/>
                  </a:lnTo>
                  <a:lnTo>
                    <a:pt x="1769" y="2451100"/>
                  </a:lnTo>
                  <a:lnTo>
                    <a:pt x="4555" y="2413000"/>
                  </a:lnTo>
                  <a:lnTo>
                    <a:pt x="8359" y="2362200"/>
                  </a:lnTo>
                  <a:lnTo>
                    <a:pt x="13182" y="2311400"/>
                  </a:lnTo>
                  <a:lnTo>
                    <a:pt x="19026" y="2260600"/>
                  </a:lnTo>
                  <a:lnTo>
                    <a:pt x="25891" y="2222500"/>
                  </a:lnTo>
                  <a:lnTo>
                    <a:pt x="33778" y="2171700"/>
                  </a:lnTo>
                  <a:lnTo>
                    <a:pt x="42689" y="2120900"/>
                  </a:lnTo>
                  <a:lnTo>
                    <a:pt x="52625" y="2070100"/>
                  </a:lnTo>
                  <a:lnTo>
                    <a:pt x="63586" y="2019300"/>
                  </a:lnTo>
                  <a:lnTo>
                    <a:pt x="75574" y="1968500"/>
                  </a:lnTo>
                  <a:lnTo>
                    <a:pt x="88590" y="1917700"/>
                  </a:lnTo>
                  <a:lnTo>
                    <a:pt x="102635" y="1854200"/>
                  </a:lnTo>
                  <a:lnTo>
                    <a:pt x="117711" y="1803400"/>
                  </a:lnTo>
                  <a:lnTo>
                    <a:pt x="133817" y="1752600"/>
                  </a:lnTo>
                  <a:lnTo>
                    <a:pt x="150956" y="1701800"/>
                  </a:lnTo>
                  <a:lnTo>
                    <a:pt x="167460" y="1638300"/>
                  </a:lnTo>
                  <a:lnTo>
                    <a:pt x="184329" y="1587500"/>
                  </a:lnTo>
                  <a:lnTo>
                    <a:pt x="201564" y="1536700"/>
                  </a:lnTo>
                  <a:lnTo>
                    <a:pt x="219164" y="1485900"/>
                  </a:lnTo>
                  <a:lnTo>
                    <a:pt x="237129" y="1435100"/>
                  </a:lnTo>
                  <a:lnTo>
                    <a:pt x="255458" y="1384300"/>
                  </a:lnTo>
                  <a:lnTo>
                    <a:pt x="274152" y="1333500"/>
                  </a:lnTo>
                  <a:lnTo>
                    <a:pt x="293209" y="1282700"/>
                  </a:lnTo>
                  <a:lnTo>
                    <a:pt x="312630" y="1231900"/>
                  </a:lnTo>
                  <a:lnTo>
                    <a:pt x="332414" y="1181100"/>
                  </a:lnTo>
                  <a:lnTo>
                    <a:pt x="352561" y="1143000"/>
                  </a:lnTo>
                  <a:lnTo>
                    <a:pt x="373071" y="1092200"/>
                  </a:lnTo>
                  <a:lnTo>
                    <a:pt x="393943" y="1054100"/>
                  </a:lnTo>
                  <a:lnTo>
                    <a:pt x="415178" y="1003300"/>
                  </a:lnTo>
                  <a:lnTo>
                    <a:pt x="436774" y="965200"/>
                  </a:lnTo>
                  <a:lnTo>
                    <a:pt x="458732" y="927100"/>
                  </a:lnTo>
                  <a:lnTo>
                    <a:pt x="481051" y="876300"/>
                  </a:lnTo>
                  <a:lnTo>
                    <a:pt x="503732" y="838200"/>
                  </a:lnTo>
                  <a:lnTo>
                    <a:pt x="526773" y="800100"/>
                  </a:lnTo>
                  <a:lnTo>
                    <a:pt x="550174" y="762000"/>
                  </a:lnTo>
                  <a:lnTo>
                    <a:pt x="573935" y="723900"/>
                  </a:lnTo>
                  <a:lnTo>
                    <a:pt x="598057" y="685800"/>
                  </a:lnTo>
                  <a:lnTo>
                    <a:pt x="622538" y="647700"/>
                  </a:lnTo>
                  <a:lnTo>
                    <a:pt x="647378" y="609600"/>
                  </a:lnTo>
                  <a:lnTo>
                    <a:pt x="672577" y="584200"/>
                  </a:lnTo>
                  <a:lnTo>
                    <a:pt x="711603" y="533400"/>
                  </a:lnTo>
                  <a:lnTo>
                    <a:pt x="789157" y="457200"/>
                  </a:lnTo>
                  <a:lnTo>
                    <a:pt x="827685" y="431800"/>
                  </a:lnTo>
                  <a:lnTo>
                    <a:pt x="866047" y="393700"/>
                  </a:lnTo>
                  <a:lnTo>
                    <a:pt x="1017834" y="292100"/>
                  </a:lnTo>
                  <a:lnTo>
                    <a:pt x="1074888" y="266700"/>
                  </a:lnTo>
                  <a:lnTo>
                    <a:pt x="1128832" y="241300"/>
                  </a:lnTo>
                  <a:lnTo>
                    <a:pt x="1179664" y="228600"/>
                  </a:lnTo>
                  <a:lnTo>
                    <a:pt x="1227385" y="203200"/>
                  </a:lnTo>
                  <a:lnTo>
                    <a:pt x="1271994" y="177800"/>
                  </a:lnTo>
                  <a:lnTo>
                    <a:pt x="1313493" y="165100"/>
                  </a:lnTo>
                  <a:lnTo>
                    <a:pt x="1351880" y="152400"/>
                  </a:lnTo>
                  <a:lnTo>
                    <a:pt x="1170284" y="393700"/>
                  </a:lnTo>
                  <a:lnTo>
                    <a:pt x="1389992" y="647700"/>
                  </a:lnTo>
                  <a:lnTo>
                    <a:pt x="1084343" y="1003300"/>
                  </a:lnTo>
                  <a:lnTo>
                    <a:pt x="1470733" y="1358900"/>
                  </a:lnTo>
                  <a:lnTo>
                    <a:pt x="949083" y="1358900"/>
                  </a:lnTo>
                  <a:lnTo>
                    <a:pt x="933911" y="1397000"/>
                  </a:lnTo>
                  <a:lnTo>
                    <a:pt x="919075" y="1447800"/>
                  </a:lnTo>
                  <a:lnTo>
                    <a:pt x="904574" y="1498600"/>
                  </a:lnTo>
                  <a:lnTo>
                    <a:pt x="890408" y="1536700"/>
                  </a:lnTo>
                  <a:lnTo>
                    <a:pt x="876578" y="1587500"/>
                  </a:lnTo>
                  <a:lnTo>
                    <a:pt x="863083" y="1638300"/>
                  </a:lnTo>
                  <a:lnTo>
                    <a:pt x="849923" y="1676400"/>
                  </a:lnTo>
                  <a:lnTo>
                    <a:pt x="837099" y="1727200"/>
                  </a:lnTo>
                  <a:lnTo>
                    <a:pt x="824610" y="1778000"/>
                  </a:lnTo>
                  <a:lnTo>
                    <a:pt x="812456" y="1828800"/>
                  </a:lnTo>
                  <a:lnTo>
                    <a:pt x="800638" y="1879600"/>
                  </a:lnTo>
                  <a:lnTo>
                    <a:pt x="789155" y="1930400"/>
                  </a:lnTo>
                  <a:lnTo>
                    <a:pt x="778008" y="1981200"/>
                  </a:lnTo>
                  <a:lnTo>
                    <a:pt x="767196" y="2032000"/>
                  </a:lnTo>
                  <a:lnTo>
                    <a:pt x="756719" y="2082800"/>
                  </a:lnTo>
                  <a:lnTo>
                    <a:pt x="746578" y="2133600"/>
                  </a:lnTo>
                  <a:lnTo>
                    <a:pt x="736772" y="2184400"/>
                  </a:lnTo>
                  <a:lnTo>
                    <a:pt x="727301" y="2247900"/>
                  </a:lnTo>
                  <a:lnTo>
                    <a:pt x="718165" y="2298700"/>
                  </a:lnTo>
                  <a:lnTo>
                    <a:pt x="601584" y="2298700"/>
                  </a:lnTo>
                  <a:lnTo>
                    <a:pt x="621750" y="2311400"/>
                  </a:lnTo>
                  <a:lnTo>
                    <a:pt x="648572" y="2311400"/>
                  </a:lnTo>
                  <a:lnTo>
                    <a:pt x="681979" y="2324100"/>
                  </a:lnTo>
                  <a:lnTo>
                    <a:pt x="1363499" y="2324100"/>
                  </a:lnTo>
                  <a:lnTo>
                    <a:pt x="1477430" y="2819400"/>
                  </a:lnTo>
                  <a:lnTo>
                    <a:pt x="1343678" y="2857500"/>
                  </a:lnTo>
                  <a:lnTo>
                    <a:pt x="1152919" y="2908300"/>
                  </a:lnTo>
                  <a:lnTo>
                    <a:pt x="1000499" y="2946400"/>
                  </a:lnTo>
                  <a:lnTo>
                    <a:pt x="947907" y="2946400"/>
                  </a:lnTo>
                  <a:lnTo>
                    <a:pt x="894421" y="2959100"/>
                  </a:lnTo>
                  <a:close/>
                </a:path>
                <a:path w="3724275" h="3835400">
                  <a:moveTo>
                    <a:pt x="765244" y="2298700"/>
                  </a:moveTo>
                  <a:lnTo>
                    <a:pt x="772461" y="2247900"/>
                  </a:lnTo>
                  <a:lnTo>
                    <a:pt x="779950" y="2197100"/>
                  </a:lnTo>
                  <a:lnTo>
                    <a:pt x="787713" y="2146300"/>
                  </a:lnTo>
                  <a:lnTo>
                    <a:pt x="795749" y="2095500"/>
                  </a:lnTo>
                  <a:lnTo>
                    <a:pt x="804059" y="2044700"/>
                  </a:lnTo>
                  <a:lnTo>
                    <a:pt x="812642" y="1993900"/>
                  </a:lnTo>
                  <a:lnTo>
                    <a:pt x="821498" y="1943100"/>
                  </a:lnTo>
                  <a:lnTo>
                    <a:pt x="830627" y="1892300"/>
                  </a:lnTo>
                  <a:lnTo>
                    <a:pt x="840029" y="1841500"/>
                  </a:lnTo>
                  <a:lnTo>
                    <a:pt x="849705" y="1790700"/>
                  </a:lnTo>
                  <a:lnTo>
                    <a:pt x="859654" y="1739900"/>
                  </a:lnTo>
                  <a:lnTo>
                    <a:pt x="869876" y="1689100"/>
                  </a:lnTo>
                  <a:lnTo>
                    <a:pt x="880372" y="1651000"/>
                  </a:lnTo>
                  <a:lnTo>
                    <a:pt x="891141" y="1600200"/>
                  </a:lnTo>
                  <a:lnTo>
                    <a:pt x="902183" y="1549400"/>
                  </a:lnTo>
                  <a:lnTo>
                    <a:pt x="913498" y="1498600"/>
                  </a:lnTo>
                  <a:lnTo>
                    <a:pt x="925086" y="1447800"/>
                  </a:lnTo>
                  <a:lnTo>
                    <a:pt x="936948" y="1409700"/>
                  </a:lnTo>
                  <a:lnTo>
                    <a:pt x="949083" y="1358900"/>
                  </a:lnTo>
                  <a:lnTo>
                    <a:pt x="1470733" y="1358900"/>
                  </a:lnTo>
                  <a:lnTo>
                    <a:pt x="2091715" y="1930400"/>
                  </a:lnTo>
                  <a:lnTo>
                    <a:pt x="2098021" y="1930400"/>
                  </a:lnTo>
                  <a:lnTo>
                    <a:pt x="2105534" y="2222500"/>
                  </a:lnTo>
                  <a:lnTo>
                    <a:pt x="1377290" y="2222500"/>
                  </a:lnTo>
                  <a:lnTo>
                    <a:pt x="1324745" y="2235200"/>
                  </a:lnTo>
                  <a:lnTo>
                    <a:pt x="1272480" y="2235200"/>
                  </a:lnTo>
                  <a:lnTo>
                    <a:pt x="1168791" y="2260600"/>
                  </a:lnTo>
                  <a:lnTo>
                    <a:pt x="1117367" y="2260600"/>
                  </a:lnTo>
                  <a:lnTo>
                    <a:pt x="1066223" y="2273300"/>
                  </a:lnTo>
                  <a:lnTo>
                    <a:pt x="964776" y="2273300"/>
                  </a:lnTo>
                  <a:lnTo>
                    <a:pt x="914472" y="2286000"/>
                  </a:lnTo>
                  <a:lnTo>
                    <a:pt x="814707" y="2286000"/>
                  </a:lnTo>
                  <a:lnTo>
                    <a:pt x="765244" y="2298700"/>
                  </a:lnTo>
                  <a:close/>
                </a:path>
                <a:path w="3724275" h="3835400">
                  <a:moveTo>
                    <a:pt x="2098021" y="1930400"/>
                  </a:moveTo>
                  <a:lnTo>
                    <a:pt x="2091715" y="1930400"/>
                  </a:lnTo>
                  <a:lnTo>
                    <a:pt x="2097694" y="1917700"/>
                  </a:lnTo>
                  <a:lnTo>
                    <a:pt x="2098021" y="1930400"/>
                  </a:lnTo>
                  <a:close/>
                </a:path>
                <a:path w="3724275" h="3835400">
                  <a:moveTo>
                    <a:pt x="2147018" y="3835400"/>
                  </a:moveTo>
                  <a:lnTo>
                    <a:pt x="606814" y="3835400"/>
                  </a:lnTo>
                  <a:lnTo>
                    <a:pt x="689766" y="2984500"/>
                  </a:lnTo>
                  <a:lnTo>
                    <a:pt x="739297" y="2984500"/>
                  </a:lnTo>
                  <a:lnTo>
                    <a:pt x="788717" y="2971800"/>
                  </a:lnTo>
                  <a:lnTo>
                    <a:pt x="936281" y="2971800"/>
                  </a:lnTo>
                  <a:lnTo>
                    <a:pt x="985229" y="2959100"/>
                  </a:lnTo>
                  <a:lnTo>
                    <a:pt x="1034051" y="2959100"/>
                  </a:lnTo>
                  <a:lnTo>
                    <a:pt x="1082745" y="2946400"/>
                  </a:lnTo>
                  <a:lnTo>
                    <a:pt x="1131309" y="2946400"/>
                  </a:lnTo>
                  <a:lnTo>
                    <a:pt x="1514794" y="2844800"/>
                  </a:lnTo>
                  <a:lnTo>
                    <a:pt x="1377290" y="2222500"/>
                  </a:lnTo>
                  <a:lnTo>
                    <a:pt x="2105534" y="2222500"/>
                  </a:lnTo>
                  <a:lnTo>
                    <a:pt x="2147018" y="3835400"/>
                  </a:lnTo>
                  <a:close/>
                </a:path>
                <a:path w="3724275" h="3835400">
                  <a:moveTo>
                    <a:pt x="1363499" y="2324100"/>
                  </a:moveTo>
                  <a:lnTo>
                    <a:pt x="774555" y="2324100"/>
                  </a:lnTo>
                  <a:lnTo>
                    <a:pt x="827144" y="2311400"/>
                  </a:lnTo>
                  <a:lnTo>
                    <a:pt x="984495" y="2311400"/>
                  </a:lnTo>
                  <a:lnTo>
                    <a:pt x="1036799" y="2298700"/>
                  </a:lnTo>
                  <a:lnTo>
                    <a:pt x="1089024" y="2298700"/>
                  </a:lnTo>
                  <a:lnTo>
                    <a:pt x="1141169" y="2286000"/>
                  </a:lnTo>
                  <a:lnTo>
                    <a:pt x="1193231" y="2286000"/>
                  </a:lnTo>
                  <a:lnTo>
                    <a:pt x="1245208" y="2273300"/>
                  </a:lnTo>
                  <a:lnTo>
                    <a:pt x="1297096" y="2273300"/>
                  </a:lnTo>
                  <a:lnTo>
                    <a:pt x="1348893" y="2260600"/>
                  </a:lnTo>
                  <a:lnTo>
                    <a:pt x="1363499" y="2324100"/>
                  </a:lnTo>
                  <a:close/>
                </a:path>
                <a:path w="3724275" h="3835400">
                  <a:moveTo>
                    <a:pt x="784761" y="2971800"/>
                  </a:moveTo>
                  <a:lnTo>
                    <a:pt x="421881" y="2971800"/>
                  </a:lnTo>
                  <a:lnTo>
                    <a:pt x="370986" y="2959100"/>
                  </a:lnTo>
                  <a:lnTo>
                    <a:pt x="840039" y="2959100"/>
                  </a:lnTo>
                  <a:lnTo>
                    <a:pt x="784761" y="2971800"/>
                  </a:lnTo>
                  <a:close/>
                </a:path>
                <a:path w="3724275" h="3835400">
                  <a:moveTo>
                    <a:pt x="613541" y="2984500"/>
                  </a:moveTo>
                  <a:lnTo>
                    <a:pt x="606816" y="2984500"/>
                  </a:lnTo>
                  <a:lnTo>
                    <a:pt x="576106" y="2971800"/>
                  </a:lnTo>
                  <a:lnTo>
                    <a:pt x="671513" y="2971800"/>
                  </a:lnTo>
                  <a:lnTo>
                    <a:pt x="613541" y="2984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923090" y="3257037"/>
              <a:ext cx="534035" cy="427990"/>
            </a:xfrm>
            <a:custGeom>
              <a:avLst/>
              <a:gdLst/>
              <a:ahLst/>
              <a:cxnLst/>
              <a:rect l="l" t="t" r="r" b="b"/>
              <a:pathLst>
                <a:path w="534034" h="427989">
                  <a:moveTo>
                    <a:pt x="526852" y="427864"/>
                  </a:moveTo>
                  <a:lnTo>
                    <a:pt x="448525" y="414097"/>
                  </a:lnTo>
                  <a:lnTo>
                    <a:pt x="406349" y="404157"/>
                  </a:lnTo>
                  <a:lnTo>
                    <a:pt x="366695" y="392816"/>
                  </a:lnTo>
                  <a:lnTo>
                    <a:pt x="329563" y="380075"/>
                  </a:lnTo>
                  <a:lnTo>
                    <a:pt x="293762" y="365792"/>
                  </a:lnTo>
                  <a:lnTo>
                    <a:pt x="256420" y="348690"/>
                  </a:lnTo>
                  <a:lnTo>
                    <a:pt x="217537" y="328754"/>
                  </a:lnTo>
                  <a:lnTo>
                    <a:pt x="177112" y="305965"/>
                  </a:lnTo>
                  <a:lnTo>
                    <a:pt x="135145" y="280305"/>
                  </a:lnTo>
                  <a:lnTo>
                    <a:pt x="91638" y="251758"/>
                  </a:lnTo>
                  <a:lnTo>
                    <a:pt x="46589" y="220306"/>
                  </a:lnTo>
                  <a:lnTo>
                    <a:pt x="0" y="185931"/>
                  </a:lnTo>
                  <a:lnTo>
                    <a:pt x="3245" y="162689"/>
                  </a:lnTo>
                  <a:lnTo>
                    <a:pt x="5231" y="138888"/>
                  </a:lnTo>
                  <a:lnTo>
                    <a:pt x="6095" y="114526"/>
                  </a:lnTo>
                  <a:lnTo>
                    <a:pt x="5978" y="89605"/>
                  </a:lnTo>
                  <a:lnTo>
                    <a:pt x="4858" y="38641"/>
                  </a:lnTo>
                  <a:lnTo>
                    <a:pt x="3736" y="4480"/>
                  </a:lnTo>
                  <a:lnTo>
                    <a:pt x="48317" y="23470"/>
                  </a:lnTo>
                  <a:lnTo>
                    <a:pt x="94226" y="38302"/>
                  </a:lnTo>
                  <a:lnTo>
                    <a:pt x="141534" y="48942"/>
                  </a:lnTo>
                  <a:lnTo>
                    <a:pt x="190312" y="55351"/>
                  </a:lnTo>
                  <a:lnTo>
                    <a:pt x="240632" y="57496"/>
                  </a:lnTo>
                  <a:lnTo>
                    <a:pt x="292817" y="55172"/>
                  </a:lnTo>
                  <a:lnTo>
                    <a:pt x="343532" y="48225"/>
                  </a:lnTo>
                  <a:lnTo>
                    <a:pt x="392741" y="36690"/>
                  </a:lnTo>
                  <a:lnTo>
                    <a:pt x="440407" y="20603"/>
                  </a:lnTo>
                  <a:lnTo>
                    <a:pt x="486496" y="0"/>
                  </a:lnTo>
                  <a:lnTo>
                    <a:pt x="486870" y="58115"/>
                  </a:lnTo>
                  <a:lnTo>
                    <a:pt x="490233" y="111480"/>
                  </a:lnTo>
                  <a:lnTo>
                    <a:pt x="496585" y="160075"/>
                  </a:lnTo>
                  <a:lnTo>
                    <a:pt x="505926" y="203879"/>
                  </a:lnTo>
                  <a:lnTo>
                    <a:pt x="518257" y="242870"/>
                  </a:lnTo>
                  <a:lnTo>
                    <a:pt x="533577" y="277029"/>
                  </a:lnTo>
                  <a:lnTo>
                    <a:pt x="526852" y="427864"/>
                  </a:lnTo>
                  <a:close/>
                </a:path>
              </a:pathLst>
            </a:custGeom>
            <a:solidFill>
              <a:srgbClr val="FFB5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900672" y="3443716"/>
              <a:ext cx="550545" cy="614680"/>
            </a:xfrm>
            <a:custGeom>
              <a:avLst/>
              <a:gdLst/>
              <a:ahLst/>
              <a:cxnLst/>
              <a:rect l="l" t="t" r="r" b="b"/>
              <a:pathLst>
                <a:path w="550544" h="614679">
                  <a:moveTo>
                    <a:pt x="327321" y="614355"/>
                  </a:moveTo>
                  <a:lnTo>
                    <a:pt x="275550" y="613480"/>
                  </a:lnTo>
                  <a:lnTo>
                    <a:pt x="223655" y="610855"/>
                  </a:lnTo>
                  <a:lnTo>
                    <a:pt x="171656" y="606480"/>
                  </a:lnTo>
                  <a:lnTo>
                    <a:pt x="119569" y="600354"/>
                  </a:lnTo>
                  <a:lnTo>
                    <a:pt x="0" y="100805"/>
                  </a:lnTo>
                  <a:lnTo>
                    <a:pt x="5044" y="84155"/>
                  </a:lnTo>
                  <a:lnTo>
                    <a:pt x="10088" y="64495"/>
                  </a:lnTo>
                  <a:lnTo>
                    <a:pt x="15132" y="41896"/>
                  </a:lnTo>
                  <a:lnTo>
                    <a:pt x="20176" y="16426"/>
                  </a:lnTo>
                  <a:lnTo>
                    <a:pt x="21671" y="4479"/>
                  </a:lnTo>
                  <a:lnTo>
                    <a:pt x="23167" y="0"/>
                  </a:lnTo>
                  <a:lnTo>
                    <a:pt x="69971" y="34375"/>
                  </a:lnTo>
                  <a:lnTo>
                    <a:pt x="115121" y="65827"/>
                  </a:lnTo>
                  <a:lnTo>
                    <a:pt x="158642" y="94374"/>
                  </a:lnTo>
                  <a:lnTo>
                    <a:pt x="200560" y="120033"/>
                  </a:lnTo>
                  <a:lnTo>
                    <a:pt x="240901" y="142823"/>
                  </a:lnTo>
                  <a:lnTo>
                    <a:pt x="279693" y="162759"/>
                  </a:lnTo>
                  <a:lnTo>
                    <a:pt x="316960" y="179861"/>
                  </a:lnTo>
                  <a:lnTo>
                    <a:pt x="352731" y="194144"/>
                  </a:lnTo>
                  <a:lnTo>
                    <a:pt x="389862" y="206885"/>
                  </a:lnTo>
                  <a:lnTo>
                    <a:pt x="429516" y="218225"/>
                  </a:lnTo>
                  <a:lnTo>
                    <a:pt x="471692" y="228166"/>
                  </a:lnTo>
                  <a:lnTo>
                    <a:pt x="516390" y="236706"/>
                  </a:lnTo>
                  <a:lnTo>
                    <a:pt x="550019" y="241933"/>
                  </a:lnTo>
                  <a:lnTo>
                    <a:pt x="532830" y="600354"/>
                  </a:lnTo>
                  <a:lnTo>
                    <a:pt x="481725" y="606480"/>
                  </a:lnTo>
                  <a:lnTo>
                    <a:pt x="430426" y="610855"/>
                  </a:lnTo>
                  <a:lnTo>
                    <a:pt x="378953" y="613480"/>
                  </a:lnTo>
                  <a:lnTo>
                    <a:pt x="327321" y="614355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881278" y="4774353"/>
              <a:ext cx="1673225" cy="1721485"/>
            </a:xfrm>
            <a:custGeom>
              <a:avLst/>
              <a:gdLst/>
              <a:ahLst/>
              <a:cxnLst/>
              <a:rect l="l" t="t" r="r" b="b"/>
              <a:pathLst>
                <a:path w="1673225" h="1721485">
                  <a:moveTo>
                    <a:pt x="109715" y="1721169"/>
                  </a:moveTo>
                  <a:lnTo>
                    <a:pt x="52685" y="1718368"/>
                  </a:lnTo>
                  <a:lnTo>
                    <a:pt x="16114" y="1702127"/>
                  </a:lnTo>
                  <a:lnTo>
                    <a:pt x="0" y="1672445"/>
                  </a:lnTo>
                  <a:lnTo>
                    <a:pt x="4343" y="1629323"/>
                  </a:lnTo>
                  <a:lnTo>
                    <a:pt x="446004" y="150836"/>
                  </a:lnTo>
                  <a:lnTo>
                    <a:pt x="468447" y="114025"/>
                  </a:lnTo>
                  <a:lnTo>
                    <a:pt x="497756" y="87645"/>
                  </a:lnTo>
                  <a:lnTo>
                    <a:pt x="534070" y="71766"/>
                  </a:lnTo>
                  <a:lnTo>
                    <a:pt x="577531" y="66457"/>
                  </a:lnTo>
                  <a:lnTo>
                    <a:pt x="1617037" y="0"/>
                  </a:lnTo>
                  <a:lnTo>
                    <a:pt x="1647152" y="6440"/>
                  </a:lnTo>
                  <a:lnTo>
                    <a:pt x="1665706" y="22401"/>
                  </a:lnTo>
                  <a:lnTo>
                    <a:pt x="1672630" y="47882"/>
                  </a:lnTo>
                  <a:lnTo>
                    <a:pt x="1667854" y="82884"/>
                  </a:lnTo>
                  <a:lnTo>
                    <a:pt x="1666736" y="86618"/>
                  </a:lnTo>
                  <a:lnTo>
                    <a:pt x="1516151" y="86618"/>
                  </a:lnTo>
                  <a:lnTo>
                    <a:pt x="616391" y="150088"/>
                  </a:lnTo>
                  <a:lnTo>
                    <a:pt x="611907" y="150088"/>
                  </a:lnTo>
                  <a:lnTo>
                    <a:pt x="608171" y="151582"/>
                  </a:lnTo>
                  <a:lnTo>
                    <a:pt x="604434" y="152329"/>
                  </a:lnTo>
                  <a:lnTo>
                    <a:pt x="556793" y="178090"/>
                  </a:lnTo>
                  <a:lnTo>
                    <a:pt x="523723" y="226253"/>
                  </a:lnTo>
                  <a:lnTo>
                    <a:pt x="132880" y="1550918"/>
                  </a:lnTo>
                  <a:lnTo>
                    <a:pt x="132134" y="1552411"/>
                  </a:lnTo>
                  <a:lnTo>
                    <a:pt x="131386" y="1553159"/>
                  </a:lnTo>
                  <a:lnTo>
                    <a:pt x="131386" y="1554652"/>
                  </a:lnTo>
                  <a:lnTo>
                    <a:pt x="128583" y="1592337"/>
                  </a:lnTo>
                  <a:lnTo>
                    <a:pt x="143716" y="1618122"/>
                  </a:lnTo>
                  <a:lnTo>
                    <a:pt x="176784" y="1632146"/>
                  </a:lnTo>
                  <a:lnTo>
                    <a:pt x="227788" y="1634549"/>
                  </a:lnTo>
                  <a:lnTo>
                    <a:pt x="1177047" y="1634549"/>
                  </a:lnTo>
                  <a:lnTo>
                    <a:pt x="1175938" y="1635577"/>
                  </a:lnTo>
                  <a:lnTo>
                    <a:pt x="1132080" y="1653276"/>
                  </a:lnTo>
                  <a:lnTo>
                    <a:pt x="1074491" y="1660685"/>
                  </a:lnTo>
                  <a:lnTo>
                    <a:pt x="109715" y="1721169"/>
                  </a:lnTo>
                  <a:close/>
                </a:path>
                <a:path w="1673225" h="1721485">
                  <a:moveTo>
                    <a:pt x="1177047" y="1634549"/>
                  </a:moveTo>
                  <a:lnTo>
                    <a:pt x="227788" y="1634549"/>
                  </a:lnTo>
                  <a:lnTo>
                    <a:pt x="1031145" y="1583773"/>
                  </a:lnTo>
                  <a:lnTo>
                    <a:pt x="1081460" y="1577344"/>
                  </a:lnTo>
                  <a:lnTo>
                    <a:pt x="1120355" y="1562585"/>
                  </a:lnTo>
                  <a:lnTo>
                    <a:pt x="1147900" y="1539565"/>
                  </a:lnTo>
                  <a:lnTo>
                    <a:pt x="1164165" y="1508355"/>
                  </a:lnTo>
                  <a:lnTo>
                    <a:pt x="1165660" y="1505368"/>
                  </a:lnTo>
                  <a:lnTo>
                    <a:pt x="1165660" y="1502382"/>
                  </a:lnTo>
                  <a:lnTo>
                    <a:pt x="1166408" y="1500142"/>
                  </a:lnTo>
                  <a:lnTo>
                    <a:pt x="1243381" y="1228339"/>
                  </a:lnTo>
                  <a:lnTo>
                    <a:pt x="1243381" y="1227591"/>
                  </a:lnTo>
                  <a:lnTo>
                    <a:pt x="1244129" y="1226845"/>
                  </a:lnTo>
                  <a:lnTo>
                    <a:pt x="1244129" y="1226098"/>
                  </a:lnTo>
                  <a:lnTo>
                    <a:pt x="1246372" y="1219378"/>
                  </a:lnTo>
                  <a:lnTo>
                    <a:pt x="1562483" y="162782"/>
                  </a:lnTo>
                  <a:lnTo>
                    <a:pt x="1566804" y="130720"/>
                  </a:lnTo>
                  <a:lnTo>
                    <a:pt x="1560615" y="107339"/>
                  </a:lnTo>
                  <a:lnTo>
                    <a:pt x="1543777" y="92638"/>
                  </a:lnTo>
                  <a:lnTo>
                    <a:pt x="1516151" y="86618"/>
                  </a:lnTo>
                  <a:lnTo>
                    <a:pt x="1666736" y="86618"/>
                  </a:lnTo>
                  <a:lnTo>
                    <a:pt x="1222458" y="1569587"/>
                  </a:lnTo>
                  <a:lnTo>
                    <a:pt x="1206064" y="1607657"/>
                  </a:lnTo>
                  <a:lnTo>
                    <a:pt x="1177047" y="1634549"/>
                  </a:lnTo>
                  <a:close/>
                </a:path>
              </a:pathLst>
            </a:custGeom>
            <a:solidFill>
              <a:srgbClr val="95D6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009115" y="4860225"/>
              <a:ext cx="1438275" cy="1548130"/>
            </a:xfrm>
            <a:custGeom>
              <a:avLst/>
              <a:gdLst/>
              <a:ahLst/>
              <a:cxnLst/>
              <a:rect l="l" t="t" r="r" b="b"/>
              <a:pathLst>
                <a:path w="1438275" h="1548129">
                  <a:moveTo>
                    <a:pt x="99204" y="1547931"/>
                  </a:moveTo>
                  <a:lnTo>
                    <a:pt x="48201" y="1545423"/>
                  </a:lnTo>
                  <a:lnTo>
                    <a:pt x="15132" y="1531224"/>
                  </a:lnTo>
                  <a:lnTo>
                    <a:pt x="0" y="1505404"/>
                  </a:lnTo>
                  <a:lnTo>
                    <a:pt x="2802" y="1468034"/>
                  </a:lnTo>
                  <a:lnTo>
                    <a:pt x="3549" y="1467287"/>
                  </a:lnTo>
                  <a:lnTo>
                    <a:pt x="3549" y="1465793"/>
                  </a:lnTo>
                  <a:lnTo>
                    <a:pt x="4297" y="1464300"/>
                  </a:lnTo>
                  <a:lnTo>
                    <a:pt x="395139" y="139635"/>
                  </a:lnTo>
                  <a:lnTo>
                    <a:pt x="410168" y="112870"/>
                  </a:lnTo>
                  <a:lnTo>
                    <a:pt x="450313" y="76421"/>
                  </a:lnTo>
                  <a:lnTo>
                    <a:pt x="487807" y="64216"/>
                  </a:lnTo>
                  <a:lnTo>
                    <a:pt x="1387567" y="0"/>
                  </a:lnTo>
                  <a:lnTo>
                    <a:pt x="1415194" y="6020"/>
                  </a:lnTo>
                  <a:lnTo>
                    <a:pt x="1432031" y="20720"/>
                  </a:lnTo>
                  <a:lnTo>
                    <a:pt x="1438220" y="44102"/>
                  </a:lnTo>
                  <a:lnTo>
                    <a:pt x="1433900" y="76164"/>
                  </a:lnTo>
                  <a:lnTo>
                    <a:pt x="1117788" y="1132759"/>
                  </a:lnTo>
                  <a:lnTo>
                    <a:pt x="1115546" y="1139480"/>
                  </a:lnTo>
                  <a:lnTo>
                    <a:pt x="1114798" y="1140227"/>
                  </a:lnTo>
                  <a:lnTo>
                    <a:pt x="1114798" y="1141720"/>
                  </a:lnTo>
                  <a:lnTo>
                    <a:pt x="1037825" y="1413523"/>
                  </a:lnTo>
                  <a:lnTo>
                    <a:pt x="1037076" y="1416510"/>
                  </a:lnTo>
                  <a:lnTo>
                    <a:pt x="1036331" y="1418750"/>
                  </a:lnTo>
                  <a:lnTo>
                    <a:pt x="1019316" y="1453262"/>
                  </a:lnTo>
                  <a:lnTo>
                    <a:pt x="952876" y="1490831"/>
                  </a:lnTo>
                  <a:lnTo>
                    <a:pt x="902561" y="1497154"/>
                  </a:lnTo>
                  <a:lnTo>
                    <a:pt x="99204" y="1547931"/>
                  </a:lnTo>
                  <a:close/>
                </a:path>
              </a:pathLst>
            </a:custGeom>
            <a:solidFill>
              <a:srgbClr val="3394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702434" y="4654134"/>
              <a:ext cx="515620" cy="266065"/>
            </a:xfrm>
            <a:custGeom>
              <a:avLst/>
              <a:gdLst/>
              <a:ahLst/>
              <a:cxnLst/>
              <a:rect l="l" t="t" r="r" b="b"/>
              <a:pathLst>
                <a:path w="515619" h="266064">
                  <a:moveTo>
                    <a:pt x="0" y="265827"/>
                  </a:moveTo>
                  <a:lnTo>
                    <a:pt x="25407" y="187423"/>
                  </a:lnTo>
                  <a:lnTo>
                    <a:pt x="66789" y="134127"/>
                  </a:lnTo>
                  <a:lnTo>
                    <a:pt x="141240" y="110513"/>
                  </a:lnTo>
                  <a:lnTo>
                    <a:pt x="188320" y="106780"/>
                  </a:lnTo>
                  <a:lnTo>
                    <a:pt x="201025" y="67951"/>
                  </a:lnTo>
                  <a:lnTo>
                    <a:pt x="236989" y="22214"/>
                  </a:lnTo>
                  <a:lnTo>
                    <a:pt x="300417" y="2240"/>
                  </a:lnTo>
                  <a:lnTo>
                    <a:pt x="339277" y="0"/>
                  </a:lnTo>
                  <a:lnTo>
                    <a:pt x="376140" y="1971"/>
                  </a:lnTo>
                  <a:lnTo>
                    <a:pt x="399341" y="14653"/>
                  </a:lnTo>
                  <a:lnTo>
                    <a:pt x="408951" y="38116"/>
                  </a:lnTo>
                  <a:lnTo>
                    <a:pt x="405040" y="72430"/>
                  </a:lnTo>
                  <a:lnTo>
                    <a:pt x="399061" y="94831"/>
                  </a:lnTo>
                  <a:lnTo>
                    <a:pt x="433438" y="92591"/>
                  </a:lnTo>
                  <a:lnTo>
                    <a:pt x="476887" y="94120"/>
                  </a:lnTo>
                  <a:lnTo>
                    <a:pt x="504153" y="108739"/>
                  </a:lnTo>
                  <a:lnTo>
                    <a:pt x="515304" y="136379"/>
                  </a:lnTo>
                  <a:lnTo>
                    <a:pt x="510411" y="176970"/>
                  </a:lnTo>
                  <a:lnTo>
                    <a:pt x="493223" y="234466"/>
                  </a:lnTo>
                  <a:lnTo>
                    <a:pt x="0" y="265827"/>
                  </a:lnTo>
                  <a:close/>
                </a:path>
              </a:pathLst>
            </a:custGeom>
            <a:solidFill>
              <a:srgbClr val="296A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0432" y="5461954"/>
              <a:ext cx="331594" cy="5116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032740" y="5463568"/>
              <a:ext cx="407670" cy="669925"/>
            </a:xfrm>
            <a:custGeom>
              <a:avLst/>
              <a:gdLst/>
              <a:ahLst/>
              <a:cxnLst/>
              <a:rect l="l" t="t" r="r" b="b"/>
              <a:pathLst>
                <a:path w="407669" h="669925">
                  <a:moveTo>
                    <a:pt x="148713" y="669799"/>
                  </a:moveTo>
                  <a:lnTo>
                    <a:pt x="125266" y="613795"/>
                  </a:lnTo>
                  <a:lnTo>
                    <a:pt x="93413" y="566752"/>
                  </a:lnTo>
                  <a:lnTo>
                    <a:pt x="67783" y="552763"/>
                  </a:lnTo>
                  <a:lnTo>
                    <a:pt x="43624" y="538844"/>
                  </a:lnTo>
                  <a:lnTo>
                    <a:pt x="21006" y="525065"/>
                  </a:lnTo>
                  <a:lnTo>
                    <a:pt x="0" y="511495"/>
                  </a:lnTo>
                  <a:lnTo>
                    <a:pt x="7426" y="486597"/>
                  </a:lnTo>
                  <a:lnTo>
                    <a:pt x="14012" y="462399"/>
                  </a:lnTo>
                  <a:lnTo>
                    <a:pt x="19757" y="439042"/>
                  </a:lnTo>
                  <a:lnTo>
                    <a:pt x="24661" y="416664"/>
                  </a:lnTo>
                  <a:lnTo>
                    <a:pt x="81457" y="441305"/>
                  </a:lnTo>
                  <a:lnTo>
                    <a:pt x="98143" y="442286"/>
                  </a:lnTo>
                  <a:lnTo>
                    <a:pt x="107893" y="440745"/>
                  </a:lnTo>
                  <a:lnTo>
                    <a:pt x="110777" y="436685"/>
                  </a:lnTo>
                  <a:lnTo>
                    <a:pt x="106865" y="430105"/>
                  </a:lnTo>
                  <a:lnTo>
                    <a:pt x="69312" y="411623"/>
                  </a:lnTo>
                  <a:lnTo>
                    <a:pt x="35122" y="394262"/>
                  </a:lnTo>
                  <a:lnTo>
                    <a:pt x="39361" y="380833"/>
                  </a:lnTo>
                  <a:lnTo>
                    <a:pt x="63638" y="296513"/>
                  </a:lnTo>
                  <a:lnTo>
                    <a:pt x="68005" y="282256"/>
                  </a:lnTo>
                  <a:lnTo>
                    <a:pt x="143484" y="309137"/>
                  </a:lnTo>
                  <a:lnTo>
                    <a:pt x="150899" y="310525"/>
                  </a:lnTo>
                  <a:lnTo>
                    <a:pt x="158524" y="311283"/>
                  </a:lnTo>
                  <a:lnTo>
                    <a:pt x="166289" y="311342"/>
                  </a:lnTo>
                  <a:lnTo>
                    <a:pt x="174125" y="310630"/>
                  </a:lnTo>
                  <a:lnTo>
                    <a:pt x="180605" y="308681"/>
                  </a:lnTo>
                  <a:lnTo>
                    <a:pt x="183373" y="305123"/>
                  </a:lnTo>
                  <a:lnTo>
                    <a:pt x="182637" y="300024"/>
                  </a:lnTo>
                  <a:lnTo>
                    <a:pt x="178608" y="293455"/>
                  </a:lnTo>
                  <a:lnTo>
                    <a:pt x="101052" y="267939"/>
                  </a:lnTo>
                  <a:lnTo>
                    <a:pt x="74733" y="259107"/>
                  </a:lnTo>
                  <a:lnTo>
                    <a:pt x="93135" y="186769"/>
                  </a:lnTo>
                  <a:lnTo>
                    <a:pt x="100900" y="155045"/>
                  </a:lnTo>
                  <a:lnTo>
                    <a:pt x="107614" y="126192"/>
                  </a:lnTo>
                  <a:lnTo>
                    <a:pt x="194300" y="138141"/>
                  </a:lnTo>
                  <a:lnTo>
                    <a:pt x="212492" y="136881"/>
                  </a:lnTo>
                  <a:lnTo>
                    <a:pt x="223257" y="133101"/>
                  </a:lnTo>
                  <a:lnTo>
                    <a:pt x="226457" y="126801"/>
                  </a:lnTo>
                  <a:lnTo>
                    <a:pt x="221949" y="117980"/>
                  </a:lnTo>
                  <a:lnTo>
                    <a:pt x="112096" y="103793"/>
                  </a:lnTo>
                  <a:lnTo>
                    <a:pt x="118237" y="72979"/>
                  </a:lnTo>
                  <a:lnTo>
                    <a:pt x="123118" y="45455"/>
                  </a:lnTo>
                  <a:lnTo>
                    <a:pt x="126598" y="21152"/>
                  </a:lnTo>
                  <a:lnTo>
                    <a:pt x="128536" y="0"/>
                  </a:lnTo>
                  <a:lnTo>
                    <a:pt x="177567" y="1668"/>
                  </a:lnTo>
                  <a:lnTo>
                    <a:pt x="230451" y="4386"/>
                  </a:lnTo>
                  <a:lnTo>
                    <a:pt x="287118" y="8085"/>
                  </a:lnTo>
                  <a:lnTo>
                    <a:pt x="347498" y="12693"/>
                  </a:lnTo>
                  <a:lnTo>
                    <a:pt x="396727" y="57682"/>
                  </a:lnTo>
                  <a:lnTo>
                    <a:pt x="407283" y="132913"/>
                  </a:lnTo>
                  <a:lnTo>
                    <a:pt x="403347" y="178136"/>
                  </a:lnTo>
                  <a:lnTo>
                    <a:pt x="400463" y="224199"/>
                  </a:lnTo>
                  <a:lnTo>
                    <a:pt x="398560" y="271102"/>
                  </a:lnTo>
                  <a:lnTo>
                    <a:pt x="397567" y="318845"/>
                  </a:lnTo>
                  <a:lnTo>
                    <a:pt x="392449" y="359173"/>
                  </a:lnTo>
                  <a:lnTo>
                    <a:pt x="377969" y="403121"/>
                  </a:lnTo>
                  <a:lnTo>
                    <a:pt x="354092" y="450726"/>
                  </a:lnTo>
                  <a:lnTo>
                    <a:pt x="320780" y="502022"/>
                  </a:lnTo>
                  <a:lnTo>
                    <a:pt x="277998" y="557046"/>
                  </a:lnTo>
                  <a:lnTo>
                    <a:pt x="242138" y="598080"/>
                  </a:lnTo>
                  <a:lnTo>
                    <a:pt x="208591" y="630503"/>
                  </a:lnTo>
                  <a:lnTo>
                    <a:pt x="177426" y="654386"/>
                  </a:lnTo>
                  <a:lnTo>
                    <a:pt x="148713" y="669799"/>
                  </a:lnTo>
                  <a:close/>
                </a:path>
              </a:pathLst>
            </a:custGeom>
            <a:solidFill>
              <a:srgbClr val="FFE3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845168" y="5533758"/>
              <a:ext cx="414655" cy="371475"/>
            </a:xfrm>
            <a:custGeom>
              <a:avLst/>
              <a:gdLst/>
              <a:ahLst/>
              <a:cxnLst/>
              <a:rect l="l" t="t" r="r" b="b"/>
              <a:pathLst>
                <a:path w="414655" h="371475">
                  <a:moveTo>
                    <a:pt x="353863" y="240091"/>
                  </a:moveTo>
                  <a:lnTo>
                    <a:pt x="346097" y="240067"/>
                  </a:lnTo>
                  <a:lnTo>
                    <a:pt x="338473" y="239484"/>
                  </a:lnTo>
                  <a:lnTo>
                    <a:pt x="331058" y="238200"/>
                  </a:lnTo>
                  <a:lnTo>
                    <a:pt x="3736" y="121714"/>
                  </a:lnTo>
                  <a:lnTo>
                    <a:pt x="4484" y="120220"/>
                  </a:lnTo>
                  <a:lnTo>
                    <a:pt x="7473" y="117234"/>
                  </a:lnTo>
                  <a:lnTo>
                    <a:pt x="9715" y="115740"/>
                  </a:lnTo>
                  <a:lnTo>
                    <a:pt x="11209" y="114247"/>
                  </a:lnTo>
                  <a:lnTo>
                    <a:pt x="11209" y="113500"/>
                  </a:lnTo>
                  <a:lnTo>
                    <a:pt x="11957" y="112754"/>
                  </a:lnTo>
                  <a:lnTo>
                    <a:pt x="7473" y="108273"/>
                  </a:lnTo>
                  <a:lnTo>
                    <a:pt x="0" y="99312"/>
                  </a:lnTo>
                  <a:lnTo>
                    <a:pt x="2989" y="99312"/>
                  </a:lnTo>
                  <a:lnTo>
                    <a:pt x="4486" y="100058"/>
                  </a:lnTo>
                  <a:lnTo>
                    <a:pt x="212537" y="171695"/>
                  </a:lnTo>
                  <a:lnTo>
                    <a:pt x="340704" y="214422"/>
                  </a:lnTo>
                  <a:lnTo>
                    <a:pt x="366183" y="222519"/>
                  </a:lnTo>
                  <a:lnTo>
                    <a:pt x="370106" y="229088"/>
                  </a:lnTo>
                  <a:lnTo>
                    <a:pt x="370666" y="234187"/>
                  </a:lnTo>
                  <a:lnTo>
                    <a:pt x="367863" y="237745"/>
                  </a:lnTo>
                  <a:lnTo>
                    <a:pt x="361698" y="239693"/>
                  </a:lnTo>
                  <a:lnTo>
                    <a:pt x="353863" y="240091"/>
                  </a:lnTo>
                  <a:close/>
                </a:path>
                <a:path w="414655" h="371475">
                  <a:moveTo>
                    <a:pt x="285715" y="371349"/>
                  </a:moveTo>
                  <a:lnTo>
                    <a:pt x="212233" y="345727"/>
                  </a:lnTo>
                  <a:lnTo>
                    <a:pt x="164020" y="322474"/>
                  </a:lnTo>
                  <a:lnTo>
                    <a:pt x="119100" y="298591"/>
                  </a:lnTo>
                  <a:lnTo>
                    <a:pt x="77403" y="274008"/>
                  </a:lnTo>
                  <a:lnTo>
                    <a:pt x="38858" y="248655"/>
                  </a:lnTo>
                  <a:lnTo>
                    <a:pt x="39606" y="241935"/>
                  </a:lnTo>
                  <a:lnTo>
                    <a:pt x="41100" y="235214"/>
                  </a:lnTo>
                  <a:lnTo>
                    <a:pt x="43343" y="228494"/>
                  </a:lnTo>
                  <a:lnTo>
                    <a:pt x="36769" y="223337"/>
                  </a:lnTo>
                  <a:lnTo>
                    <a:pt x="30545" y="218040"/>
                  </a:lnTo>
                  <a:lnTo>
                    <a:pt x="24741" y="212743"/>
                  </a:lnTo>
                  <a:lnTo>
                    <a:pt x="19429" y="207585"/>
                  </a:lnTo>
                  <a:lnTo>
                    <a:pt x="66510" y="235961"/>
                  </a:lnTo>
                  <a:lnTo>
                    <a:pt x="95958" y="254442"/>
                  </a:lnTo>
                  <a:lnTo>
                    <a:pt x="131712" y="275163"/>
                  </a:lnTo>
                  <a:lnTo>
                    <a:pt x="173911" y="298124"/>
                  </a:lnTo>
                  <a:lnTo>
                    <a:pt x="222694" y="323326"/>
                  </a:lnTo>
                  <a:lnTo>
                    <a:pt x="294437" y="359168"/>
                  </a:lnTo>
                  <a:lnTo>
                    <a:pt x="298349" y="365749"/>
                  </a:lnTo>
                  <a:lnTo>
                    <a:pt x="295465" y="369809"/>
                  </a:lnTo>
                  <a:lnTo>
                    <a:pt x="285715" y="371349"/>
                  </a:lnTo>
                  <a:close/>
                </a:path>
                <a:path w="414655" h="371475">
                  <a:moveTo>
                    <a:pt x="381875" y="67203"/>
                  </a:moveTo>
                  <a:lnTo>
                    <a:pt x="79215" y="29121"/>
                  </a:lnTo>
                  <a:lnTo>
                    <a:pt x="92667" y="29121"/>
                  </a:lnTo>
                  <a:lnTo>
                    <a:pt x="76869" y="21841"/>
                  </a:lnTo>
                  <a:lnTo>
                    <a:pt x="63242" y="14560"/>
                  </a:lnTo>
                  <a:lnTo>
                    <a:pt x="51997" y="7280"/>
                  </a:lnTo>
                  <a:lnTo>
                    <a:pt x="43344" y="0"/>
                  </a:lnTo>
                  <a:lnTo>
                    <a:pt x="409525" y="47043"/>
                  </a:lnTo>
                  <a:lnTo>
                    <a:pt x="414032" y="55863"/>
                  </a:lnTo>
                  <a:lnTo>
                    <a:pt x="410833" y="62163"/>
                  </a:lnTo>
                  <a:lnTo>
                    <a:pt x="400067" y="65943"/>
                  </a:lnTo>
                  <a:lnTo>
                    <a:pt x="381875" y="67203"/>
                  </a:lnTo>
                  <a:close/>
                </a:path>
              </a:pathLst>
            </a:custGeom>
            <a:solidFill>
              <a:srgbClr val="EF98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473857" y="5939969"/>
              <a:ext cx="133985" cy="977265"/>
            </a:xfrm>
            <a:custGeom>
              <a:avLst/>
              <a:gdLst/>
              <a:ahLst/>
              <a:cxnLst/>
              <a:rect l="l" t="t" r="r" b="b"/>
              <a:pathLst>
                <a:path w="133984" h="977265">
                  <a:moveTo>
                    <a:pt x="83698" y="976697"/>
                  </a:moveTo>
                  <a:lnTo>
                    <a:pt x="42258" y="954925"/>
                  </a:lnTo>
                  <a:lnTo>
                    <a:pt x="34376" y="927414"/>
                  </a:lnTo>
                  <a:lnTo>
                    <a:pt x="35229" y="917625"/>
                  </a:lnTo>
                  <a:lnTo>
                    <a:pt x="64735" y="881585"/>
                  </a:lnTo>
                  <a:lnTo>
                    <a:pt x="83698" y="878131"/>
                  </a:lnTo>
                  <a:lnTo>
                    <a:pt x="93495" y="879088"/>
                  </a:lnTo>
                  <a:lnTo>
                    <a:pt x="129938" y="908467"/>
                  </a:lnTo>
                  <a:lnTo>
                    <a:pt x="133768" y="927414"/>
                  </a:lnTo>
                  <a:lnTo>
                    <a:pt x="132798" y="937518"/>
                  </a:lnTo>
                  <a:lnTo>
                    <a:pt x="102941" y="972963"/>
                  </a:lnTo>
                  <a:lnTo>
                    <a:pt x="83698" y="976697"/>
                  </a:lnTo>
                  <a:close/>
                </a:path>
                <a:path w="133984" h="977265">
                  <a:moveTo>
                    <a:pt x="68004" y="509256"/>
                  </a:moveTo>
                  <a:lnTo>
                    <a:pt x="32133" y="494322"/>
                  </a:lnTo>
                  <a:lnTo>
                    <a:pt x="17935" y="459227"/>
                  </a:lnTo>
                  <a:lnTo>
                    <a:pt x="18892" y="449111"/>
                  </a:lnTo>
                  <a:lnTo>
                    <a:pt x="40260" y="417072"/>
                  </a:lnTo>
                  <a:lnTo>
                    <a:pt x="68004" y="409196"/>
                  </a:lnTo>
                  <a:lnTo>
                    <a:pt x="77684" y="410048"/>
                  </a:lnTo>
                  <a:lnTo>
                    <a:pt x="113497" y="439905"/>
                  </a:lnTo>
                  <a:lnTo>
                    <a:pt x="117327" y="459227"/>
                  </a:lnTo>
                  <a:lnTo>
                    <a:pt x="116358" y="469330"/>
                  </a:lnTo>
                  <a:lnTo>
                    <a:pt x="86873" y="505429"/>
                  </a:lnTo>
                  <a:lnTo>
                    <a:pt x="68004" y="509256"/>
                  </a:lnTo>
                  <a:close/>
                </a:path>
                <a:path w="133984" h="977265">
                  <a:moveTo>
                    <a:pt x="50069" y="100059"/>
                  </a:moveTo>
                  <a:lnTo>
                    <a:pt x="14198" y="85125"/>
                  </a:lnTo>
                  <a:lnTo>
                    <a:pt x="0" y="50030"/>
                  </a:lnTo>
                  <a:lnTo>
                    <a:pt x="852" y="39809"/>
                  </a:lnTo>
                  <a:lnTo>
                    <a:pt x="22326" y="7875"/>
                  </a:lnTo>
                  <a:lnTo>
                    <a:pt x="50069" y="0"/>
                  </a:lnTo>
                  <a:lnTo>
                    <a:pt x="59866" y="851"/>
                  </a:lnTo>
                  <a:lnTo>
                    <a:pt x="91627" y="22203"/>
                  </a:lnTo>
                  <a:lnTo>
                    <a:pt x="100139" y="50030"/>
                  </a:lnTo>
                  <a:lnTo>
                    <a:pt x="99170" y="60133"/>
                  </a:lnTo>
                  <a:lnTo>
                    <a:pt x="77497" y="91554"/>
                  </a:lnTo>
                  <a:lnTo>
                    <a:pt x="50069" y="100059"/>
                  </a:lnTo>
                  <a:close/>
                </a:path>
              </a:pathLst>
            </a:custGeom>
            <a:solidFill>
              <a:srgbClr val="97B1E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80584" y="5534504"/>
              <a:ext cx="307423" cy="32500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409495" y="5496422"/>
              <a:ext cx="356870" cy="337820"/>
            </a:xfrm>
            <a:custGeom>
              <a:avLst/>
              <a:gdLst/>
              <a:ahLst/>
              <a:cxnLst/>
              <a:rect l="l" t="t" r="r" b="b"/>
              <a:pathLst>
                <a:path w="356869" h="337820">
                  <a:moveTo>
                    <a:pt x="351326" y="310631"/>
                  </a:moveTo>
                  <a:lnTo>
                    <a:pt x="315455" y="248654"/>
                  </a:lnTo>
                  <a:lnTo>
                    <a:pt x="165245" y="86618"/>
                  </a:lnTo>
                  <a:lnTo>
                    <a:pt x="151047" y="72430"/>
                  </a:lnTo>
                  <a:lnTo>
                    <a:pt x="35963" y="31361"/>
                  </a:lnTo>
                  <a:lnTo>
                    <a:pt x="17035" y="22681"/>
                  </a:lnTo>
                  <a:lnTo>
                    <a:pt x="6164" y="14560"/>
                  </a:lnTo>
                  <a:lnTo>
                    <a:pt x="3279" y="7000"/>
                  </a:lnTo>
                  <a:lnTo>
                    <a:pt x="8312" y="0"/>
                  </a:lnTo>
                  <a:lnTo>
                    <a:pt x="140586" y="43309"/>
                  </a:lnTo>
                  <a:lnTo>
                    <a:pt x="180940" y="65710"/>
                  </a:lnTo>
                  <a:lnTo>
                    <a:pt x="333391" y="237454"/>
                  </a:lnTo>
                  <a:lnTo>
                    <a:pt x="333391" y="238201"/>
                  </a:lnTo>
                  <a:lnTo>
                    <a:pt x="334139" y="238948"/>
                  </a:lnTo>
                  <a:lnTo>
                    <a:pt x="334139" y="239694"/>
                  </a:lnTo>
                  <a:lnTo>
                    <a:pt x="335634" y="242680"/>
                  </a:lnTo>
                  <a:lnTo>
                    <a:pt x="336382" y="244921"/>
                  </a:lnTo>
                  <a:lnTo>
                    <a:pt x="356559" y="283003"/>
                  </a:lnTo>
                  <a:lnTo>
                    <a:pt x="355065" y="283003"/>
                  </a:lnTo>
                  <a:lnTo>
                    <a:pt x="355217" y="291415"/>
                  </a:lnTo>
                  <a:lnTo>
                    <a:pt x="354598" y="298777"/>
                  </a:lnTo>
                  <a:lnTo>
                    <a:pt x="353278" y="305159"/>
                  </a:lnTo>
                  <a:lnTo>
                    <a:pt x="351326" y="310631"/>
                  </a:lnTo>
                  <a:close/>
                </a:path>
                <a:path w="356869" h="337820">
                  <a:moveTo>
                    <a:pt x="276597" y="337514"/>
                  </a:moveTo>
                  <a:lnTo>
                    <a:pt x="115926" y="212066"/>
                  </a:lnTo>
                  <a:lnTo>
                    <a:pt x="27743" y="182945"/>
                  </a:lnTo>
                  <a:lnTo>
                    <a:pt x="10088" y="173995"/>
                  </a:lnTo>
                  <a:lnTo>
                    <a:pt x="840" y="166237"/>
                  </a:lnTo>
                  <a:lnTo>
                    <a:pt x="0" y="159738"/>
                  </a:lnTo>
                  <a:lnTo>
                    <a:pt x="7566" y="154569"/>
                  </a:lnTo>
                  <a:lnTo>
                    <a:pt x="90516" y="178464"/>
                  </a:lnTo>
                  <a:lnTo>
                    <a:pt x="124893" y="188919"/>
                  </a:lnTo>
                  <a:lnTo>
                    <a:pt x="290796" y="321833"/>
                  </a:lnTo>
                  <a:lnTo>
                    <a:pt x="288554" y="327060"/>
                  </a:lnTo>
                  <a:lnTo>
                    <a:pt x="283322" y="332288"/>
                  </a:lnTo>
                  <a:lnTo>
                    <a:pt x="276597" y="337514"/>
                  </a:lnTo>
                  <a:close/>
                </a:path>
              </a:pathLst>
            </a:custGeom>
            <a:solidFill>
              <a:srgbClr val="EF98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59798" y="5161150"/>
              <a:ext cx="194489" cy="17622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624915" y="5215659"/>
              <a:ext cx="1053465" cy="1009015"/>
            </a:xfrm>
            <a:custGeom>
              <a:avLst/>
              <a:gdLst/>
              <a:ahLst/>
              <a:cxnLst/>
              <a:rect l="l" t="t" r="r" b="b"/>
              <a:pathLst>
                <a:path w="1053465" h="1009014">
                  <a:moveTo>
                    <a:pt x="85192" y="1008805"/>
                  </a:moveTo>
                  <a:lnTo>
                    <a:pt x="0" y="622755"/>
                  </a:lnTo>
                  <a:lnTo>
                    <a:pt x="223444" y="524190"/>
                  </a:lnTo>
                  <a:lnTo>
                    <a:pt x="240471" y="502422"/>
                  </a:lnTo>
                  <a:lnTo>
                    <a:pt x="295760" y="438599"/>
                  </a:lnTo>
                  <a:lnTo>
                    <a:pt x="333878" y="396616"/>
                  </a:lnTo>
                  <a:lnTo>
                    <a:pt x="378884" y="347966"/>
                  </a:lnTo>
                  <a:lnTo>
                    <a:pt x="436637" y="287028"/>
                  </a:lnTo>
                  <a:lnTo>
                    <a:pt x="481079" y="239600"/>
                  </a:lnTo>
                  <a:lnTo>
                    <a:pt x="512350" y="205473"/>
                  </a:lnTo>
                  <a:lnTo>
                    <a:pt x="530589" y="184437"/>
                  </a:lnTo>
                  <a:lnTo>
                    <a:pt x="546905" y="169634"/>
                  </a:lnTo>
                  <a:lnTo>
                    <a:pt x="610177" y="131981"/>
                  </a:lnTo>
                  <a:lnTo>
                    <a:pt x="657133" y="109213"/>
                  </a:lnTo>
                  <a:lnTo>
                    <a:pt x="714302" y="83873"/>
                  </a:lnTo>
                  <a:lnTo>
                    <a:pt x="781684" y="56003"/>
                  </a:lnTo>
                  <a:lnTo>
                    <a:pt x="854360" y="28561"/>
                  </a:lnTo>
                  <a:lnTo>
                    <a:pt x="894551" y="14420"/>
                  </a:lnTo>
                  <a:lnTo>
                    <a:pt x="937125" y="0"/>
                  </a:lnTo>
                  <a:lnTo>
                    <a:pt x="936377" y="4480"/>
                  </a:lnTo>
                  <a:lnTo>
                    <a:pt x="936377" y="15680"/>
                  </a:lnTo>
                  <a:lnTo>
                    <a:pt x="938059" y="42830"/>
                  </a:lnTo>
                  <a:lnTo>
                    <a:pt x="943103" y="69350"/>
                  </a:lnTo>
                  <a:lnTo>
                    <a:pt x="951511" y="95170"/>
                  </a:lnTo>
                  <a:lnTo>
                    <a:pt x="963281" y="120220"/>
                  </a:lnTo>
                  <a:lnTo>
                    <a:pt x="931497" y="136729"/>
                  </a:lnTo>
                  <a:lnTo>
                    <a:pt x="897892" y="152608"/>
                  </a:lnTo>
                  <a:lnTo>
                    <a:pt x="862605" y="167788"/>
                  </a:lnTo>
                  <a:lnTo>
                    <a:pt x="825777" y="182197"/>
                  </a:lnTo>
                  <a:lnTo>
                    <a:pt x="959544" y="235213"/>
                  </a:lnTo>
                  <a:lnTo>
                    <a:pt x="983493" y="249938"/>
                  </a:lnTo>
                  <a:lnTo>
                    <a:pt x="1007092" y="268442"/>
                  </a:lnTo>
                  <a:lnTo>
                    <a:pt x="1030270" y="290867"/>
                  </a:lnTo>
                  <a:lnTo>
                    <a:pt x="1052958" y="317352"/>
                  </a:lnTo>
                  <a:lnTo>
                    <a:pt x="1031660" y="323220"/>
                  </a:lnTo>
                  <a:lnTo>
                    <a:pt x="1011483" y="330699"/>
                  </a:lnTo>
                  <a:lnTo>
                    <a:pt x="992426" y="339718"/>
                  </a:lnTo>
                  <a:lnTo>
                    <a:pt x="974491" y="350207"/>
                  </a:lnTo>
                  <a:lnTo>
                    <a:pt x="972996" y="350954"/>
                  </a:lnTo>
                  <a:lnTo>
                    <a:pt x="971502" y="352447"/>
                  </a:lnTo>
                  <a:lnTo>
                    <a:pt x="965523" y="346473"/>
                  </a:lnTo>
                  <a:lnTo>
                    <a:pt x="955855" y="339193"/>
                  </a:lnTo>
                  <a:lnTo>
                    <a:pt x="945906" y="333033"/>
                  </a:lnTo>
                  <a:lnTo>
                    <a:pt x="935678" y="327992"/>
                  </a:lnTo>
                  <a:lnTo>
                    <a:pt x="925169" y="324072"/>
                  </a:lnTo>
                  <a:lnTo>
                    <a:pt x="792896" y="280763"/>
                  </a:lnTo>
                  <a:lnTo>
                    <a:pt x="787863" y="287763"/>
                  </a:lnTo>
                  <a:lnTo>
                    <a:pt x="790747" y="295323"/>
                  </a:lnTo>
                  <a:lnTo>
                    <a:pt x="801618" y="303444"/>
                  </a:lnTo>
                  <a:lnTo>
                    <a:pt x="820546" y="312124"/>
                  </a:lnTo>
                  <a:lnTo>
                    <a:pt x="935630" y="353193"/>
                  </a:lnTo>
                  <a:lnTo>
                    <a:pt x="949829" y="367381"/>
                  </a:lnTo>
                  <a:lnTo>
                    <a:pt x="910711" y="404739"/>
                  </a:lnTo>
                  <a:lnTo>
                    <a:pt x="884322" y="441094"/>
                  </a:lnTo>
                  <a:lnTo>
                    <a:pt x="874350" y="459972"/>
                  </a:lnTo>
                  <a:lnTo>
                    <a:pt x="791398" y="435330"/>
                  </a:lnTo>
                  <a:lnTo>
                    <a:pt x="784252" y="440814"/>
                  </a:lnTo>
                  <a:lnTo>
                    <a:pt x="785233" y="447278"/>
                  </a:lnTo>
                  <a:lnTo>
                    <a:pt x="794340" y="454862"/>
                  </a:lnTo>
                  <a:lnTo>
                    <a:pt x="811575" y="463706"/>
                  </a:lnTo>
                  <a:lnTo>
                    <a:pt x="866129" y="481627"/>
                  </a:lnTo>
                  <a:lnTo>
                    <a:pt x="861342" y="496328"/>
                  </a:lnTo>
                  <a:lnTo>
                    <a:pt x="858096" y="511308"/>
                  </a:lnTo>
                  <a:lnTo>
                    <a:pt x="856251" y="526569"/>
                  </a:lnTo>
                  <a:lnTo>
                    <a:pt x="855668" y="542110"/>
                  </a:lnTo>
                  <a:lnTo>
                    <a:pt x="855960" y="557080"/>
                  </a:lnTo>
                  <a:lnTo>
                    <a:pt x="856882" y="570579"/>
                  </a:lnTo>
                  <a:lnTo>
                    <a:pt x="858505" y="582538"/>
                  </a:lnTo>
                  <a:lnTo>
                    <a:pt x="860898" y="592887"/>
                  </a:lnTo>
                  <a:lnTo>
                    <a:pt x="829360" y="588559"/>
                  </a:lnTo>
                  <a:lnTo>
                    <a:pt x="798591" y="586820"/>
                  </a:lnTo>
                  <a:lnTo>
                    <a:pt x="768524" y="587742"/>
                  </a:lnTo>
                  <a:lnTo>
                    <a:pt x="739087" y="591394"/>
                  </a:lnTo>
                  <a:lnTo>
                    <a:pt x="689065" y="631296"/>
                  </a:lnTo>
                  <a:lnTo>
                    <a:pt x="643233" y="686051"/>
                  </a:lnTo>
                  <a:lnTo>
                    <a:pt x="615687" y="720295"/>
                  </a:lnTo>
                  <a:lnTo>
                    <a:pt x="543292" y="809433"/>
                  </a:lnTo>
                  <a:lnTo>
                    <a:pt x="495651" y="856662"/>
                  </a:lnTo>
                  <a:lnTo>
                    <a:pt x="442405" y="889331"/>
                  </a:lnTo>
                  <a:lnTo>
                    <a:pt x="373000" y="913319"/>
                  </a:lnTo>
                  <a:lnTo>
                    <a:pt x="325861" y="924718"/>
                  </a:lnTo>
                  <a:lnTo>
                    <a:pt x="270524" y="935627"/>
                  </a:lnTo>
                  <a:lnTo>
                    <a:pt x="85192" y="1008805"/>
                  </a:lnTo>
                  <a:close/>
                </a:path>
              </a:pathLst>
            </a:custGeom>
            <a:solidFill>
              <a:srgbClr val="FFDB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290868" y="2077979"/>
              <a:ext cx="1721485" cy="1364615"/>
            </a:xfrm>
            <a:custGeom>
              <a:avLst/>
              <a:gdLst/>
              <a:ahLst/>
              <a:cxnLst/>
              <a:rect l="l" t="t" r="r" b="b"/>
              <a:pathLst>
                <a:path w="1721484" h="1364614">
                  <a:moveTo>
                    <a:pt x="872110" y="1364240"/>
                  </a:moveTo>
                  <a:lnTo>
                    <a:pt x="821790" y="1362095"/>
                  </a:lnTo>
                  <a:lnTo>
                    <a:pt x="773011" y="1355686"/>
                  </a:lnTo>
                  <a:lnTo>
                    <a:pt x="725704" y="1345047"/>
                  </a:lnTo>
                  <a:lnTo>
                    <a:pt x="679795" y="1330214"/>
                  </a:lnTo>
                  <a:lnTo>
                    <a:pt x="635213" y="1311224"/>
                  </a:lnTo>
                  <a:lnTo>
                    <a:pt x="589966" y="1286442"/>
                  </a:lnTo>
                  <a:lnTo>
                    <a:pt x="546191" y="1256901"/>
                  </a:lnTo>
                  <a:lnTo>
                    <a:pt x="503956" y="1222599"/>
                  </a:lnTo>
                  <a:lnTo>
                    <a:pt x="463332" y="1183536"/>
                  </a:lnTo>
                  <a:lnTo>
                    <a:pt x="425920" y="1142374"/>
                  </a:lnTo>
                  <a:lnTo>
                    <a:pt x="383077" y="1086494"/>
                  </a:lnTo>
                  <a:lnTo>
                    <a:pt x="354871" y="1044021"/>
                  </a:lnTo>
                  <a:lnTo>
                    <a:pt x="329426" y="1000114"/>
                  </a:lnTo>
                  <a:lnTo>
                    <a:pt x="306780" y="954774"/>
                  </a:lnTo>
                  <a:lnTo>
                    <a:pt x="286967" y="908000"/>
                  </a:lnTo>
                  <a:lnTo>
                    <a:pt x="249494" y="904147"/>
                  </a:lnTo>
                  <a:lnTo>
                    <a:pt x="211554" y="889900"/>
                  </a:lnTo>
                  <a:lnTo>
                    <a:pt x="173220" y="865259"/>
                  </a:lnTo>
                  <a:lnTo>
                    <a:pt x="134563" y="830223"/>
                  </a:lnTo>
                  <a:lnTo>
                    <a:pt x="95655" y="784793"/>
                  </a:lnTo>
                  <a:lnTo>
                    <a:pt x="53070" y="725138"/>
                  </a:lnTo>
                  <a:lnTo>
                    <a:pt x="22886" y="672693"/>
                  </a:lnTo>
                  <a:lnTo>
                    <a:pt x="5172" y="627389"/>
                  </a:lnTo>
                  <a:lnTo>
                    <a:pt x="0" y="589155"/>
                  </a:lnTo>
                  <a:lnTo>
                    <a:pt x="2394" y="556113"/>
                  </a:lnTo>
                  <a:lnTo>
                    <a:pt x="18390" y="496749"/>
                  </a:lnTo>
                  <a:lnTo>
                    <a:pt x="52323" y="444398"/>
                  </a:lnTo>
                  <a:lnTo>
                    <a:pt x="99706" y="414459"/>
                  </a:lnTo>
                  <a:lnTo>
                    <a:pt x="127042" y="410691"/>
                  </a:lnTo>
                  <a:lnTo>
                    <a:pt x="142887" y="411939"/>
                  </a:lnTo>
                  <a:lnTo>
                    <a:pt x="192805" y="430105"/>
                  </a:lnTo>
                  <a:lnTo>
                    <a:pt x="228677" y="462214"/>
                  </a:lnTo>
                  <a:lnTo>
                    <a:pt x="231631" y="436733"/>
                  </a:lnTo>
                  <a:lnTo>
                    <a:pt x="238660" y="387450"/>
                  </a:lnTo>
                  <a:lnTo>
                    <a:pt x="269194" y="327667"/>
                  </a:lnTo>
                  <a:lnTo>
                    <a:pt x="299857" y="292525"/>
                  </a:lnTo>
                  <a:lnTo>
                    <a:pt x="334724" y="258223"/>
                  </a:lnTo>
                  <a:lnTo>
                    <a:pt x="373654" y="224761"/>
                  </a:lnTo>
                  <a:lnTo>
                    <a:pt x="428020" y="180530"/>
                  </a:lnTo>
                  <a:lnTo>
                    <a:pt x="468935" y="146449"/>
                  </a:lnTo>
                  <a:lnTo>
                    <a:pt x="510411" y="109020"/>
                  </a:lnTo>
                  <a:lnTo>
                    <a:pt x="552635" y="55070"/>
                  </a:lnTo>
                  <a:lnTo>
                    <a:pt x="572439" y="0"/>
                  </a:lnTo>
                  <a:lnTo>
                    <a:pt x="604029" y="33028"/>
                  </a:lnTo>
                  <a:lnTo>
                    <a:pt x="636881" y="64909"/>
                  </a:lnTo>
                  <a:lnTo>
                    <a:pt x="670994" y="95644"/>
                  </a:lnTo>
                  <a:lnTo>
                    <a:pt x="706370" y="125234"/>
                  </a:lnTo>
                  <a:lnTo>
                    <a:pt x="743008" y="153679"/>
                  </a:lnTo>
                  <a:lnTo>
                    <a:pt x="780909" y="180982"/>
                  </a:lnTo>
                  <a:lnTo>
                    <a:pt x="820075" y="207142"/>
                  </a:lnTo>
                  <a:lnTo>
                    <a:pt x="860504" y="232162"/>
                  </a:lnTo>
                  <a:lnTo>
                    <a:pt x="902198" y="256041"/>
                  </a:lnTo>
                  <a:lnTo>
                    <a:pt x="945157" y="278780"/>
                  </a:lnTo>
                  <a:lnTo>
                    <a:pt x="989382" y="300382"/>
                  </a:lnTo>
                  <a:lnTo>
                    <a:pt x="1034873" y="320846"/>
                  </a:lnTo>
                  <a:lnTo>
                    <a:pt x="1081630" y="340173"/>
                  </a:lnTo>
                  <a:lnTo>
                    <a:pt x="1129654" y="358365"/>
                  </a:lnTo>
                  <a:lnTo>
                    <a:pt x="1178946" y="375423"/>
                  </a:lnTo>
                  <a:lnTo>
                    <a:pt x="1229506" y="391347"/>
                  </a:lnTo>
                  <a:lnTo>
                    <a:pt x="1281335" y="406139"/>
                  </a:lnTo>
                  <a:lnTo>
                    <a:pt x="1334432" y="419799"/>
                  </a:lnTo>
                  <a:lnTo>
                    <a:pt x="1388799" y="432328"/>
                  </a:lnTo>
                  <a:lnTo>
                    <a:pt x="1444436" y="443728"/>
                  </a:lnTo>
                  <a:lnTo>
                    <a:pt x="1501343" y="454000"/>
                  </a:lnTo>
                  <a:lnTo>
                    <a:pt x="1508070" y="446696"/>
                  </a:lnTo>
                  <a:lnTo>
                    <a:pt x="1514796" y="440373"/>
                  </a:lnTo>
                  <a:lnTo>
                    <a:pt x="1561970" y="415638"/>
                  </a:lnTo>
                  <a:lnTo>
                    <a:pt x="1594011" y="410691"/>
                  </a:lnTo>
                  <a:lnTo>
                    <a:pt x="1621345" y="414459"/>
                  </a:lnTo>
                  <a:lnTo>
                    <a:pt x="1668729" y="444398"/>
                  </a:lnTo>
                  <a:lnTo>
                    <a:pt x="1702662" y="496329"/>
                  </a:lnTo>
                  <a:lnTo>
                    <a:pt x="1718659" y="555693"/>
                  </a:lnTo>
                  <a:lnTo>
                    <a:pt x="1721053" y="589155"/>
                  </a:lnTo>
                  <a:lnTo>
                    <a:pt x="1715880" y="627389"/>
                  </a:lnTo>
                  <a:lnTo>
                    <a:pt x="1698166" y="672693"/>
                  </a:lnTo>
                  <a:lnTo>
                    <a:pt x="1667982" y="725137"/>
                  </a:lnTo>
                  <a:lnTo>
                    <a:pt x="1625397" y="784793"/>
                  </a:lnTo>
                  <a:lnTo>
                    <a:pt x="1582508" y="834052"/>
                  </a:lnTo>
                  <a:lnTo>
                    <a:pt x="1540109" y="870851"/>
                  </a:lnTo>
                  <a:lnTo>
                    <a:pt x="1498132" y="895050"/>
                  </a:lnTo>
                  <a:lnTo>
                    <a:pt x="1456505" y="906507"/>
                  </a:lnTo>
                  <a:lnTo>
                    <a:pt x="1436327" y="953723"/>
                  </a:lnTo>
                  <a:lnTo>
                    <a:pt x="1413459" y="999469"/>
                  </a:lnTo>
                  <a:lnTo>
                    <a:pt x="1387901" y="1043710"/>
                  </a:lnTo>
                  <a:lnTo>
                    <a:pt x="1359653" y="1086410"/>
                  </a:lnTo>
                  <a:lnTo>
                    <a:pt x="1328714" y="1127533"/>
                  </a:lnTo>
                  <a:lnTo>
                    <a:pt x="1292458" y="1170375"/>
                  </a:lnTo>
                  <a:lnTo>
                    <a:pt x="1241349" y="1220639"/>
                  </a:lnTo>
                  <a:lnTo>
                    <a:pt x="1201299" y="1253541"/>
                  </a:lnTo>
                  <a:lnTo>
                    <a:pt x="1160127" y="1282242"/>
                  </a:lnTo>
                  <a:lnTo>
                    <a:pt x="1117974" y="1306744"/>
                  </a:lnTo>
                  <a:lnTo>
                    <a:pt x="1072244" y="1327347"/>
                  </a:lnTo>
                  <a:lnTo>
                    <a:pt x="1024758" y="1343434"/>
                  </a:lnTo>
                  <a:lnTo>
                    <a:pt x="975549" y="1354969"/>
                  </a:lnTo>
                  <a:lnTo>
                    <a:pt x="924654" y="1361916"/>
                  </a:lnTo>
                  <a:lnTo>
                    <a:pt x="872110" y="1364240"/>
                  </a:lnTo>
                  <a:close/>
                </a:path>
              </a:pathLst>
            </a:custGeom>
            <a:solidFill>
              <a:srgbClr val="FFE3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689183" y="2341570"/>
              <a:ext cx="802005" cy="453390"/>
            </a:xfrm>
            <a:custGeom>
              <a:avLst/>
              <a:gdLst/>
              <a:ahLst/>
              <a:cxnLst/>
              <a:rect l="l" t="t" r="r" b="b"/>
              <a:pathLst>
                <a:path w="802005" h="453389">
                  <a:moveTo>
                    <a:pt x="733110" y="453253"/>
                  </a:moveTo>
                  <a:lnTo>
                    <a:pt x="695173" y="433092"/>
                  </a:lnTo>
                  <a:lnTo>
                    <a:pt x="676139" y="398942"/>
                  </a:lnTo>
                  <a:lnTo>
                    <a:pt x="666353" y="355562"/>
                  </a:lnTo>
                  <a:lnTo>
                    <a:pt x="665104" y="330793"/>
                  </a:lnTo>
                  <a:lnTo>
                    <a:pt x="666249" y="306023"/>
                  </a:lnTo>
                  <a:lnTo>
                    <a:pt x="675824" y="262644"/>
                  </a:lnTo>
                  <a:lnTo>
                    <a:pt x="695173" y="228493"/>
                  </a:lnTo>
                  <a:lnTo>
                    <a:pt x="733110" y="208332"/>
                  </a:lnTo>
                  <a:lnTo>
                    <a:pt x="746678" y="210572"/>
                  </a:lnTo>
                  <a:lnTo>
                    <a:pt x="780937" y="244174"/>
                  </a:lnTo>
                  <a:lnTo>
                    <a:pt x="796725" y="283843"/>
                  </a:lnTo>
                  <a:lnTo>
                    <a:pt x="801862" y="330793"/>
                  </a:lnTo>
                  <a:lnTo>
                    <a:pt x="800589" y="355562"/>
                  </a:lnTo>
                  <a:lnTo>
                    <a:pt x="790197" y="398942"/>
                  </a:lnTo>
                  <a:lnTo>
                    <a:pt x="770732" y="433092"/>
                  </a:lnTo>
                  <a:lnTo>
                    <a:pt x="733110" y="453253"/>
                  </a:lnTo>
                  <a:close/>
                </a:path>
                <a:path w="802005" h="453389">
                  <a:moveTo>
                    <a:pt x="185331" y="453253"/>
                  </a:moveTo>
                  <a:lnTo>
                    <a:pt x="146343" y="433092"/>
                  </a:lnTo>
                  <a:lnTo>
                    <a:pt x="126552" y="398627"/>
                  </a:lnTo>
                  <a:lnTo>
                    <a:pt x="116976" y="355457"/>
                  </a:lnTo>
                  <a:lnTo>
                    <a:pt x="115831" y="330793"/>
                  </a:lnTo>
                  <a:lnTo>
                    <a:pt x="117080" y="306443"/>
                  </a:lnTo>
                  <a:lnTo>
                    <a:pt x="126866" y="263064"/>
                  </a:lnTo>
                  <a:lnTo>
                    <a:pt x="146342" y="228493"/>
                  </a:lnTo>
                  <a:lnTo>
                    <a:pt x="185331" y="208332"/>
                  </a:lnTo>
                  <a:lnTo>
                    <a:pt x="198363" y="210572"/>
                  </a:lnTo>
                  <a:lnTo>
                    <a:pt x="232412" y="244174"/>
                  </a:lnTo>
                  <a:lnTo>
                    <a:pt x="248199" y="283843"/>
                  </a:lnTo>
                  <a:lnTo>
                    <a:pt x="253337" y="330793"/>
                  </a:lnTo>
                  <a:lnTo>
                    <a:pt x="252064" y="355562"/>
                  </a:lnTo>
                  <a:lnTo>
                    <a:pt x="241671" y="398942"/>
                  </a:lnTo>
                  <a:lnTo>
                    <a:pt x="221903" y="433092"/>
                  </a:lnTo>
                  <a:lnTo>
                    <a:pt x="185331" y="453253"/>
                  </a:lnTo>
                  <a:close/>
                </a:path>
                <a:path w="802005" h="453389">
                  <a:moveTo>
                    <a:pt x="0" y="132167"/>
                  </a:moveTo>
                  <a:lnTo>
                    <a:pt x="25557" y="91038"/>
                  </a:lnTo>
                  <a:lnTo>
                    <a:pt x="59186" y="57257"/>
                  </a:lnTo>
                  <a:lnTo>
                    <a:pt x="100886" y="30824"/>
                  </a:lnTo>
                  <a:lnTo>
                    <a:pt x="150657" y="11738"/>
                  </a:lnTo>
                  <a:lnTo>
                    <a:pt x="208499" y="0"/>
                  </a:lnTo>
                  <a:lnTo>
                    <a:pt x="241415" y="1668"/>
                  </a:lnTo>
                  <a:lnTo>
                    <a:pt x="268377" y="8867"/>
                  </a:lnTo>
                  <a:lnTo>
                    <a:pt x="289313" y="21526"/>
                  </a:lnTo>
                  <a:lnTo>
                    <a:pt x="298304" y="32461"/>
                  </a:lnTo>
                  <a:lnTo>
                    <a:pt x="221305" y="32461"/>
                  </a:lnTo>
                  <a:lnTo>
                    <a:pt x="178717" y="38949"/>
                  </a:lnTo>
                  <a:lnTo>
                    <a:pt x="135319" y="52150"/>
                  </a:lnTo>
                  <a:lnTo>
                    <a:pt x="91084" y="72078"/>
                  </a:lnTo>
                  <a:lnTo>
                    <a:pt x="45986" y="98746"/>
                  </a:lnTo>
                  <a:lnTo>
                    <a:pt x="0" y="132167"/>
                  </a:lnTo>
                  <a:close/>
                </a:path>
                <a:path w="802005" h="453389">
                  <a:moveTo>
                    <a:pt x="304154" y="39576"/>
                  </a:moveTo>
                  <a:lnTo>
                    <a:pt x="263109" y="32675"/>
                  </a:lnTo>
                  <a:lnTo>
                    <a:pt x="221305" y="32461"/>
                  </a:lnTo>
                  <a:lnTo>
                    <a:pt x="298304" y="32461"/>
                  </a:lnTo>
                  <a:lnTo>
                    <a:pt x="304154" y="39576"/>
                  </a:lnTo>
                  <a:close/>
                </a:path>
              </a:pathLst>
            </a:custGeom>
            <a:solidFill>
              <a:srgbClr val="17244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3921094" y="2704471"/>
              <a:ext cx="439420" cy="404495"/>
            </a:xfrm>
            <a:custGeom>
              <a:avLst/>
              <a:gdLst/>
              <a:ahLst/>
              <a:cxnLst/>
              <a:rect l="l" t="t" r="r" b="b"/>
              <a:pathLst>
                <a:path w="439419" h="404494">
                  <a:moveTo>
                    <a:pt x="217968" y="274043"/>
                  </a:moveTo>
                  <a:lnTo>
                    <a:pt x="174252" y="252621"/>
                  </a:lnTo>
                  <a:lnTo>
                    <a:pt x="137528" y="221539"/>
                  </a:lnTo>
                  <a:lnTo>
                    <a:pt x="117048" y="185697"/>
                  </a:lnTo>
                  <a:lnTo>
                    <a:pt x="114093" y="166516"/>
                  </a:lnTo>
                  <a:lnTo>
                    <a:pt x="118997" y="141863"/>
                  </a:lnTo>
                  <a:lnTo>
                    <a:pt x="134831" y="105939"/>
                  </a:lnTo>
                  <a:lnTo>
                    <a:pt x="161593" y="58675"/>
                  </a:lnTo>
                  <a:lnTo>
                    <a:pt x="199286" y="0"/>
                  </a:lnTo>
                  <a:lnTo>
                    <a:pt x="195934" y="14432"/>
                  </a:lnTo>
                  <a:lnTo>
                    <a:pt x="191532" y="30895"/>
                  </a:lnTo>
                  <a:lnTo>
                    <a:pt x="186149" y="49458"/>
                  </a:lnTo>
                  <a:lnTo>
                    <a:pt x="179855" y="70190"/>
                  </a:lnTo>
                  <a:lnTo>
                    <a:pt x="171460" y="101273"/>
                  </a:lnTo>
                  <a:lnTo>
                    <a:pt x="165377" y="126194"/>
                  </a:lnTo>
                  <a:lnTo>
                    <a:pt x="161675" y="144955"/>
                  </a:lnTo>
                  <a:lnTo>
                    <a:pt x="160426" y="157556"/>
                  </a:lnTo>
                  <a:lnTo>
                    <a:pt x="162411" y="174801"/>
                  </a:lnTo>
                  <a:lnTo>
                    <a:pt x="178711" y="215730"/>
                  </a:lnTo>
                  <a:lnTo>
                    <a:pt x="200313" y="249892"/>
                  </a:lnTo>
                  <a:lnTo>
                    <a:pt x="212644" y="267206"/>
                  </a:lnTo>
                  <a:lnTo>
                    <a:pt x="217968" y="274043"/>
                  </a:lnTo>
                  <a:close/>
                </a:path>
                <a:path w="439419" h="404494">
                  <a:moveTo>
                    <a:pt x="398112" y="361887"/>
                  </a:moveTo>
                  <a:lnTo>
                    <a:pt x="203130" y="361887"/>
                  </a:lnTo>
                  <a:lnTo>
                    <a:pt x="253015" y="360991"/>
                  </a:lnTo>
                  <a:lnTo>
                    <a:pt x="302289" y="354360"/>
                  </a:lnTo>
                  <a:lnTo>
                    <a:pt x="350992" y="341993"/>
                  </a:lnTo>
                  <a:lnTo>
                    <a:pt x="390691" y="327900"/>
                  </a:lnTo>
                  <a:lnTo>
                    <a:pt x="426468" y="309885"/>
                  </a:lnTo>
                  <a:lnTo>
                    <a:pt x="434688" y="306898"/>
                  </a:lnTo>
                  <a:lnTo>
                    <a:pt x="438425" y="310632"/>
                  </a:lnTo>
                  <a:lnTo>
                    <a:pt x="439173" y="320339"/>
                  </a:lnTo>
                  <a:lnTo>
                    <a:pt x="436932" y="327060"/>
                  </a:lnTo>
                  <a:lnTo>
                    <a:pt x="433941" y="333033"/>
                  </a:lnTo>
                  <a:lnTo>
                    <a:pt x="428711" y="339754"/>
                  </a:lnTo>
                  <a:lnTo>
                    <a:pt x="398112" y="361887"/>
                  </a:lnTo>
                  <a:close/>
                </a:path>
                <a:path w="439419" h="404494">
                  <a:moveTo>
                    <a:pt x="226190" y="403971"/>
                  </a:moveTo>
                  <a:lnTo>
                    <a:pt x="219908" y="403108"/>
                  </a:lnTo>
                  <a:lnTo>
                    <a:pt x="213486" y="402664"/>
                  </a:lnTo>
                  <a:lnTo>
                    <a:pt x="207064" y="402501"/>
                  </a:lnTo>
                  <a:lnTo>
                    <a:pt x="200782" y="402478"/>
                  </a:lnTo>
                  <a:lnTo>
                    <a:pt x="179203" y="401381"/>
                  </a:lnTo>
                  <a:lnTo>
                    <a:pt x="137727" y="396387"/>
                  </a:lnTo>
                  <a:lnTo>
                    <a:pt x="83348" y="384370"/>
                  </a:lnTo>
                  <a:lnTo>
                    <a:pt x="29239" y="357488"/>
                  </a:lnTo>
                  <a:lnTo>
                    <a:pt x="1249" y="324073"/>
                  </a:lnTo>
                  <a:lnTo>
                    <a:pt x="0" y="315672"/>
                  </a:lnTo>
                  <a:lnTo>
                    <a:pt x="1903" y="310632"/>
                  </a:lnTo>
                  <a:lnTo>
                    <a:pt x="7028" y="308952"/>
                  </a:lnTo>
                  <a:lnTo>
                    <a:pt x="15447" y="310632"/>
                  </a:lnTo>
                  <a:lnTo>
                    <a:pt x="32565" y="320152"/>
                  </a:lnTo>
                  <a:lnTo>
                    <a:pt x="50384" y="328553"/>
                  </a:lnTo>
                  <a:lnTo>
                    <a:pt x="69043" y="335833"/>
                  </a:lnTo>
                  <a:lnTo>
                    <a:pt x="88687" y="341994"/>
                  </a:lnTo>
                  <a:lnTo>
                    <a:pt x="101389" y="346474"/>
                  </a:lnTo>
                  <a:lnTo>
                    <a:pt x="152601" y="357048"/>
                  </a:lnTo>
                  <a:lnTo>
                    <a:pt x="203130" y="361887"/>
                  </a:lnTo>
                  <a:lnTo>
                    <a:pt x="398112" y="361887"/>
                  </a:lnTo>
                  <a:lnTo>
                    <a:pt x="396740" y="362879"/>
                  </a:lnTo>
                  <a:lnTo>
                    <a:pt x="356782" y="380823"/>
                  </a:lnTo>
                  <a:lnTo>
                    <a:pt x="308697" y="393727"/>
                  </a:lnTo>
                  <a:lnTo>
                    <a:pt x="252345" y="401731"/>
                  </a:lnTo>
                  <a:lnTo>
                    <a:pt x="247861" y="402478"/>
                  </a:lnTo>
                  <a:lnTo>
                    <a:pt x="234411" y="402478"/>
                  </a:lnTo>
                  <a:lnTo>
                    <a:pt x="229926" y="403224"/>
                  </a:lnTo>
                  <a:lnTo>
                    <a:pt x="226190" y="403971"/>
                  </a:lnTo>
                  <a:close/>
                </a:path>
              </a:pathLst>
            </a:custGeom>
            <a:solidFill>
              <a:srgbClr val="FA8E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3432856" y="2595452"/>
              <a:ext cx="1435735" cy="259715"/>
            </a:xfrm>
            <a:custGeom>
              <a:avLst/>
              <a:gdLst/>
              <a:ahLst/>
              <a:cxnLst/>
              <a:rect l="l" t="t" r="r" b="b"/>
              <a:pathLst>
                <a:path w="1435734" h="259714">
                  <a:moveTo>
                    <a:pt x="1368321" y="259107"/>
                  </a:moveTo>
                  <a:lnTo>
                    <a:pt x="1356363" y="257614"/>
                  </a:lnTo>
                  <a:lnTo>
                    <a:pt x="1351132" y="254627"/>
                  </a:lnTo>
                  <a:lnTo>
                    <a:pt x="1343659" y="244173"/>
                  </a:lnTo>
                  <a:lnTo>
                    <a:pt x="1342911" y="238200"/>
                  </a:lnTo>
                  <a:lnTo>
                    <a:pt x="1344405" y="226251"/>
                  </a:lnTo>
                  <a:lnTo>
                    <a:pt x="1347395" y="221025"/>
                  </a:lnTo>
                  <a:lnTo>
                    <a:pt x="1352626" y="217291"/>
                  </a:lnTo>
                  <a:lnTo>
                    <a:pt x="1360099" y="211317"/>
                  </a:lnTo>
                  <a:lnTo>
                    <a:pt x="1363836" y="207584"/>
                  </a:lnTo>
                  <a:lnTo>
                    <a:pt x="1369814" y="202356"/>
                  </a:lnTo>
                  <a:lnTo>
                    <a:pt x="1372803" y="196383"/>
                  </a:lnTo>
                  <a:lnTo>
                    <a:pt x="1356363" y="162034"/>
                  </a:lnTo>
                  <a:lnTo>
                    <a:pt x="1346987" y="145630"/>
                  </a:lnTo>
                  <a:lnTo>
                    <a:pt x="1340203" y="132166"/>
                  </a:lnTo>
                  <a:lnTo>
                    <a:pt x="1336081" y="121502"/>
                  </a:lnTo>
                  <a:lnTo>
                    <a:pt x="1334817" y="114222"/>
                  </a:lnTo>
                  <a:lnTo>
                    <a:pt x="1334692" y="104946"/>
                  </a:lnTo>
                  <a:lnTo>
                    <a:pt x="1336934" y="93804"/>
                  </a:lnTo>
                  <a:lnTo>
                    <a:pt x="1341418" y="80002"/>
                  </a:lnTo>
                  <a:lnTo>
                    <a:pt x="1348143" y="63469"/>
                  </a:lnTo>
                  <a:lnTo>
                    <a:pt x="1348891" y="62723"/>
                  </a:lnTo>
                  <a:lnTo>
                    <a:pt x="1357859" y="47870"/>
                  </a:lnTo>
                  <a:lnTo>
                    <a:pt x="1369069" y="33508"/>
                  </a:lnTo>
                  <a:lnTo>
                    <a:pt x="1382521" y="19565"/>
                  </a:lnTo>
                  <a:lnTo>
                    <a:pt x="1403445" y="1493"/>
                  </a:lnTo>
                  <a:lnTo>
                    <a:pt x="1408676" y="0"/>
                  </a:lnTo>
                  <a:lnTo>
                    <a:pt x="1414655" y="746"/>
                  </a:lnTo>
                  <a:lnTo>
                    <a:pt x="1421380" y="1493"/>
                  </a:lnTo>
                  <a:lnTo>
                    <a:pt x="1426611" y="3732"/>
                  </a:lnTo>
                  <a:lnTo>
                    <a:pt x="1430347" y="10453"/>
                  </a:lnTo>
                  <a:lnTo>
                    <a:pt x="1434084" y="15679"/>
                  </a:lnTo>
                  <a:lnTo>
                    <a:pt x="1435580" y="20906"/>
                  </a:lnTo>
                  <a:lnTo>
                    <a:pt x="1434084" y="32854"/>
                  </a:lnTo>
                  <a:lnTo>
                    <a:pt x="1431842" y="38081"/>
                  </a:lnTo>
                  <a:lnTo>
                    <a:pt x="1426611" y="41814"/>
                  </a:lnTo>
                  <a:lnTo>
                    <a:pt x="1414677" y="52023"/>
                  </a:lnTo>
                  <a:lnTo>
                    <a:pt x="1389245" y="83630"/>
                  </a:lnTo>
                  <a:lnTo>
                    <a:pt x="1379530" y="109765"/>
                  </a:lnTo>
                  <a:lnTo>
                    <a:pt x="1381352" y="114222"/>
                  </a:lnTo>
                  <a:lnTo>
                    <a:pt x="1384575" y="120779"/>
                  </a:lnTo>
                  <a:lnTo>
                    <a:pt x="1389199" y="129296"/>
                  </a:lnTo>
                  <a:lnTo>
                    <a:pt x="1395224" y="139633"/>
                  </a:lnTo>
                  <a:lnTo>
                    <a:pt x="1406422" y="157146"/>
                  </a:lnTo>
                  <a:lnTo>
                    <a:pt x="1414187" y="171648"/>
                  </a:lnTo>
                  <a:lnTo>
                    <a:pt x="1418449" y="183211"/>
                  </a:lnTo>
                  <a:lnTo>
                    <a:pt x="1419138" y="191903"/>
                  </a:lnTo>
                  <a:lnTo>
                    <a:pt x="1417596" y="205612"/>
                  </a:lnTo>
                  <a:lnTo>
                    <a:pt x="1394476" y="242680"/>
                  </a:lnTo>
                  <a:lnTo>
                    <a:pt x="1374299" y="257614"/>
                  </a:lnTo>
                  <a:lnTo>
                    <a:pt x="1368321" y="259107"/>
                  </a:lnTo>
                  <a:close/>
                </a:path>
                <a:path w="1435734" h="259714">
                  <a:moveTo>
                    <a:pt x="68005" y="259107"/>
                  </a:moveTo>
                  <a:lnTo>
                    <a:pt x="62774" y="257614"/>
                  </a:lnTo>
                  <a:lnTo>
                    <a:pt x="57544" y="253880"/>
                  </a:lnTo>
                  <a:lnTo>
                    <a:pt x="51565" y="250147"/>
                  </a:lnTo>
                  <a:lnTo>
                    <a:pt x="22701" y="216918"/>
                  </a:lnTo>
                  <a:lnTo>
                    <a:pt x="17190" y="190410"/>
                  </a:lnTo>
                  <a:lnTo>
                    <a:pt x="17879" y="181601"/>
                  </a:lnTo>
                  <a:lnTo>
                    <a:pt x="22140" y="169782"/>
                  </a:lnTo>
                  <a:lnTo>
                    <a:pt x="29905" y="155023"/>
                  </a:lnTo>
                  <a:lnTo>
                    <a:pt x="41103" y="137394"/>
                  </a:lnTo>
                  <a:lnTo>
                    <a:pt x="47011" y="127605"/>
                  </a:lnTo>
                  <a:lnTo>
                    <a:pt x="51379" y="119566"/>
                  </a:lnTo>
                  <a:lnTo>
                    <a:pt x="54345" y="113347"/>
                  </a:lnTo>
                  <a:lnTo>
                    <a:pt x="56049" y="109018"/>
                  </a:lnTo>
                  <a:lnTo>
                    <a:pt x="56049" y="108272"/>
                  </a:lnTo>
                  <a:lnTo>
                    <a:pt x="39339" y="71193"/>
                  </a:lnTo>
                  <a:lnTo>
                    <a:pt x="8969" y="40321"/>
                  </a:lnTo>
                  <a:lnTo>
                    <a:pt x="4484" y="36588"/>
                  </a:lnTo>
                  <a:lnTo>
                    <a:pt x="1496" y="31361"/>
                  </a:lnTo>
                  <a:lnTo>
                    <a:pt x="0" y="19414"/>
                  </a:lnTo>
                  <a:lnTo>
                    <a:pt x="1494" y="13440"/>
                  </a:lnTo>
                  <a:lnTo>
                    <a:pt x="5976" y="8213"/>
                  </a:lnTo>
                  <a:lnTo>
                    <a:pt x="9713" y="3733"/>
                  </a:lnTo>
                  <a:lnTo>
                    <a:pt x="14944" y="746"/>
                  </a:lnTo>
                  <a:lnTo>
                    <a:pt x="20923" y="0"/>
                  </a:lnTo>
                  <a:lnTo>
                    <a:pt x="26902" y="0"/>
                  </a:lnTo>
                  <a:lnTo>
                    <a:pt x="66509" y="32761"/>
                  </a:lnTo>
                  <a:lnTo>
                    <a:pt x="86687" y="61976"/>
                  </a:lnTo>
                  <a:lnTo>
                    <a:pt x="87435" y="61976"/>
                  </a:lnTo>
                  <a:lnTo>
                    <a:pt x="87435" y="62723"/>
                  </a:lnTo>
                  <a:lnTo>
                    <a:pt x="94581" y="79255"/>
                  </a:lnTo>
                  <a:lnTo>
                    <a:pt x="99205" y="93057"/>
                  </a:lnTo>
                  <a:lnTo>
                    <a:pt x="101307" y="104199"/>
                  </a:lnTo>
                  <a:lnTo>
                    <a:pt x="100923" y="112005"/>
                  </a:lnTo>
                  <a:lnTo>
                    <a:pt x="99917" y="120126"/>
                  </a:lnTo>
                  <a:lnTo>
                    <a:pt x="95936" y="131046"/>
                  </a:lnTo>
                  <a:lnTo>
                    <a:pt x="89012" y="144767"/>
                  </a:lnTo>
                  <a:lnTo>
                    <a:pt x="79215" y="161288"/>
                  </a:lnTo>
                  <a:lnTo>
                    <a:pt x="78467" y="162034"/>
                  </a:lnTo>
                  <a:lnTo>
                    <a:pt x="72010" y="171706"/>
                  </a:lnTo>
                  <a:lnTo>
                    <a:pt x="67164" y="179488"/>
                  </a:lnTo>
                  <a:lnTo>
                    <a:pt x="63859" y="185451"/>
                  </a:lnTo>
                  <a:lnTo>
                    <a:pt x="62026" y="189662"/>
                  </a:lnTo>
                  <a:lnTo>
                    <a:pt x="62773" y="195636"/>
                  </a:lnTo>
                  <a:lnTo>
                    <a:pt x="88182" y="219531"/>
                  </a:lnTo>
                  <a:lnTo>
                    <a:pt x="91173" y="224757"/>
                  </a:lnTo>
                  <a:lnTo>
                    <a:pt x="92667" y="230731"/>
                  </a:lnTo>
                  <a:lnTo>
                    <a:pt x="94161" y="237452"/>
                  </a:lnTo>
                  <a:lnTo>
                    <a:pt x="92667" y="242680"/>
                  </a:lnTo>
                  <a:lnTo>
                    <a:pt x="85193" y="253134"/>
                  </a:lnTo>
                  <a:lnTo>
                    <a:pt x="80711" y="256121"/>
                  </a:lnTo>
                  <a:lnTo>
                    <a:pt x="74732" y="257614"/>
                  </a:lnTo>
                  <a:lnTo>
                    <a:pt x="68005" y="259107"/>
                  </a:lnTo>
                  <a:close/>
                </a:path>
                <a:path w="1435734" h="259714">
                  <a:moveTo>
                    <a:pt x="100886" y="112752"/>
                  </a:moveTo>
                  <a:lnTo>
                    <a:pt x="100886" y="112005"/>
                  </a:lnTo>
                  <a:lnTo>
                    <a:pt x="100886" y="112752"/>
                  </a:lnTo>
                  <a:close/>
                </a:path>
              </a:pathLst>
            </a:custGeom>
            <a:solidFill>
              <a:srgbClr val="FFA28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09590" y="2756741"/>
              <a:ext cx="348992" cy="3494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95946" y="2487925"/>
              <a:ext cx="217467" cy="2113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565877" y="2756740"/>
              <a:ext cx="348996" cy="3494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91614" y="2472244"/>
              <a:ext cx="245117" cy="227000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563193" y="2093244"/>
            <a:ext cx="7099934" cy="3753485"/>
          </a:xfrm>
          <a:prstGeom prst="rect"/>
        </p:spPr>
        <p:txBody>
          <a:bodyPr wrap="square" lIns="0" tIns="615315" rIns="0" bIns="0" rtlCol="0" vert="horz">
            <a:spAutoFit/>
          </a:bodyPr>
          <a:lstStyle/>
          <a:p>
            <a:pPr marL="12700" marR="5080">
              <a:lnSpc>
                <a:spcPct val="72200"/>
              </a:lnSpc>
              <a:spcBef>
                <a:spcPts val="4845"/>
              </a:spcBef>
            </a:pPr>
            <a:r>
              <a:rPr dirty="0" spc="-55"/>
              <a:t>Muito </a:t>
            </a:r>
            <a:r>
              <a:rPr dirty="0" spc="-50"/>
              <a:t> </a:t>
            </a:r>
            <a:r>
              <a:rPr dirty="0" spc="-520"/>
              <a:t>o</a:t>
            </a:r>
            <a:r>
              <a:rPr dirty="0" spc="-335"/>
              <a:t>b</a:t>
            </a:r>
            <a:r>
              <a:rPr dirty="0" spc="-850"/>
              <a:t>r</a:t>
            </a:r>
            <a:r>
              <a:rPr dirty="0" spc="-1170"/>
              <a:t>i</a:t>
            </a:r>
            <a:r>
              <a:rPr dirty="0" spc="810"/>
              <a:t>g</a:t>
            </a:r>
            <a:r>
              <a:rPr dirty="0" spc="-315"/>
              <a:t>a</a:t>
            </a:r>
            <a:r>
              <a:rPr dirty="0" spc="-335"/>
              <a:t>d</a:t>
            </a:r>
            <a:r>
              <a:rPr dirty="0" spc="-520"/>
              <a:t>o</a:t>
            </a:r>
            <a:r>
              <a:rPr dirty="0" spc="-1530"/>
              <a:t>!</a:t>
            </a: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124" y="360935"/>
            <a:ext cx="570837" cy="66674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849063" y="8860932"/>
            <a:ext cx="12014200" cy="4584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50">
                <a:solidFill>
                  <a:srgbClr val="004AAC"/>
                </a:solidFill>
                <a:latin typeface="Trebuchet MS"/>
                <a:cs typeface="Trebuchet MS"/>
              </a:rPr>
              <a:t>Camila</a:t>
            </a:r>
            <a:r>
              <a:rPr dirty="0" sz="2800" spc="-555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004AAC"/>
                </a:solidFill>
                <a:latin typeface="Trebuchet MS"/>
                <a:cs typeface="Trebuchet MS"/>
              </a:rPr>
              <a:t>Melo</a:t>
            </a:r>
            <a:r>
              <a:rPr dirty="0" sz="2800" spc="-55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004AAC"/>
                </a:solidFill>
                <a:latin typeface="Trebuchet MS"/>
                <a:cs typeface="Trebuchet MS"/>
              </a:rPr>
              <a:t>-</a:t>
            </a:r>
            <a:r>
              <a:rPr dirty="0" sz="2800" spc="-55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2800" spc="-70">
                <a:solidFill>
                  <a:srgbClr val="004AAC"/>
                </a:solidFill>
                <a:latin typeface="Trebuchet MS"/>
                <a:cs typeface="Trebuchet MS"/>
              </a:rPr>
              <a:t>Henrique</a:t>
            </a:r>
            <a:r>
              <a:rPr dirty="0" sz="2800" spc="-55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2800" spc="-135">
                <a:solidFill>
                  <a:srgbClr val="004AAC"/>
                </a:solidFill>
                <a:latin typeface="Trebuchet MS"/>
                <a:cs typeface="Trebuchet MS"/>
              </a:rPr>
              <a:t>Jardim</a:t>
            </a:r>
            <a:r>
              <a:rPr dirty="0" sz="2800" spc="-55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004AAC"/>
                </a:solidFill>
                <a:latin typeface="Trebuchet MS"/>
                <a:cs typeface="Trebuchet MS"/>
              </a:rPr>
              <a:t>-</a:t>
            </a:r>
            <a:r>
              <a:rPr dirty="0" sz="2800" spc="-55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2800" spc="-120">
                <a:solidFill>
                  <a:srgbClr val="004AAC"/>
                </a:solidFill>
                <a:latin typeface="Trebuchet MS"/>
                <a:cs typeface="Trebuchet MS"/>
              </a:rPr>
              <a:t>João</a:t>
            </a:r>
            <a:r>
              <a:rPr dirty="0" sz="2800" spc="-55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2800" spc="-90">
                <a:solidFill>
                  <a:srgbClr val="004AAC"/>
                </a:solidFill>
                <a:latin typeface="Trebuchet MS"/>
                <a:cs typeface="Trebuchet MS"/>
              </a:rPr>
              <a:t>Gabriel</a:t>
            </a:r>
            <a:r>
              <a:rPr dirty="0" sz="2800" spc="-55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2800" spc="-95">
                <a:solidFill>
                  <a:srgbClr val="004AAC"/>
                </a:solidFill>
                <a:latin typeface="Trebuchet MS"/>
                <a:cs typeface="Trebuchet MS"/>
              </a:rPr>
              <a:t>-Vítor</a:t>
            </a:r>
            <a:r>
              <a:rPr dirty="0" sz="2800" spc="-55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004AAC"/>
                </a:solidFill>
                <a:latin typeface="Trebuchet MS"/>
                <a:cs typeface="Trebuchet MS"/>
              </a:rPr>
              <a:t>de</a:t>
            </a:r>
            <a:r>
              <a:rPr dirty="0" sz="2800" spc="-55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2800" spc="-75">
                <a:solidFill>
                  <a:srgbClr val="004AAC"/>
                </a:solidFill>
                <a:latin typeface="Trebuchet MS"/>
                <a:cs typeface="Trebuchet MS"/>
              </a:rPr>
              <a:t>Figueiredo</a:t>
            </a:r>
            <a:r>
              <a:rPr dirty="0" sz="2800" spc="-555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004AAC"/>
                </a:solidFill>
                <a:latin typeface="Trebuchet MS"/>
                <a:cs typeface="Trebuchet MS"/>
              </a:rPr>
              <a:t>-</a:t>
            </a:r>
            <a:r>
              <a:rPr dirty="0" sz="2800" spc="-55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2800" spc="-90">
                <a:solidFill>
                  <a:srgbClr val="004AAC"/>
                </a:solidFill>
                <a:latin typeface="Trebuchet MS"/>
                <a:cs typeface="Trebuchet MS"/>
              </a:rPr>
              <a:t>Vítor</a:t>
            </a:r>
            <a:r>
              <a:rPr dirty="0" sz="2800" spc="-55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004AAC"/>
                </a:solidFill>
                <a:latin typeface="Trebuchet MS"/>
                <a:cs typeface="Trebuchet MS"/>
              </a:rPr>
              <a:t>Fernandes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vitor</dc:creator>
  <cp:keywords>DAF1YQFx3SQ,BADewTXiWQ4</cp:keywords>
  <dc:title>Entrelaçando nós e sinapses</dc:title>
  <dcterms:created xsi:type="dcterms:W3CDTF">2023-11-27T20:52:03Z</dcterms:created>
  <dcterms:modified xsi:type="dcterms:W3CDTF">2023-11-27T20:52:03Z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2023-11-27T00:00:00Z</vt:filetime>
  </property>
  <property fmtid="{D5CDD505-2E9C-101B-9397-08002B2CF9AE}" pid="3" name="Creator">
    <vt:lpwstr>Canva</vt:lpwstr>
  </property>
  <property fmtid="{D5CDD505-2E9C-101B-9397-08002B2CF9AE}" pid="4" name="LastSaved">
    <vt:filetime>2023-11-27T00:00:00Z</vt:filetime>
  </property>
</Properties>
</file>