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97B48-F61F-45D5-8A2D-CAA0619CAA21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ED0D2-6FA7-4BAA-8BC0-1BC548CC6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0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287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72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63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93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144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8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1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39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9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3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01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675F7DC-139F-497D-808A-587AF5E9041A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01E5AB6-A59F-479F-8A49-82D16C1CB4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9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F91D1-EF55-78B6-8EF1-246F5B6DF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9267"/>
            <a:ext cx="12192000" cy="931333"/>
          </a:xfrm>
        </p:spPr>
        <p:txBody>
          <a:bodyPr>
            <a:noAutofit/>
          </a:bodyPr>
          <a:lstStyle/>
          <a:p>
            <a:r>
              <a:rPr lang="pt-BR" sz="60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Sucos de frutas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8005F3-4E0E-B0A9-C8C1-05038F249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3744"/>
            <a:ext cx="2675467" cy="480523"/>
          </a:xfrm>
        </p:spPr>
        <p:txBody>
          <a:bodyPr/>
          <a:lstStyle/>
          <a:p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</a:endParaRPr>
          </a:p>
          <a:p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2171D5-D58C-D3CA-45F8-45E5A52DA1C1}"/>
              </a:ext>
            </a:extLst>
          </p:cNvPr>
          <p:cNvSpPr txBox="1"/>
          <p:nvPr/>
        </p:nvSpPr>
        <p:spPr>
          <a:xfrm>
            <a:off x="2853267" y="1749405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Vamos observa clientes acima de 18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Os maiores preços de cada embalagem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Faturamento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Os 10 primeiros clientes que comprou em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Quantos os clientes compraram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Quantos sabor manga tem na loja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Analisando onde não tem vendedor mas que tem 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Os maiores preços de cada embalagem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Percentual dos preços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38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16B46-42A5-2CF7-D3F5-F58FA0D2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403" y="0"/>
            <a:ext cx="7729728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/>
              <a:t>Analisando onde não tem vendedor mas que tem clientes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8173300-1E90-F978-575A-52E615B43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69" b="4904"/>
          <a:stretch/>
        </p:blipFill>
        <p:spPr>
          <a:xfrm>
            <a:off x="1049867" y="1481667"/>
            <a:ext cx="9965266" cy="4783666"/>
          </a:xfrm>
        </p:spPr>
      </p:pic>
    </p:spTree>
    <p:extLst>
      <p:ext uri="{BB962C8B-B14F-4D97-AF65-F5344CB8AC3E}">
        <p14:creationId xmlns:p14="http://schemas.microsoft.com/office/powerpoint/2010/main" val="39442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32111-E61C-5A6B-84F7-B92A50C3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870" y="0"/>
            <a:ext cx="7729728" cy="1188720"/>
          </a:xfrm>
        </p:spPr>
        <p:txBody>
          <a:bodyPr/>
          <a:lstStyle/>
          <a:p>
            <a:pPr algn="ctr"/>
            <a:r>
              <a:rPr lang="pt-BR" dirty="0"/>
              <a:t>Tipo Cliente e Tipo Vendedor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F91A414-23DD-A380-E524-C425F267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16" b="4367"/>
          <a:stretch/>
        </p:blipFill>
        <p:spPr>
          <a:xfrm>
            <a:off x="1016000" y="1188720"/>
            <a:ext cx="10430933" cy="4788747"/>
          </a:xfrm>
        </p:spPr>
      </p:pic>
    </p:spTree>
    <p:extLst>
      <p:ext uri="{BB962C8B-B14F-4D97-AF65-F5344CB8AC3E}">
        <p14:creationId xmlns:p14="http://schemas.microsoft.com/office/powerpoint/2010/main" val="282834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E9D3C-EB55-674B-1011-779B36F8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pPr algn="ctr"/>
            <a:r>
              <a:rPr lang="pt-BR" dirty="0"/>
              <a:t>Percentual dos preços 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883FE0D-45B8-1F6C-47DF-2F0B5CA18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42" b="4095"/>
          <a:stretch/>
        </p:blipFill>
        <p:spPr>
          <a:xfrm>
            <a:off x="999067" y="1752601"/>
            <a:ext cx="10033000" cy="4851400"/>
          </a:xfrm>
        </p:spPr>
      </p:pic>
    </p:spTree>
    <p:extLst>
      <p:ext uri="{BB962C8B-B14F-4D97-AF65-F5344CB8AC3E}">
        <p14:creationId xmlns:p14="http://schemas.microsoft.com/office/powerpoint/2010/main" val="1216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F5C67-48CE-9575-8E7A-4C9CEAD3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pPr algn="ctr"/>
            <a:r>
              <a:rPr lang="pt-BR" dirty="0"/>
              <a:t>Selecionando o nome com o CPF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919C8D4-68C0-F7CC-4090-E02200EBD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15" b="4640"/>
          <a:stretch/>
        </p:blipFill>
        <p:spPr>
          <a:xfrm>
            <a:off x="1253067" y="1651000"/>
            <a:ext cx="9677400" cy="4699000"/>
          </a:xfrm>
        </p:spPr>
      </p:pic>
    </p:spTree>
    <p:extLst>
      <p:ext uri="{BB962C8B-B14F-4D97-AF65-F5344CB8AC3E}">
        <p14:creationId xmlns:p14="http://schemas.microsoft.com/office/powerpoint/2010/main" val="124473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F0E9F-2B11-0265-8561-D3536811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867" y="0"/>
            <a:ext cx="8060266" cy="1325563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Conhecendo o banco de dados 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9745DDE1-3595-3FC4-F1B4-83D7E0DCC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653" b="7642"/>
          <a:stretch/>
        </p:blipFill>
        <p:spPr>
          <a:xfrm>
            <a:off x="1413933" y="1524000"/>
            <a:ext cx="9618133" cy="4902200"/>
          </a:xfrm>
        </p:spPr>
      </p:pic>
    </p:spTree>
    <p:extLst>
      <p:ext uri="{BB962C8B-B14F-4D97-AF65-F5344CB8AC3E}">
        <p14:creationId xmlns:p14="http://schemas.microsoft.com/office/powerpoint/2010/main" val="248052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11BFA-5583-9478-F7F4-5AA9167A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0"/>
            <a:ext cx="8924925" cy="1325563"/>
          </a:xfrm>
        </p:spPr>
        <p:txBody>
          <a:bodyPr/>
          <a:lstStyle/>
          <a:p>
            <a:pPr algn="ctr"/>
            <a:r>
              <a:rPr lang="pt-BR" dirty="0"/>
              <a:t>Observando clientes acima de 18 anos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A17AB66-046D-5947-D1D5-FE02B2AD9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69" b="4640"/>
          <a:stretch/>
        </p:blipFill>
        <p:spPr>
          <a:xfrm>
            <a:off x="1168400" y="1921932"/>
            <a:ext cx="9889067" cy="4707467"/>
          </a:xfrm>
        </p:spPr>
      </p:pic>
    </p:spTree>
    <p:extLst>
      <p:ext uri="{BB962C8B-B14F-4D97-AF65-F5344CB8AC3E}">
        <p14:creationId xmlns:p14="http://schemas.microsoft.com/office/powerpoint/2010/main" val="129931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C95DE-E39C-B041-6CA3-8475F137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Os maiores preços de cada embalagem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A5E8EE-986E-206E-449E-871D6E807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17" b="4032"/>
          <a:stretch/>
        </p:blipFill>
        <p:spPr>
          <a:xfrm>
            <a:off x="457200" y="1667934"/>
            <a:ext cx="11319933" cy="483446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008833-8707-E51A-B2BA-2AB3C4D27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7" t="48226" r="75420" b="35645"/>
          <a:stretch/>
        </p:blipFill>
        <p:spPr>
          <a:xfrm>
            <a:off x="4842933" y="3175000"/>
            <a:ext cx="2142067" cy="207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0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8D8A2-DD09-95BC-B28F-4739D34A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Faturamento da empresa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D83B15-E29C-30B1-708A-4343ABCFA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42" b="4913"/>
          <a:stretch/>
        </p:blipFill>
        <p:spPr>
          <a:xfrm>
            <a:off x="965201" y="1794933"/>
            <a:ext cx="10134600" cy="4665134"/>
          </a:xfrm>
        </p:spPr>
      </p:pic>
    </p:spTree>
    <p:extLst>
      <p:ext uri="{BB962C8B-B14F-4D97-AF65-F5344CB8AC3E}">
        <p14:creationId xmlns:p14="http://schemas.microsoft.com/office/powerpoint/2010/main" val="48985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AD2CD-7265-C09D-83AF-C4863CA4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Os 10 primeiros clientes que comprou em 2016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C643E6-0FD2-393B-C6B8-2972C5AC3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96" b="4367"/>
          <a:stretch/>
        </p:blipFill>
        <p:spPr>
          <a:xfrm>
            <a:off x="872067" y="1752600"/>
            <a:ext cx="10337799" cy="4919133"/>
          </a:xfrm>
        </p:spPr>
      </p:pic>
    </p:spTree>
    <p:extLst>
      <p:ext uri="{BB962C8B-B14F-4D97-AF65-F5344CB8AC3E}">
        <p14:creationId xmlns:p14="http://schemas.microsoft.com/office/powerpoint/2010/main" val="247636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6F21E-C045-4FAD-14CA-4B4EBA99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Quantos os clientes compraram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12E601-EB6F-B8DA-9663-98F3A0139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2" t="4196" r="1" b="5186"/>
          <a:stretch/>
        </p:blipFill>
        <p:spPr>
          <a:xfrm>
            <a:off x="838199" y="1642533"/>
            <a:ext cx="10515599" cy="5071534"/>
          </a:xfrm>
        </p:spPr>
      </p:pic>
    </p:spTree>
    <p:extLst>
      <p:ext uri="{BB962C8B-B14F-4D97-AF65-F5344CB8AC3E}">
        <p14:creationId xmlns:p14="http://schemas.microsoft.com/office/powerpoint/2010/main" val="406213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01C90-4ACD-6B9B-13E7-C4669EC0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268"/>
            <a:ext cx="7729728" cy="105833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Status Do preço</a:t>
            </a:r>
            <a:br>
              <a:rPr lang="pt-BR" dirty="0"/>
            </a:br>
            <a:r>
              <a:rPr lang="pt-BR" dirty="0"/>
              <a:t>Produto barato </a:t>
            </a:r>
            <a:br>
              <a:rPr lang="pt-BR" dirty="0"/>
            </a:br>
            <a:r>
              <a:rPr lang="pt-BR" dirty="0"/>
              <a:t>produto caro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37070F-331B-E976-5A6E-3C78AB5D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89" b="4640"/>
          <a:stretch/>
        </p:blipFill>
        <p:spPr>
          <a:xfrm>
            <a:off x="237067" y="1269999"/>
            <a:ext cx="11760200" cy="5444067"/>
          </a:xfrm>
        </p:spPr>
      </p:pic>
    </p:spTree>
    <p:extLst>
      <p:ext uri="{BB962C8B-B14F-4D97-AF65-F5344CB8AC3E}">
        <p14:creationId xmlns:p14="http://schemas.microsoft.com/office/powerpoint/2010/main" val="134048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333E7-AF8A-C09F-80DD-FE7A7791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869" y="0"/>
            <a:ext cx="7729728" cy="1188720"/>
          </a:xfrm>
        </p:spPr>
        <p:txBody>
          <a:bodyPr/>
          <a:lstStyle/>
          <a:p>
            <a:pPr algn="ctr"/>
            <a:r>
              <a:rPr lang="pt-BR" dirty="0"/>
              <a:t>Quantos sabor manga tem 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531280-7818-0338-A2EB-BBC10065B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89" b="4913"/>
          <a:stretch/>
        </p:blipFill>
        <p:spPr>
          <a:xfrm>
            <a:off x="1214966" y="1794934"/>
            <a:ext cx="9762067" cy="4504266"/>
          </a:xfrm>
        </p:spPr>
      </p:pic>
    </p:spTree>
    <p:extLst>
      <p:ext uri="{BB962C8B-B14F-4D97-AF65-F5344CB8AC3E}">
        <p14:creationId xmlns:p14="http://schemas.microsoft.com/office/powerpoint/2010/main" val="2343940872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157</TotalTime>
  <Words>124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Bahnschrift Light Condensed</vt:lpstr>
      <vt:lpstr>Calibri</vt:lpstr>
      <vt:lpstr>Gill Sans MT</vt:lpstr>
      <vt:lpstr>Pacote</vt:lpstr>
      <vt:lpstr>Sucos de frutas</vt:lpstr>
      <vt:lpstr>Conhecendo o banco de dados </vt:lpstr>
      <vt:lpstr>Observando clientes acima de 18 anos </vt:lpstr>
      <vt:lpstr>Os maiores preços de cada embalagem</vt:lpstr>
      <vt:lpstr>Faturamento da empresa </vt:lpstr>
      <vt:lpstr>Os 10 primeiros clientes que comprou em 2016</vt:lpstr>
      <vt:lpstr>Quantos os clientes compraram</vt:lpstr>
      <vt:lpstr>Status Do preço Produto barato  produto caro </vt:lpstr>
      <vt:lpstr>Quantos sabor manga tem ?</vt:lpstr>
      <vt:lpstr>Analisando onde não tem vendedor mas que tem clientes</vt:lpstr>
      <vt:lpstr>Tipo Cliente e Tipo Vendedor </vt:lpstr>
      <vt:lpstr>Percentual dos preços </vt:lpstr>
      <vt:lpstr>Selecionando o nome com o CPF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vitingm.camisa12@gmail.com</dc:creator>
  <cp:lastModifiedBy>vitingm.camisa12@gmail.com</cp:lastModifiedBy>
  <cp:revision>5</cp:revision>
  <dcterms:created xsi:type="dcterms:W3CDTF">2022-10-25T16:18:15Z</dcterms:created>
  <dcterms:modified xsi:type="dcterms:W3CDTF">2022-11-23T17:32:38Z</dcterms:modified>
</cp:coreProperties>
</file>