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9">
  <p:sldMasterIdLst>
    <p:sldMasterId id="2147483876" r:id="rId1"/>
  </p:sldMasterIdLst>
  <p:notesMasterIdLst>
    <p:notesMasterId r:id="rId8"/>
  </p:notesMasterIdLst>
  <p:handoutMasterIdLst>
    <p:handoutMasterId r:id="rId9"/>
  </p:handoutMasterIdLst>
  <p:sldIdLst>
    <p:sldId id="1182" r:id="rId2"/>
    <p:sldId id="1186" r:id="rId3"/>
    <p:sldId id="1187" r:id="rId4"/>
    <p:sldId id="1188" r:id="rId5"/>
    <p:sldId id="1189" r:id="rId6"/>
    <p:sldId id="119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ederico" initials="F" lastIdx="31" clrIdx="0">
    <p:extLst>
      <p:ext uri="{19B8F6BF-5375-455C-9EA6-DF929625EA0E}">
        <p15:presenceInfo xmlns:p15="http://schemas.microsoft.com/office/powerpoint/2012/main" userId="Frederi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BC938C"/>
    <a:srgbClr val="DEEBF7"/>
    <a:srgbClr val="CEE1FB"/>
    <a:srgbClr val="6EA6CA"/>
    <a:srgbClr val="F7F7F7"/>
    <a:srgbClr val="000099"/>
    <a:srgbClr val="2F5597"/>
    <a:srgbClr val="00A6A2"/>
    <a:srgbClr val="9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>
      <p:cViewPr varScale="1">
        <p:scale>
          <a:sx n="105" d="100"/>
          <a:sy n="105" d="100"/>
        </p:scale>
        <p:origin x="17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. E." userId="774010bec831de26" providerId="LiveId" clId="{653DBEBC-1F6A-4457-9852-6C1E31F2AF1E}"/>
    <pc:docChg chg="undo redo custSel addSld delSld modSld sldOrd">
      <pc:chgData name="N. E." userId="774010bec831de26" providerId="LiveId" clId="{653DBEBC-1F6A-4457-9852-6C1E31F2AF1E}" dt="2025-03-16T15:17:35.944" v="21794" actId="164"/>
      <pc:docMkLst>
        <pc:docMk/>
      </pc:docMkLst>
      <pc:sldChg chg="addSp delSp modSp mod delAnim modAnim">
        <pc:chgData name="N. E." userId="774010bec831de26" providerId="LiveId" clId="{653DBEBC-1F6A-4457-9852-6C1E31F2AF1E}" dt="2025-03-16T15:17:35.944" v="21794" actId="164"/>
        <pc:sldMkLst>
          <pc:docMk/>
          <pc:sldMk cId="423507964" sldId="328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3380602039" sldId="548"/>
        </pc:sldMkLst>
      </pc:sldChg>
      <pc:sldChg chg="addSp delSp modSp mod">
        <pc:chgData name="N. E." userId="774010bec831de26" providerId="LiveId" clId="{653DBEBC-1F6A-4457-9852-6C1E31F2AF1E}" dt="2025-03-15T21:39:39.482" v="18886" actId="478"/>
        <pc:sldMkLst>
          <pc:docMk/>
          <pc:sldMk cId="1396975871" sldId="612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2034096732" sldId="655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1221278552" sldId="660"/>
        </pc:sldMkLst>
      </pc:sldChg>
      <pc:sldChg chg="addSp delSp modSp mod addAnim delAnim modAnim">
        <pc:chgData name="N. E." userId="774010bec831de26" providerId="LiveId" clId="{653DBEBC-1F6A-4457-9852-6C1E31F2AF1E}" dt="2025-03-16T12:39:26.566" v="19884" actId="478"/>
        <pc:sldMkLst>
          <pc:docMk/>
          <pc:sldMk cId="1194430043" sldId="662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1102892997" sldId="663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98792647" sldId="669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2277588004" sldId="672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1003408356" sldId="675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1616516928" sldId="678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706319021" sldId="679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249838225" sldId="680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41150241" sldId="681"/>
        </pc:sldMkLst>
      </pc:sldChg>
      <pc:sldChg chg="addSp delSp modSp mod addAnim delAnim modAnim">
        <pc:chgData name="N. E." userId="774010bec831de26" providerId="LiveId" clId="{653DBEBC-1F6A-4457-9852-6C1E31F2AF1E}" dt="2025-03-16T13:38:25.415" v="20950" actId="14100"/>
        <pc:sldMkLst>
          <pc:docMk/>
          <pc:sldMk cId="1628461597" sldId="682"/>
        </pc:sldMkLst>
      </pc:sldChg>
      <pc:sldChg chg="del">
        <pc:chgData name="N. E." userId="774010bec831de26" providerId="LiveId" clId="{653DBEBC-1F6A-4457-9852-6C1E31F2AF1E}" dt="2025-03-15T21:19:07.856" v="17571" actId="47"/>
        <pc:sldMkLst>
          <pc:docMk/>
          <pc:sldMk cId="2708086446" sldId="683"/>
        </pc:sldMkLst>
      </pc:sldChg>
      <pc:sldChg chg="modSp add del mod">
        <pc:chgData name="N. E." userId="774010bec831de26" providerId="LiveId" clId="{653DBEBC-1F6A-4457-9852-6C1E31F2AF1E}" dt="2025-03-15T13:08:21.658" v="1842" actId="47"/>
        <pc:sldMkLst>
          <pc:docMk/>
          <pc:sldMk cId="423104789" sldId="684"/>
        </pc:sldMkLst>
      </pc:sldChg>
      <pc:sldChg chg="addSp delSp modSp add del mod modAnim">
        <pc:chgData name="N. E." userId="774010bec831de26" providerId="LiveId" clId="{653DBEBC-1F6A-4457-9852-6C1E31F2AF1E}" dt="2025-03-15T21:19:07.856" v="17571" actId="47"/>
        <pc:sldMkLst>
          <pc:docMk/>
          <pc:sldMk cId="3316824174" sldId="684"/>
        </pc:sldMkLst>
      </pc:sldChg>
      <pc:sldChg chg="add del">
        <pc:chgData name="N. E." userId="774010bec831de26" providerId="LiveId" clId="{653DBEBC-1F6A-4457-9852-6C1E31F2AF1E}" dt="2025-03-15T13:08:12.202" v="1841" actId="47"/>
        <pc:sldMkLst>
          <pc:docMk/>
          <pc:sldMk cId="263496028" sldId="685"/>
        </pc:sldMkLst>
      </pc:sldChg>
      <pc:sldChg chg="add del">
        <pc:chgData name="N. E." userId="774010bec831de26" providerId="LiveId" clId="{653DBEBC-1F6A-4457-9852-6C1E31F2AF1E}" dt="2025-03-15T21:19:07.856" v="17571" actId="47"/>
        <pc:sldMkLst>
          <pc:docMk/>
          <pc:sldMk cId="955697026" sldId="685"/>
        </pc:sldMkLst>
      </pc:sldChg>
      <pc:sldChg chg="addSp delSp modSp add mod ord delAnim modAnim">
        <pc:chgData name="N. E." userId="774010bec831de26" providerId="LiveId" clId="{653DBEBC-1F6A-4457-9852-6C1E31F2AF1E}" dt="2025-03-16T13:37:17.140" v="20929"/>
        <pc:sldMkLst>
          <pc:docMk/>
          <pc:sldMk cId="2188774642" sldId="686"/>
        </pc:sldMkLst>
      </pc:sldChg>
      <pc:sldChg chg="add del">
        <pc:chgData name="N. E." userId="774010bec831de26" providerId="LiveId" clId="{653DBEBC-1F6A-4457-9852-6C1E31F2AF1E}" dt="2025-03-15T13:08:11.492" v="1840" actId="47"/>
        <pc:sldMkLst>
          <pc:docMk/>
          <pc:sldMk cId="2561204073" sldId="686"/>
        </pc:sldMkLst>
      </pc:sldChg>
      <pc:sldChg chg="add del">
        <pc:chgData name="N. E." userId="774010bec831de26" providerId="LiveId" clId="{653DBEBC-1F6A-4457-9852-6C1E31F2AF1E}" dt="2025-03-15T13:11:15.424" v="1916" actId="47"/>
        <pc:sldMkLst>
          <pc:docMk/>
          <pc:sldMk cId="3724642851" sldId="686"/>
        </pc:sldMkLst>
      </pc:sldChg>
      <pc:sldChg chg="addSp delSp modSp add del mod addAnim delAnim modAnim">
        <pc:chgData name="N. E." userId="774010bec831de26" providerId="LiveId" clId="{653DBEBC-1F6A-4457-9852-6C1E31F2AF1E}" dt="2025-03-15T15:04:02.505" v="8226" actId="47"/>
        <pc:sldMkLst>
          <pc:docMk/>
          <pc:sldMk cId="162377369" sldId="687"/>
        </pc:sldMkLst>
      </pc:sldChg>
      <pc:sldChg chg="add del">
        <pc:chgData name="N. E." userId="774010bec831de26" providerId="LiveId" clId="{653DBEBC-1F6A-4457-9852-6C1E31F2AF1E}" dt="2025-03-15T13:08:10.765" v="1839" actId="47"/>
        <pc:sldMkLst>
          <pc:docMk/>
          <pc:sldMk cId="1960365056" sldId="687"/>
        </pc:sldMkLst>
      </pc:sldChg>
      <pc:sldChg chg="add del">
        <pc:chgData name="N. E." userId="774010bec831de26" providerId="LiveId" clId="{653DBEBC-1F6A-4457-9852-6C1E31F2AF1E}" dt="2025-03-15T13:43:02.693" v="3807" actId="47"/>
        <pc:sldMkLst>
          <pc:docMk/>
          <pc:sldMk cId="2030576933" sldId="687"/>
        </pc:sldMkLst>
      </pc:sldChg>
      <pc:sldChg chg="add del">
        <pc:chgData name="N. E." userId="774010bec831de26" providerId="LiveId" clId="{653DBEBC-1F6A-4457-9852-6C1E31F2AF1E}" dt="2025-03-15T14:07:53.611" v="5594"/>
        <pc:sldMkLst>
          <pc:docMk/>
          <pc:sldMk cId="3345925818" sldId="687"/>
        </pc:sldMkLst>
      </pc:sldChg>
      <pc:sldChg chg="add del">
        <pc:chgData name="N. E." userId="774010bec831de26" providerId="LiveId" clId="{653DBEBC-1F6A-4457-9852-6C1E31F2AF1E}" dt="2025-03-15T21:19:10.135" v="17572" actId="47"/>
        <pc:sldMkLst>
          <pc:docMk/>
          <pc:sldMk cId="3434874391" sldId="688"/>
        </pc:sldMkLst>
      </pc:sldChg>
      <pc:sldChg chg="add del">
        <pc:chgData name="N. E." userId="774010bec831de26" providerId="LiveId" clId="{653DBEBC-1F6A-4457-9852-6C1E31F2AF1E}" dt="2025-03-15T21:22:59.925" v="17573" actId="47"/>
        <pc:sldMkLst>
          <pc:docMk/>
          <pc:sldMk cId="3344833258" sldId="689"/>
        </pc:sldMkLst>
      </pc:sldChg>
      <pc:sldChg chg="addSp delSp modSp add mod ord modAnim">
        <pc:chgData name="N. E." userId="774010bec831de26" providerId="LiveId" clId="{653DBEBC-1F6A-4457-9852-6C1E31F2AF1E}" dt="2025-03-15T17:03:17.100" v="10302"/>
        <pc:sldMkLst>
          <pc:docMk/>
          <pc:sldMk cId="3238470152" sldId="690"/>
        </pc:sldMkLst>
      </pc:sldChg>
      <pc:sldChg chg="addSp delSp modSp add mod ord delAnim modAnim">
        <pc:chgData name="N. E." userId="774010bec831de26" providerId="LiveId" clId="{653DBEBC-1F6A-4457-9852-6C1E31F2AF1E}" dt="2025-03-16T13:39:04.692" v="20951" actId="20577"/>
        <pc:sldMkLst>
          <pc:docMk/>
          <pc:sldMk cId="1604173914" sldId="691"/>
        </pc:sldMkLst>
      </pc:sldChg>
      <pc:sldChg chg="new del">
        <pc:chgData name="N. E." userId="774010bec831de26" providerId="LiveId" clId="{653DBEBC-1F6A-4457-9852-6C1E31F2AF1E}" dt="2025-03-15T15:06:45.057" v="8383" actId="47"/>
        <pc:sldMkLst>
          <pc:docMk/>
          <pc:sldMk cId="2044836733" sldId="692"/>
        </pc:sldMkLst>
      </pc:sldChg>
      <pc:sldChg chg="addSp delSp modSp add mod ord modAnim">
        <pc:chgData name="N. E." userId="774010bec831de26" providerId="LiveId" clId="{653DBEBC-1F6A-4457-9852-6C1E31F2AF1E}" dt="2025-03-15T17:03:38.981" v="10309" actId="14100"/>
        <pc:sldMkLst>
          <pc:docMk/>
          <pc:sldMk cId="3258612527" sldId="692"/>
        </pc:sldMkLst>
      </pc:sldChg>
      <pc:sldChg chg="delSp modSp add del mod">
        <pc:chgData name="N. E." userId="774010bec831de26" providerId="LiveId" clId="{653DBEBC-1F6A-4457-9852-6C1E31F2AF1E}" dt="2025-03-15T21:23:00.621" v="17574" actId="47"/>
        <pc:sldMkLst>
          <pc:docMk/>
          <pc:sldMk cId="1900176776" sldId="693"/>
        </pc:sldMkLst>
      </pc:sldChg>
      <pc:sldChg chg="addSp delSp modSp add mod ord delAnim modAnim">
        <pc:chgData name="N. E." userId="774010bec831de26" providerId="LiveId" clId="{653DBEBC-1F6A-4457-9852-6C1E31F2AF1E}" dt="2025-03-15T19:29:43.829" v="15463" actId="1038"/>
        <pc:sldMkLst>
          <pc:docMk/>
          <pc:sldMk cId="3002057538" sldId="694"/>
        </pc:sldMkLst>
      </pc:sldChg>
      <pc:sldChg chg="addSp delSp modSp add mod ord delAnim modAnim">
        <pc:chgData name="N. E." userId="774010bec831de26" providerId="LiveId" clId="{653DBEBC-1F6A-4457-9852-6C1E31F2AF1E}" dt="2025-03-15T20:59:41.990" v="16657" actId="1038"/>
        <pc:sldMkLst>
          <pc:docMk/>
          <pc:sldMk cId="1154372612" sldId="695"/>
        </pc:sldMkLst>
      </pc:sldChg>
      <pc:sldChg chg="add del">
        <pc:chgData name="N. E." userId="774010bec831de26" providerId="LiveId" clId="{653DBEBC-1F6A-4457-9852-6C1E31F2AF1E}" dt="2025-03-15T21:23:01.280" v="17575" actId="47"/>
        <pc:sldMkLst>
          <pc:docMk/>
          <pc:sldMk cId="2119894740" sldId="696"/>
        </pc:sldMkLst>
      </pc:sldChg>
      <pc:sldChg chg="delSp modSp add del mod">
        <pc:chgData name="N. E." userId="774010bec831de26" providerId="LiveId" clId="{653DBEBC-1F6A-4457-9852-6C1E31F2AF1E}" dt="2025-03-15T16:51:13.522" v="9512" actId="47"/>
        <pc:sldMkLst>
          <pc:docMk/>
          <pc:sldMk cId="1652493760" sldId="697"/>
        </pc:sldMkLst>
      </pc:sldChg>
      <pc:sldChg chg="add del">
        <pc:chgData name="N. E." userId="774010bec831de26" providerId="LiveId" clId="{653DBEBC-1F6A-4457-9852-6C1E31F2AF1E}" dt="2025-03-15T21:18:48.684" v="17570" actId="47"/>
        <pc:sldMkLst>
          <pc:docMk/>
          <pc:sldMk cId="1446054481" sldId="698"/>
        </pc:sldMkLst>
      </pc:sldChg>
      <pc:sldChg chg="modSp add del mod">
        <pc:chgData name="N. E." userId="774010bec831de26" providerId="LiveId" clId="{653DBEBC-1F6A-4457-9852-6C1E31F2AF1E}" dt="2025-03-15T21:18:39.609" v="17568" actId="47"/>
        <pc:sldMkLst>
          <pc:docMk/>
          <pc:sldMk cId="1059362373" sldId="699"/>
        </pc:sldMkLst>
      </pc:sldChg>
      <pc:sldChg chg="add del">
        <pc:chgData name="N. E." userId="774010bec831de26" providerId="LiveId" clId="{653DBEBC-1F6A-4457-9852-6C1E31F2AF1E}" dt="2025-03-15T21:18:40.624" v="17569" actId="47"/>
        <pc:sldMkLst>
          <pc:docMk/>
          <pc:sldMk cId="3282947708" sldId="700"/>
        </pc:sldMkLst>
      </pc:sldChg>
      <pc:sldChg chg="add del">
        <pc:chgData name="N. E." userId="774010bec831de26" providerId="LiveId" clId="{653DBEBC-1F6A-4457-9852-6C1E31F2AF1E}" dt="2025-03-15T21:18:38.714" v="17567" actId="47"/>
        <pc:sldMkLst>
          <pc:docMk/>
          <pc:sldMk cId="434937842" sldId="701"/>
        </pc:sldMkLst>
      </pc:sldChg>
      <pc:sldChg chg="delSp modSp add del mod delAnim">
        <pc:chgData name="N. E." userId="774010bec831de26" providerId="LiveId" clId="{653DBEBC-1F6A-4457-9852-6C1E31F2AF1E}" dt="2025-03-15T21:18:37.264" v="17566" actId="47"/>
        <pc:sldMkLst>
          <pc:docMk/>
          <pc:sldMk cId="1360943558" sldId="702"/>
        </pc:sldMkLst>
      </pc:sldChg>
      <pc:sldChg chg="add del">
        <pc:chgData name="N. E." userId="774010bec831de26" providerId="LiveId" clId="{653DBEBC-1F6A-4457-9852-6C1E31F2AF1E}" dt="2025-03-15T17:24:13.905" v="11134" actId="47"/>
        <pc:sldMkLst>
          <pc:docMk/>
          <pc:sldMk cId="3130782258" sldId="702"/>
        </pc:sldMkLst>
      </pc:sldChg>
      <pc:sldChg chg="addSp delSp modSp add mod delAnim modAnim">
        <pc:chgData name="N. E." userId="774010bec831de26" providerId="LiveId" clId="{653DBEBC-1F6A-4457-9852-6C1E31F2AF1E}" dt="2025-03-16T13:41:14.845" v="20958" actId="20577"/>
        <pc:sldMkLst>
          <pc:docMk/>
          <pc:sldMk cId="1518492727" sldId="703"/>
        </pc:sldMkLst>
      </pc:sldChg>
      <pc:sldChg chg="addSp delSp modSp add del mod ord modAnim">
        <pc:chgData name="N. E." userId="774010bec831de26" providerId="LiveId" clId="{653DBEBC-1F6A-4457-9852-6C1E31F2AF1E}" dt="2025-03-15T19:35:00.126" v="15601" actId="47"/>
        <pc:sldMkLst>
          <pc:docMk/>
          <pc:sldMk cId="3345711716" sldId="704"/>
        </pc:sldMkLst>
      </pc:sldChg>
      <pc:sldChg chg="addSp delSp modSp add del mod ord delAnim modAnim">
        <pc:chgData name="N. E." userId="774010bec831de26" providerId="LiveId" clId="{653DBEBC-1F6A-4457-9852-6C1E31F2AF1E}" dt="2025-03-15T21:18:36.384" v="17565" actId="47"/>
        <pc:sldMkLst>
          <pc:docMk/>
          <pc:sldMk cId="1734720784" sldId="705"/>
        </pc:sldMkLst>
      </pc:sldChg>
      <pc:sldChg chg="addSp delSp modSp add mod ord delAnim modAnim">
        <pc:chgData name="N. E." userId="774010bec831de26" providerId="LiveId" clId="{653DBEBC-1F6A-4457-9852-6C1E31F2AF1E}" dt="2025-03-16T14:50:34.965" v="21444" actId="1035"/>
        <pc:sldMkLst>
          <pc:docMk/>
          <pc:sldMk cId="1337197536" sldId="706"/>
        </pc:sldMkLst>
      </pc:sldChg>
      <pc:sldChg chg="add del">
        <pc:chgData name="N. E." userId="774010bec831de26" providerId="LiveId" clId="{653DBEBC-1F6A-4457-9852-6C1E31F2AF1E}" dt="2025-03-15T19:34:58.925" v="15600" actId="47"/>
        <pc:sldMkLst>
          <pc:docMk/>
          <pc:sldMk cId="219530185" sldId="707"/>
        </pc:sldMkLst>
      </pc:sldChg>
      <pc:sldChg chg="addSp delSp modSp add del mod modAnim">
        <pc:chgData name="N. E." userId="774010bec831de26" providerId="LiveId" clId="{653DBEBC-1F6A-4457-9852-6C1E31F2AF1E}" dt="2025-03-15T19:34:58.215" v="15599" actId="47"/>
        <pc:sldMkLst>
          <pc:docMk/>
          <pc:sldMk cId="2527808284" sldId="708"/>
        </pc:sldMkLst>
      </pc:sldChg>
      <pc:sldChg chg="addSp delSp modSp add del mod delAnim modAnim">
        <pc:chgData name="N. E." userId="774010bec831de26" providerId="LiveId" clId="{653DBEBC-1F6A-4457-9852-6C1E31F2AF1E}" dt="2025-03-15T19:35:01.497" v="15602" actId="47"/>
        <pc:sldMkLst>
          <pc:docMk/>
          <pc:sldMk cId="2170599909" sldId="709"/>
        </pc:sldMkLst>
      </pc:sldChg>
      <pc:sldChg chg="add del">
        <pc:chgData name="N. E." userId="774010bec831de26" providerId="LiveId" clId="{653DBEBC-1F6A-4457-9852-6C1E31F2AF1E}" dt="2025-03-15T17:57:59.117" v="12460"/>
        <pc:sldMkLst>
          <pc:docMk/>
          <pc:sldMk cId="3255106128" sldId="709"/>
        </pc:sldMkLst>
      </pc:sldChg>
      <pc:sldChg chg="add del">
        <pc:chgData name="N. E." userId="774010bec831de26" providerId="LiveId" clId="{653DBEBC-1F6A-4457-9852-6C1E31F2AF1E}" dt="2025-03-15T19:34:56.841" v="15598" actId="47"/>
        <pc:sldMkLst>
          <pc:docMk/>
          <pc:sldMk cId="793073798" sldId="710"/>
        </pc:sldMkLst>
      </pc:sldChg>
      <pc:sldChg chg="delSp modSp add del mod ord">
        <pc:chgData name="N. E." userId="774010bec831de26" providerId="LiveId" clId="{653DBEBC-1F6A-4457-9852-6C1E31F2AF1E}" dt="2025-03-15T18:47:51.959" v="14180" actId="47"/>
        <pc:sldMkLst>
          <pc:docMk/>
          <pc:sldMk cId="1930729395" sldId="711"/>
        </pc:sldMkLst>
      </pc:sldChg>
      <pc:sldChg chg="add del ord">
        <pc:chgData name="N. E." userId="774010bec831de26" providerId="LiveId" clId="{653DBEBC-1F6A-4457-9852-6C1E31F2AF1E}" dt="2025-03-15T19:34:32.935" v="15596" actId="47"/>
        <pc:sldMkLst>
          <pc:docMk/>
          <pc:sldMk cId="1839854240" sldId="712"/>
        </pc:sldMkLst>
      </pc:sldChg>
      <pc:sldChg chg="add del">
        <pc:chgData name="N. E." userId="774010bec831de26" providerId="LiveId" clId="{653DBEBC-1F6A-4457-9852-6C1E31F2AF1E}" dt="2025-03-15T19:34:55.769" v="15597" actId="47"/>
        <pc:sldMkLst>
          <pc:docMk/>
          <pc:sldMk cId="2645461777" sldId="713"/>
        </pc:sldMkLst>
      </pc:sldChg>
      <pc:sldChg chg="addSp delSp modSp add del mod delAnim modAnim">
        <pc:chgData name="N. E." userId="774010bec831de26" providerId="LiveId" clId="{653DBEBC-1F6A-4457-9852-6C1E31F2AF1E}" dt="2025-03-15T19:34:21.309" v="15592" actId="47"/>
        <pc:sldMkLst>
          <pc:docMk/>
          <pc:sldMk cId="4159440304" sldId="714"/>
        </pc:sldMkLst>
      </pc:sldChg>
      <pc:sldChg chg="add del">
        <pc:chgData name="N. E." userId="774010bec831de26" providerId="LiveId" clId="{653DBEBC-1F6A-4457-9852-6C1E31F2AF1E}" dt="2025-03-15T19:34:24.985" v="15593" actId="47"/>
        <pc:sldMkLst>
          <pc:docMk/>
          <pc:sldMk cId="365873630" sldId="715"/>
        </pc:sldMkLst>
      </pc:sldChg>
      <pc:sldChg chg="add del">
        <pc:chgData name="N. E." userId="774010bec831de26" providerId="LiveId" clId="{653DBEBC-1F6A-4457-9852-6C1E31F2AF1E}" dt="2025-03-15T19:13:04.197" v="15048" actId="47"/>
        <pc:sldMkLst>
          <pc:docMk/>
          <pc:sldMk cId="581283931" sldId="715"/>
        </pc:sldMkLst>
      </pc:sldChg>
      <pc:sldChg chg="add del">
        <pc:chgData name="N. E." userId="774010bec831de26" providerId="LiveId" clId="{653DBEBC-1F6A-4457-9852-6C1E31F2AF1E}" dt="2025-03-15T18:51:00.360" v="14233" actId="47"/>
        <pc:sldMkLst>
          <pc:docMk/>
          <pc:sldMk cId="3626691435" sldId="715"/>
        </pc:sldMkLst>
      </pc:sldChg>
      <pc:sldChg chg="addSp delSp modSp add mod ord addAnim delAnim modAnim">
        <pc:chgData name="N. E." userId="774010bec831de26" providerId="LiveId" clId="{653DBEBC-1F6A-4457-9852-6C1E31F2AF1E}" dt="2025-03-15T20:01:23.493" v="16597"/>
        <pc:sldMkLst>
          <pc:docMk/>
          <pc:sldMk cId="4141503823" sldId="716"/>
        </pc:sldMkLst>
      </pc:sldChg>
      <pc:sldChg chg="addSp delSp modSp add mod ord delAnim modAnim">
        <pc:chgData name="N. E." userId="774010bec831de26" providerId="LiveId" clId="{653DBEBC-1F6A-4457-9852-6C1E31F2AF1E}" dt="2025-03-16T01:27:00.864" v="19557" actId="20577"/>
        <pc:sldMkLst>
          <pc:docMk/>
          <pc:sldMk cId="1422603068" sldId="717"/>
        </pc:sldMkLst>
      </pc:sldChg>
      <pc:sldChg chg="addSp delSp modSp add mod delAnim">
        <pc:chgData name="N. E." userId="774010bec831de26" providerId="LiveId" clId="{653DBEBC-1F6A-4457-9852-6C1E31F2AF1E}" dt="2025-03-16T13:47:44.552" v="21027" actId="20577"/>
        <pc:sldMkLst>
          <pc:docMk/>
          <pc:sldMk cId="869174734" sldId="718"/>
        </pc:sldMkLst>
      </pc:sldChg>
      <pc:sldChg chg="delSp modSp add del mod delAnim">
        <pc:chgData name="N. E." userId="774010bec831de26" providerId="LiveId" clId="{653DBEBC-1F6A-4457-9852-6C1E31F2AF1E}" dt="2025-03-15T21:23:21.150" v="17629" actId="47"/>
        <pc:sldMkLst>
          <pc:docMk/>
          <pc:sldMk cId="1580186089" sldId="719"/>
        </pc:sldMkLst>
      </pc:sldChg>
      <pc:sldChg chg="addSp delSp modSp add del mod delAnim">
        <pc:chgData name="N. E." userId="774010bec831de26" providerId="LiveId" clId="{653DBEBC-1F6A-4457-9852-6C1E31F2AF1E}" dt="2025-03-15T21:38:34.650" v="18861" actId="47"/>
        <pc:sldMkLst>
          <pc:docMk/>
          <pc:sldMk cId="1960923945" sldId="720"/>
        </pc:sldMkLst>
      </pc:sldChg>
      <pc:sldChg chg="addSp delSp modSp add del mod ord">
        <pc:chgData name="N. E." userId="774010bec831de26" providerId="LiveId" clId="{653DBEBC-1F6A-4457-9852-6C1E31F2AF1E}" dt="2025-03-15T21:39:16.611" v="18870" actId="47"/>
        <pc:sldMkLst>
          <pc:docMk/>
          <pc:sldMk cId="424408923" sldId="721"/>
        </pc:sldMkLst>
      </pc:sldChg>
      <pc:sldChg chg="addSp delSp modSp add mod modAnim">
        <pc:chgData name="N. E." userId="774010bec831de26" providerId="LiveId" clId="{653DBEBC-1F6A-4457-9852-6C1E31F2AF1E}" dt="2025-03-15T21:41:30.551" v="18928"/>
        <pc:sldMkLst>
          <pc:docMk/>
          <pc:sldMk cId="3953481102" sldId="722"/>
        </pc:sldMkLst>
      </pc:sldChg>
      <pc:sldChg chg="add del ord">
        <pc:chgData name="N. E." userId="774010bec831de26" providerId="LiveId" clId="{653DBEBC-1F6A-4457-9852-6C1E31F2AF1E}" dt="2025-03-16T12:40:58.440" v="19915" actId="47"/>
        <pc:sldMkLst>
          <pc:docMk/>
          <pc:sldMk cId="4052514941" sldId="723"/>
        </pc:sldMkLst>
      </pc:sldChg>
      <pc:sldChg chg="addSp delSp modSp add del mod delAnim modAnim">
        <pc:chgData name="N. E." userId="774010bec831de26" providerId="LiveId" clId="{653DBEBC-1F6A-4457-9852-6C1E31F2AF1E}" dt="2025-03-16T12:40:15.310" v="19890" actId="47"/>
        <pc:sldMkLst>
          <pc:docMk/>
          <pc:sldMk cId="3508892322" sldId="724"/>
        </pc:sldMkLst>
      </pc:sldChg>
      <pc:sldChg chg="addSp delSp modSp add del mod ord">
        <pc:chgData name="N. E." userId="774010bec831de26" providerId="LiveId" clId="{653DBEBC-1F6A-4457-9852-6C1E31F2AF1E}" dt="2025-03-16T14:48:55.556" v="21399" actId="47"/>
        <pc:sldMkLst>
          <pc:docMk/>
          <pc:sldMk cId="3167150455" sldId="725"/>
        </pc:sldMkLst>
      </pc:sldChg>
      <pc:sldChg chg="delSp modSp add del mod delAnim">
        <pc:chgData name="N. E." userId="774010bec831de26" providerId="LiveId" clId="{653DBEBC-1F6A-4457-9852-6C1E31F2AF1E}" dt="2025-03-16T01:26:20.802" v="19554" actId="47"/>
        <pc:sldMkLst>
          <pc:docMk/>
          <pc:sldMk cId="928884722" sldId="726"/>
        </pc:sldMkLst>
      </pc:sldChg>
      <pc:sldChg chg="addSp delSp modSp add mod ord delAnim modAnim">
        <pc:chgData name="N. E." userId="774010bec831de26" providerId="LiveId" clId="{653DBEBC-1F6A-4457-9852-6C1E31F2AF1E}" dt="2025-03-16T13:46:58.797" v="20990"/>
        <pc:sldMkLst>
          <pc:docMk/>
          <pc:sldMk cId="2623215763" sldId="726"/>
        </pc:sldMkLst>
      </pc:sldChg>
      <pc:sldChg chg="addSp delSp modSp add mod">
        <pc:chgData name="N. E." userId="774010bec831de26" providerId="LiveId" clId="{653DBEBC-1F6A-4457-9852-6C1E31F2AF1E}" dt="2025-03-16T13:48:44.022" v="21066" actId="20577"/>
        <pc:sldMkLst>
          <pc:docMk/>
          <pc:sldMk cId="2954986458" sldId="727"/>
        </pc:sldMkLst>
      </pc:sldChg>
      <pc:sldChg chg="delSp modSp add del mod delAnim">
        <pc:chgData name="N. E." userId="774010bec831de26" providerId="LiveId" clId="{653DBEBC-1F6A-4457-9852-6C1E31F2AF1E}" dt="2025-03-16T12:42:42.241" v="19963" actId="47"/>
        <pc:sldMkLst>
          <pc:docMk/>
          <pc:sldMk cId="2386110025" sldId="728"/>
        </pc:sldMkLst>
      </pc:sldChg>
      <pc:sldChg chg="delSp modSp add del mod delAnim">
        <pc:chgData name="N. E." userId="774010bec831de26" providerId="LiveId" clId="{653DBEBC-1F6A-4457-9852-6C1E31F2AF1E}" dt="2025-03-16T12:59:20.816" v="20144" actId="47"/>
        <pc:sldMkLst>
          <pc:docMk/>
          <pc:sldMk cId="1493897629" sldId="729"/>
        </pc:sldMkLst>
      </pc:sldChg>
      <pc:sldChg chg="modSp add mod ord">
        <pc:chgData name="N. E." userId="774010bec831de26" providerId="LiveId" clId="{653DBEBC-1F6A-4457-9852-6C1E31F2AF1E}" dt="2025-03-16T12:59:00.949" v="20143" actId="20577"/>
        <pc:sldMkLst>
          <pc:docMk/>
          <pc:sldMk cId="893014791" sldId="730"/>
        </pc:sldMkLst>
      </pc:sldChg>
      <pc:sldChg chg="addSp delSp modSp add del mod ord setBg">
        <pc:chgData name="N. E." userId="774010bec831de26" providerId="LiveId" clId="{653DBEBC-1F6A-4457-9852-6C1E31F2AF1E}" dt="2025-03-16T14:33:42.128" v="21370" actId="47"/>
        <pc:sldMkLst>
          <pc:docMk/>
          <pc:sldMk cId="115547039" sldId="731"/>
        </pc:sldMkLst>
      </pc:sldChg>
      <pc:sldChg chg="add del">
        <pc:chgData name="N. E." userId="774010bec831de26" providerId="LiveId" clId="{653DBEBC-1F6A-4457-9852-6C1E31F2AF1E}" dt="2025-03-16T13:36:20.585" v="20920" actId="47"/>
        <pc:sldMkLst>
          <pc:docMk/>
          <pc:sldMk cId="1005426347" sldId="731"/>
        </pc:sldMkLst>
      </pc:sldChg>
      <pc:sldChg chg="add del setBg">
        <pc:chgData name="N. E." userId="774010bec831de26" providerId="LiveId" clId="{653DBEBC-1F6A-4457-9852-6C1E31F2AF1E}" dt="2025-03-16T15:11:24.003" v="21695" actId="47"/>
        <pc:sldMkLst>
          <pc:docMk/>
          <pc:sldMk cId="3703419057" sldId="731"/>
        </pc:sldMkLst>
      </pc:sldChg>
      <pc:sldChg chg="add del setBg">
        <pc:chgData name="N. E." userId="774010bec831de26" providerId="LiveId" clId="{653DBEBC-1F6A-4457-9852-6C1E31F2AF1E}" dt="2025-03-16T15:11:23.876" v="21694" actId="47"/>
        <pc:sldMkLst>
          <pc:docMk/>
          <pc:sldMk cId="3333869258" sldId="732"/>
        </pc:sldMkLst>
      </pc:sldChg>
      <pc:sldChg chg="add del">
        <pc:chgData name="N. E." userId="774010bec831de26" providerId="LiveId" clId="{653DBEBC-1F6A-4457-9852-6C1E31F2AF1E}" dt="2025-03-15T21:18:34.804" v="17564" actId="47"/>
        <pc:sldMkLst>
          <pc:docMk/>
          <pc:sldMk cId="1380924452" sldId="1040"/>
        </pc:sldMkLst>
      </pc:sldChg>
    </pc:docChg>
  </pc:docChgLst>
  <pc:docChgLst>
    <pc:chgData name="Nathan Sombra" userId="774010bec831de26" providerId="LiveId" clId="{FAF20A36-0735-4D6F-B338-044E174054C8}"/>
    <pc:docChg chg="addSld delSld modSld">
      <pc:chgData name="Nathan Sombra" userId="774010bec831de26" providerId="LiveId" clId="{FAF20A36-0735-4D6F-B338-044E174054C8}" dt="2020-10-27T16:38:42.015" v="26" actId="1076"/>
      <pc:docMkLst>
        <pc:docMk/>
      </pc:docMkLst>
      <pc:sldChg chg="del">
        <pc:chgData name="Nathan Sombra" userId="774010bec831de26" providerId="LiveId" clId="{FAF20A36-0735-4D6F-B338-044E174054C8}" dt="2020-10-27T16:38:14.215" v="22" actId="47"/>
        <pc:sldMkLst>
          <pc:docMk/>
          <pc:sldMk cId="4259155732" sldId="557"/>
        </pc:sldMkLst>
      </pc:sldChg>
      <pc:sldChg chg="modSp mod">
        <pc:chgData name="Nathan Sombra" userId="774010bec831de26" providerId="LiveId" clId="{FAF20A36-0735-4D6F-B338-044E174054C8}" dt="2020-10-27T16:38:20.555" v="23" actId="14100"/>
        <pc:sldMkLst>
          <pc:docMk/>
          <pc:sldMk cId="2463739733" sldId="625"/>
        </pc:sldMkLst>
      </pc:sldChg>
      <pc:sldChg chg="modSp mod">
        <pc:chgData name="Nathan Sombra" userId="774010bec831de26" providerId="LiveId" clId="{FAF20A36-0735-4D6F-B338-044E174054C8}" dt="2020-10-19T19:52:32.042" v="6" actId="20577"/>
        <pc:sldMkLst>
          <pc:docMk/>
          <pc:sldMk cId="2358149475" sldId="629"/>
        </pc:sldMkLst>
      </pc:sldChg>
      <pc:sldChg chg="modSp mod">
        <pc:chgData name="Nathan Sombra" userId="774010bec831de26" providerId="LiveId" clId="{FAF20A36-0735-4D6F-B338-044E174054C8}" dt="2020-10-26T13:20:12.087" v="20" actId="14100"/>
        <pc:sldMkLst>
          <pc:docMk/>
          <pc:sldMk cId="3515949611" sldId="635"/>
        </pc:sldMkLst>
      </pc:sldChg>
      <pc:sldChg chg="del">
        <pc:chgData name="Nathan Sombra" userId="774010bec831de26" providerId="LiveId" clId="{FAF20A36-0735-4D6F-B338-044E174054C8}" dt="2020-10-19T19:54:46.300" v="8" actId="47"/>
        <pc:sldMkLst>
          <pc:docMk/>
          <pc:sldMk cId="3364997113" sldId="638"/>
        </pc:sldMkLst>
      </pc:sldChg>
      <pc:sldChg chg="modSp add mod">
        <pc:chgData name="Nathan Sombra" userId="774010bec831de26" providerId="LiveId" clId="{FAF20A36-0735-4D6F-B338-044E174054C8}" dt="2020-10-27T16:38:42.015" v="26" actId="1076"/>
        <pc:sldMkLst>
          <pc:docMk/>
          <pc:sldMk cId="1016517788" sldId="639"/>
        </pc:sldMkLst>
      </pc:sldChg>
    </pc:docChg>
  </pc:docChgLst>
  <pc:docChgLst>
    <pc:chgData name="N. E." userId="774010bec831de26" providerId="LiveId" clId="{2893E569-02AA-4BC6-9D5A-A49C90AC308D}"/>
    <pc:docChg chg="undo custSel addSld modSld">
      <pc:chgData name="N. E." userId="774010bec831de26" providerId="LiveId" clId="{2893E569-02AA-4BC6-9D5A-A49C90AC308D}" dt="2025-03-12T17:20:05.151" v="217" actId="14100"/>
      <pc:docMkLst>
        <pc:docMk/>
      </pc:docMkLst>
      <pc:sldChg chg="delSp modSp mod">
        <pc:chgData name="N. E." userId="774010bec831de26" providerId="LiveId" clId="{2893E569-02AA-4BC6-9D5A-A49C90AC308D}" dt="2025-03-12T17:20:05.151" v="217" actId="14100"/>
        <pc:sldMkLst>
          <pc:docMk/>
          <pc:sldMk cId="423507964" sldId="328"/>
        </pc:sldMkLst>
      </pc:sldChg>
      <pc:sldChg chg="addSp delSp modSp mod delAnim">
        <pc:chgData name="N. E." userId="774010bec831de26" providerId="LiveId" clId="{2893E569-02AA-4BC6-9D5A-A49C90AC308D}" dt="2025-03-12T17:09:30.498" v="149" actId="20577"/>
        <pc:sldMkLst>
          <pc:docMk/>
          <pc:sldMk cId="1194430043" sldId="662"/>
        </pc:sldMkLst>
      </pc:sldChg>
      <pc:sldChg chg="add">
        <pc:chgData name="N. E." userId="774010bec831de26" providerId="LiveId" clId="{2893E569-02AA-4BC6-9D5A-A49C90AC308D}" dt="2025-03-12T17:08:50.915" v="55"/>
        <pc:sldMkLst>
          <pc:docMk/>
          <pc:sldMk cId="249838225" sldId="680"/>
        </pc:sldMkLst>
      </pc:sldChg>
      <pc:sldChg chg="add">
        <pc:chgData name="N. E." userId="774010bec831de26" providerId="LiveId" clId="{2893E569-02AA-4BC6-9D5A-A49C90AC308D}" dt="2025-03-12T17:08:51.542" v="56"/>
        <pc:sldMkLst>
          <pc:docMk/>
          <pc:sldMk cId="41150241" sldId="681"/>
        </pc:sldMkLst>
      </pc:sldChg>
      <pc:sldChg chg="addSp delSp modSp add mod">
        <pc:chgData name="N. E." userId="774010bec831de26" providerId="LiveId" clId="{2893E569-02AA-4BC6-9D5A-A49C90AC308D}" dt="2025-03-12T17:19:41.957" v="216" actId="1076"/>
        <pc:sldMkLst>
          <pc:docMk/>
          <pc:sldMk cId="1628461597" sldId="682"/>
        </pc:sldMkLst>
      </pc:sldChg>
      <pc:sldChg chg="add">
        <pc:chgData name="N. E." userId="774010bec831de26" providerId="LiveId" clId="{2893E569-02AA-4BC6-9D5A-A49C90AC308D}" dt="2025-03-12T17:09:39.873" v="151"/>
        <pc:sldMkLst>
          <pc:docMk/>
          <pc:sldMk cId="2708086446" sldId="683"/>
        </pc:sldMkLst>
      </pc:sldChg>
    </pc:docChg>
  </pc:docChgLst>
  <pc:docChgLst>
    <pc:chgData name="N. E." userId="774010bec831de26" providerId="LiveId" clId="{BAB07A10-FDFB-4D0B-8C54-893A611C5785}"/>
    <pc:docChg chg="undo custSel addSld delSld modSld sldOrd">
      <pc:chgData name="N. E." userId="774010bec831de26" providerId="LiveId" clId="{BAB07A10-FDFB-4D0B-8C54-893A611C5785}" dt="2025-03-18T23:09:47.166" v="5612" actId="20577"/>
      <pc:docMkLst>
        <pc:docMk/>
      </pc:docMkLst>
      <pc:sldChg chg="del">
        <pc:chgData name="N. E." userId="774010bec831de26" providerId="LiveId" clId="{BAB07A10-FDFB-4D0B-8C54-893A611C5785}" dt="2025-03-18T21:10:30.140" v="230" actId="47"/>
        <pc:sldMkLst>
          <pc:docMk/>
          <pc:sldMk cId="132638450" sldId="737"/>
        </pc:sldMkLst>
      </pc:sldChg>
      <pc:sldChg chg="del">
        <pc:chgData name="N. E." userId="774010bec831de26" providerId="LiveId" clId="{BAB07A10-FDFB-4D0B-8C54-893A611C5785}" dt="2025-03-18T21:10:30.140" v="230" actId="47"/>
        <pc:sldMkLst>
          <pc:docMk/>
          <pc:sldMk cId="3578463980" sldId="738"/>
        </pc:sldMkLst>
      </pc:sldChg>
      <pc:sldChg chg="modSp del mod">
        <pc:chgData name="N. E." userId="774010bec831de26" providerId="LiveId" clId="{BAB07A10-FDFB-4D0B-8C54-893A611C5785}" dt="2025-03-18T21:10:30.140" v="230" actId="47"/>
        <pc:sldMkLst>
          <pc:docMk/>
          <pc:sldMk cId="3027257588" sldId="739"/>
        </pc:sldMkLst>
      </pc:sldChg>
      <pc:sldChg chg="del">
        <pc:chgData name="N. E." userId="774010bec831de26" providerId="LiveId" clId="{BAB07A10-FDFB-4D0B-8C54-893A611C5785}" dt="2025-03-18T21:10:30.140" v="230" actId="47"/>
        <pc:sldMkLst>
          <pc:docMk/>
          <pc:sldMk cId="3985464779" sldId="741"/>
        </pc:sldMkLst>
      </pc:sldChg>
      <pc:sldChg chg="addSp delSp modSp mod ord">
        <pc:chgData name="N. E." userId="774010bec831de26" providerId="LiveId" clId="{BAB07A10-FDFB-4D0B-8C54-893A611C5785}" dt="2025-03-18T23:09:47.166" v="5612" actId="20577"/>
        <pc:sldMkLst>
          <pc:docMk/>
          <pc:sldMk cId="2866718515" sldId="746"/>
        </pc:sldMkLst>
      </pc:sldChg>
      <pc:sldChg chg="del">
        <pc:chgData name="N. E." userId="774010bec831de26" providerId="LiveId" clId="{BAB07A10-FDFB-4D0B-8C54-893A611C5785}" dt="2025-03-18T23:00:41.045" v="5567" actId="47"/>
        <pc:sldMkLst>
          <pc:docMk/>
          <pc:sldMk cId="1078845794" sldId="747"/>
        </pc:sldMkLst>
      </pc:sldChg>
      <pc:sldChg chg="del">
        <pc:chgData name="N. E." userId="774010bec831de26" providerId="LiveId" clId="{BAB07A10-FDFB-4D0B-8C54-893A611C5785}" dt="2025-03-18T23:00:41.045" v="5567" actId="47"/>
        <pc:sldMkLst>
          <pc:docMk/>
          <pc:sldMk cId="2414229165" sldId="751"/>
        </pc:sldMkLst>
      </pc:sldChg>
      <pc:sldChg chg="del">
        <pc:chgData name="N. E." userId="774010bec831de26" providerId="LiveId" clId="{BAB07A10-FDFB-4D0B-8C54-893A611C5785}" dt="2025-03-18T23:00:41.045" v="5567" actId="47"/>
        <pc:sldMkLst>
          <pc:docMk/>
          <pc:sldMk cId="141455552" sldId="753"/>
        </pc:sldMkLst>
      </pc:sldChg>
      <pc:sldChg chg="del">
        <pc:chgData name="N. E." userId="774010bec831de26" providerId="LiveId" clId="{BAB07A10-FDFB-4D0B-8C54-893A611C5785}" dt="2025-03-18T23:00:41.045" v="5567" actId="47"/>
        <pc:sldMkLst>
          <pc:docMk/>
          <pc:sldMk cId="1086064822" sldId="910"/>
        </pc:sldMkLst>
      </pc:sldChg>
      <pc:sldChg chg="del ord">
        <pc:chgData name="N. E." userId="774010bec831de26" providerId="LiveId" clId="{BAB07A10-FDFB-4D0B-8C54-893A611C5785}" dt="2025-03-18T23:05:53.871" v="5611" actId="47"/>
        <pc:sldMkLst>
          <pc:docMk/>
          <pc:sldMk cId="41566721" sldId="911"/>
        </pc:sldMkLst>
      </pc:sldChg>
      <pc:sldChg chg="modSp">
        <pc:chgData name="N. E." userId="774010bec831de26" providerId="LiveId" clId="{BAB07A10-FDFB-4D0B-8C54-893A611C5785}" dt="2025-03-18T21:48:30.425" v="3079" actId="20577"/>
        <pc:sldMkLst>
          <pc:docMk/>
          <pc:sldMk cId="2597801673" sldId="913"/>
        </pc:sldMkLst>
      </pc:sldChg>
      <pc:sldChg chg="addSp modSp mod modAnim">
        <pc:chgData name="N. E." userId="774010bec831de26" providerId="LiveId" clId="{BAB07A10-FDFB-4D0B-8C54-893A611C5785}" dt="2025-03-18T23:02:07.581" v="5587"/>
        <pc:sldMkLst>
          <pc:docMk/>
          <pc:sldMk cId="1692480210" sldId="915"/>
        </pc:sldMkLst>
      </pc:sldChg>
      <pc:sldChg chg="addSp delSp modSp mod delAnim modAnim">
        <pc:chgData name="N. E." userId="774010bec831de26" providerId="LiveId" clId="{BAB07A10-FDFB-4D0B-8C54-893A611C5785}" dt="2025-03-18T21:09:41.027" v="214"/>
        <pc:sldMkLst>
          <pc:docMk/>
          <pc:sldMk cId="3721979917" sldId="920"/>
        </pc:sldMkLst>
      </pc:sldChg>
      <pc:sldChg chg="modSp modAnim">
        <pc:chgData name="N. E." userId="774010bec831de26" providerId="LiveId" clId="{BAB07A10-FDFB-4D0B-8C54-893A611C5785}" dt="2025-03-18T21:08:23.640" v="213"/>
        <pc:sldMkLst>
          <pc:docMk/>
          <pc:sldMk cId="1640196913" sldId="923"/>
        </pc:sldMkLst>
      </pc:sldChg>
      <pc:sldChg chg="addSp delSp modSp add mod delAnim modAnim">
        <pc:chgData name="N. E." userId="774010bec831de26" providerId="LiveId" clId="{BAB07A10-FDFB-4D0B-8C54-893A611C5785}" dt="2025-03-18T22:46:29.115" v="4850" actId="20577"/>
        <pc:sldMkLst>
          <pc:docMk/>
          <pc:sldMk cId="2239886673" sldId="924"/>
        </pc:sldMkLst>
      </pc:sldChg>
      <pc:sldChg chg="delSp modSp add del mod">
        <pc:chgData name="N. E." userId="774010bec831de26" providerId="LiveId" clId="{BAB07A10-FDFB-4D0B-8C54-893A611C5785}" dt="2025-03-18T21:49:20.032" v="3139" actId="47"/>
        <pc:sldMkLst>
          <pc:docMk/>
          <pc:sldMk cId="2035895401" sldId="925"/>
        </pc:sldMkLst>
      </pc:sldChg>
      <pc:sldChg chg="addSp delSp modSp add mod delAnim modAnim">
        <pc:chgData name="N. E." userId="774010bec831de26" providerId="LiveId" clId="{BAB07A10-FDFB-4D0B-8C54-893A611C5785}" dt="2025-03-18T22:48:48.843" v="4903" actId="1076"/>
        <pc:sldMkLst>
          <pc:docMk/>
          <pc:sldMk cId="1111991234" sldId="926"/>
        </pc:sldMkLst>
      </pc:sldChg>
      <pc:sldChg chg="delSp modSp add del mod">
        <pc:chgData name="N. E." userId="774010bec831de26" providerId="LiveId" clId="{BAB07A10-FDFB-4D0B-8C54-893A611C5785}" dt="2025-03-18T21:47:47.585" v="3005" actId="47"/>
        <pc:sldMkLst>
          <pc:docMk/>
          <pc:sldMk cId="2261436528" sldId="926"/>
        </pc:sldMkLst>
      </pc:sldChg>
      <pc:sldChg chg="addSp delSp modSp add mod delAnim modAnim">
        <pc:chgData name="N. E." userId="774010bec831de26" providerId="LiveId" clId="{BAB07A10-FDFB-4D0B-8C54-893A611C5785}" dt="2025-03-18T23:02:38.338" v="5590"/>
        <pc:sldMkLst>
          <pc:docMk/>
          <pc:sldMk cId="757190820" sldId="927"/>
        </pc:sldMkLst>
      </pc:sldChg>
      <pc:sldChg chg="modSp add mod">
        <pc:chgData name="N. E." userId="774010bec831de26" providerId="LiveId" clId="{BAB07A10-FDFB-4D0B-8C54-893A611C5785}" dt="2025-03-18T23:00:24.435" v="5566" actId="115"/>
        <pc:sldMkLst>
          <pc:docMk/>
          <pc:sldMk cId="2824359153" sldId="928"/>
        </pc:sldMkLst>
      </pc:sldChg>
      <pc:sldChg chg="add del">
        <pc:chgData name="N. E." userId="774010bec831de26" providerId="LiveId" clId="{BAB07A10-FDFB-4D0B-8C54-893A611C5785}" dt="2025-03-18T23:05:53.061" v="5610" actId="47"/>
        <pc:sldMkLst>
          <pc:docMk/>
          <pc:sldMk cId="851267158" sldId="929"/>
        </pc:sldMkLst>
      </pc:sldChg>
    </pc:docChg>
  </pc:docChgLst>
  <pc:docChgLst>
    <pc:chgData name="N. E." userId="774010bec831de26" providerId="LiveId" clId="{2B8A9F8A-A6E5-40FA-9DD1-2B964219D56B}"/>
    <pc:docChg chg="modSld">
      <pc:chgData name="N. E." userId="774010bec831de26" providerId="LiveId" clId="{2B8A9F8A-A6E5-40FA-9DD1-2B964219D56B}" dt="2024-03-12T12:41:47.030" v="87" actId="113"/>
      <pc:docMkLst>
        <pc:docMk/>
      </pc:docMkLst>
      <pc:sldChg chg="modSp mod">
        <pc:chgData name="N. E." userId="774010bec831de26" providerId="LiveId" clId="{2B8A9F8A-A6E5-40FA-9DD1-2B964219D56B}" dt="2024-03-12T12:40:58.212" v="3" actId="20577"/>
        <pc:sldMkLst>
          <pc:docMk/>
          <pc:sldMk cId="423507964" sldId="328"/>
        </pc:sldMkLst>
      </pc:sldChg>
      <pc:sldChg chg="modSp mod">
        <pc:chgData name="N. E." userId="774010bec831de26" providerId="LiveId" clId="{2B8A9F8A-A6E5-40FA-9DD1-2B964219D56B}" dt="2024-03-12T12:41:47.030" v="87" actId="113"/>
        <pc:sldMkLst>
          <pc:docMk/>
          <pc:sldMk cId="2961105604" sldId="508"/>
        </pc:sldMkLst>
      </pc:sldChg>
      <pc:sldChg chg="modSp mod">
        <pc:chgData name="N. E." userId="774010bec831de26" providerId="LiveId" clId="{2B8A9F8A-A6E5-40FA-9DD1-2B964219D56B}" dt="2024-03-12T12:41:07.494" v="13" actId="20577"/>
        <pc:sldMkLst>
          <pc:docMk/>
          <pc:sldMk cId="1748095928" sldId="535"/>
        </pc:sldMkLst>
      </pc:sldChg>
      <pc:sldChg chg="modSp mod">
        <pc:chgData name="N. E." userId="774010bec831de26" providerId="LiveId" clId="{2B8A9F8A-A6E5-40FA-9DD1-2B964219D56B}" dt="2024-03-12T12:41:19.792" v="28" actId="20577"/>
        <pc:sldMkLst>
          <pc:docMk/>
          <pc:sldMk cId="459553728" sldId="537"/>
        </pc:sldMkLst>
      </pc:sldChg>
    </pc:docChg>
  </pc:docChgLst>
  <pc:docChgLst>
    <pc:chgData name="Nathan Sombra" userId="774010bec831de26" providerId="LiveId" clId="{9E1AD2B9-BF1C-4CF9-9125-5788AE1690DC}"/>
    <pc:docChg chg="undo custSel addSld delSld modSld">
      <pc:chgData name="Nathan Sombra" userId="774010bec831de26" providerId="LiveId" clId="{9E1AD2B9-BF1C-4CF9-9125-5788AE1690DC}" dt="2019-08-20T16:10:34.308" v="298" actId="20577"/>
      <pc:docMkLst>
        <pc:docMk/>
      </pc:docMkLst>
      <pc:sldChg chg="setBg">
        <pc:chgData name="Nathan Sombra" userId="774010bec831de26" providerId="LiveId" clId="{9E1AD2B9-BF1C-4CF9-9125-5788AE1690DC}" dt="2019-08-20T12:07:05.546" v="228"/>
        <pc:sldMkLst>
          <pc:docMk/>
          <pc:sldMk cId="423507964" sldId="328"/>
        </pc:sldMkLst>
      </pc:sldChg>
      <pc:sldChg chg="add del">
        <pc:chgData name="Nathan Sombra" userId="774010bec831de26" providerId="LiveId" clId="{9E1AD2B9-BF1C-4CF9-9125-5788AE1690DC}" dt="2019-08-20T12:48:29.422" v="234" actId="2696"/>
        <pc:sldMkLst>
          <pc:docMk/>
          <pc:sldMk cId="2961105604" sldId="508"/>
        </pc:sldMkLst>
      </pc:sldChg>
      <pc:sldChg chg="modSp add">
        <pc:chgData name="Nathan Sombra" userId="774010bec831de26" providerId="LiveId" clId="{9E1AD2B9-BF1C-4CF9-9125-5788AE1690DC}" dt="2019-08-19T16:38:29.568" v="224" actId="20577"/>
        <pc:sldMkLst>
          <pc:docMk/>
          <pc:sldMk cId="689537368" sldId="529"/>
        </pc:sldMkLst>
      </pc:sldChg>
      <pc:sldChg chg="modSp">
        <pc:chgData name="Nathan Sombra" userId="774010bec831de26" providerId="LiveId" clId="{9E1AD2B9-BF1C-4CF9-9125-5788AE1690DC}" dt="2019-08-20T12:58:33.234" v="242" actId="20577"/>
        <pc:sldMkLst>
          <pc:docMk/>
          <pc:sldMk cId="1748095928" sldId="535"/>
        </pc:sldMkLst>
      </pc:sldChg>
      <pc:sldChg chg="modSp">
        <pc:chgData name="Nathan Sombra" userId="774010bec831de26" providerId="LiveId" clId="{9E1AD2B9-BF1C-4CF9-9125-5788AE1690DC}" dt="2019-08-20T13:22:41.792" v="264" actId="208"/>
        <pc:sldMkLst>
          <pc:docMk/>
          <pc:sldMk cId="1630059783" sldId="536"/>
        </pc:sldMkLst>
      </pc:sldChg>
      <pc:sldChg chg="modSp">
        <pc:chgData name="Nathan Sombra" userId="774010bec831de26" providerId="LiveId" clId="{9E1AD2B9-BF1C-4CF9-9125-5788AE1690DC}" dt="2019-08-20T13:23:11.770" v="269" actId="1076"/>
        <pc:sldMkLst>
          <pc:docMk/>
          <pc:sldMk cId="459553728" sldId="537"/>
        </pc:sldMkLst>
      </pc:sldChg>
      <pc:sldChg chg="delSp del delAnim">
        <pc:chgData name="Nathan Sombra" userId="774010bec831de26" providerId="LiveId" clId="{9E1AD2B9-BF1C-4CF9-9125-5788AE1690DC}" dt="2019-08-19T13:05:49.777" v="101" actId="2696"/>
        <pc:sldMkLst>
          <pc:docMk/>
          <pc:sldMk cId="3742425836" sldId="554"/>
        </pc:sldMkLst>
      </pc:sldChg>
      <pc:sldChg chg="modSp">
        <pc:chgData name="Nathan Sombra" userId="774010bec831de26" providerId="LiveId" clId="{9E1AD2B9-BF1C-4CF9-9125-5788AE1690DC}" dt="2019-08-20T12:58:51.442" v="260" actId="20577"/>
        <pc:sldMkLst>
          <pc:docMk/>
          <pc:sldMk cId="4259155732" sldId="557"/>
        </pc:sldMkLst>
      </pc:sldChg>
      <pc:sldChg chg="del modAnim">
        <pc:chgData name="Nathan Sombra" userId="774010bec831de26" providerId="LiveId" clId="{9E1AD2B9-BF1C-4CF9-9125-5788AE1690DC}" dt="2019-08-20T12:48:10.255" v="232" actId="2696"/>
        <pc:sldMkLst>
          <pc:docMk/>
          <pc:sldMk cId="274857330" sldId="614"/>
        </pc:sldMkLst>
      </pc:sldChg>
      <pc:sldChg chg="del">
        <pc:chgData name="Nathan Sombra" userId="774010bec831de26" providerId="LiveId" clId="{9E1AD2B9-BF1C-4CF9-9125-5788AE1690DC}" dt="2019-08-19T13:08:35.222" v="214" actId="2696"/>
        <pc:sldMkLst>
          <pc:docMk/>
          <pc:sldMk cId="4202763679" sldId="615"/>
        </pc:sldMkLst>
      </pc:sldChg>
      <pc:sldChg chg="modSp">
        <pc:chgData name="Nathan Sombra" userId="774010bec831de26" providerId="LiveId" clId="{9E1AD2B9-BF1C-4CF9-9125-5788AE1690DC}" dt="2019-08-19T13:05:36.976" v="99" actId="20577"/>
        <pc:sldMkLst>
          <pc:docMk/>
          <pc:sldMk cId="66671925" sldId="624"/>
        </pc:sldMkLst>
      </pc:sldChg>
      <pc:sldChg chg="add del">
        <pc:chgData name="Nathan Sombra" userId="774010bec831de26" providerId="LiveId" clId="{9E1AD2B9-BF1C-4CF9-9125-5788AE1690DC}" dt="2019-08-19T13:08:04.405" v="212" actId="2696"/>
        <pc:sldMkLst>
          <pc:docMk/>
          <pc:sldMk cId="4261577609" sldId="626"/>
        </pc:sldMkLst>
      </pc:sldChg>
      <pc:sldChg chg="modSp add del">
        <pc:chgData name="Nathan Sombra" userId="774010bec831de26" providerId="LiveId" clId="{9E1AD2B9-BF1C-4CF9-9125-5788AE1690DC}" dt="2019-08-20T13:57:11.972" v="285" actId="2696"/>
        <pc:sldMkLst>
          <pc:docMk/>
          <pc:sldMk cId="773988759" sldId="627"/>
        </pc:sldMkLst>
      </pc:sldChg>
      <pc:sldChg chg="delSp modSp add del">
        <pc:chgData name="Nathan Sombra" userId="774010bec831de26" providerId="LiveId" clId="{9E1AD2B9-BF1C-4CF9-9125-5788AE1690DC}" dt="2019-08-19T13:05:49.177" v="100" actId="2696"/>
        <pc:sldMkLst>
          <pc:docMk/>
          <pc:sldMk cId="226997338" sldId="628"/>
        </pc:sldMkLst>
      </pc:sldChg>
      <pc:sldChg chg="modSp add">
        <pc:chgData name="Nathan Sombra" userId="774010bec831de26" providerId="LiveId" clId="{9E1AD2B9-BF1C-4CF9-9125-5788AE1690DC}" dt="2019-08-20T16:10:34.308" v="298" actId="20577"/>
        <pc:sldMkLst>
          <pc:docMk/>
          <pc:sldMk cId="1962110723" sldId="628"/>
        </pc:sldMkLst>
      </pc:sldChg>
      <pc:sldChg chg="add del">
        <pc:chgData name="Nathan Sombra" userId="774010bec831de26" providerId="LiveId" clId="{9E1AD2B9-BF1C-4CF9-9125-5788AE1690DC}" dt="2019-08-20T13:40:10.578" v="271" actId="2696"/>
        <pc:sldMkLst>
          <pc:docMk/>
          <pc:sldMk cId="979937065" sldId="629"/>
        </pc:sldMkLst>
      </pc:sldChg>
      <pc:sldChg chg="add">
        <pc:chgData name="Nathan Sombra" userId="774010bec831de26" providerId="LiveId" clId="{9E1AD2B9-BF1C-4CF9-9125-5788AE1690DC}" dt="2019-08-20T13:57:10.731" v="284"/>
        <pc:sldMkLst>
          <pc:docMk/>
          <pc:sldMk cId="2358149475" sldId="629"/>
        </pc:sldMkLst>
      </pc:sldChg>
    </pc:docChg>
  </pc:docChgLst>
  <pc:docChgLst>
    <pc:chgData name="N. E." userId="774010bec831de26" providerId="LiveId" clId="{850F35CF-7E29-4DA4-AD0F-C44069FED267}"/>
    <pc:docChg chg="undo custSel addSld delSld modSld sldOrd">
      <pc:chgData name="N. E." userId="774010bec831de26" providerId="LiveId" clId="{850F35CF-7E29-4DA4-AD0F-C44069FED267}" dt="2025-03-20T14:35:12.917" v="5242" actId="1035"/>
      <pc:docMkLst>
        <pc:docMk/>
      </pc:docMkLst>
      <pc:sldChg chg="addSp delSp modSp add mod delAnim modAnim">
        <pc:chgData name="N. E." userId="774010bec831de26" providerId="LiveId" clId="{850F35CF-7E29-4DA4-AD0F-C44069FED267}" dt="2025-03-20T11:42:23.218" v="4440" actId="20577"/>
        <pc:sldMkLst>
          <pc:docMk/>
          <pc:sldMk cId="2081648153" sldId="734"/>
        </pc:sldMkLst>
      </pc:sldChg>
      <pc:sldChg chg="addSp delSp modSp mod">
        <pc:chgData name="N. E." userId="774010bec831de26" providerId="LiveId" clId="{850F35CF-7E29-4DA4-AD0F-C44069FED267}" dt="2025-03-20T14:35:12.917" v="5242" actId="1035"/>
        <pc:sldMkLst>
          <pc:docMk/>
          <pc:sldMk cId="2866718515" sldId="746"/>
        </pc:sldMkLst>
      </pc:sldChg>
      <pc:sldChg chg="delSp modSp del mod">
        <pc:chgData name="N. E." userId="774010bec831de26" providerId="LiveId" clId="{850F35CF-7E29-4DA4-AD0F-C44069FED267}" dt="2025-03-19T17:35:39.175" v="1440" actId="47"/>
        <pc:sldMkLst>
          <pc:docMk/>
          <pc:sldMk cId="2597801673" sldId="913"/>
        </pc:sldMkLst>
      </pc:sldChg>
      <pc:sldChg chg="del">
        <pc:chgData name="N. E." userId="774010bec831de26" providerId="LiveId" clId="{850F35CF-7E29-4DA4-AD0F-C44069FED267}" dt="2025-03-20T11:54:53.113" v="4582" actId="47"/>
        <pc:sldMkLst>
          <pc:docMk/>
          <pc:sldMk cId="366898376" sldId="918"/>
        </pc:sldMkLst>
      </pc:sldChg>
      <pc:sldChg chg="modSp mod">
        <pc:chgData name="N. E." userId="774010bec831de26" providerId="LiveId" clId="{850F35CF-7E29-4DA4-AD0F-C44069FED267}" dt="2025-03-19T18:39:39.950" v="2994" actId="1076"/>
        <pc:sldMkLst>
          <pc:docMk/>
          <pc:sldMk cId="3172560566" sldId="919"/>
        </pc:sldMkLst>
      </pc:sldChg>
      <pc:sldChg chg="addSp delSp modSp add mod">
        <pc:chgData name="N. E." userId="774010bec831de26" providerId="LiveId" clId="{850F35CF-7E29-4DA4-AD0F-C44069FED267}" dt="2025-03-19T17:40:07.230" v="1893" actId="1076"/>
        <pc:sldMkLst>
          <pc:docMk/>
          <pc:sldMk cId="2829369531" sldId="929"/>
        </pc:sldMkLst>
      </pc:sldChg>
      <pc:sldChg chg="add">
        <pc:chgData name="N. E." userId="774010bec831de26" providerId="LiveId" clId="{850F35CF-7E29-4DA4-AD0F-C44069FED267}" dt="2025-03-19T17:39:32.503" v="1855"/>
        <pc:sldMkLst>
          <pc:docMk/>
          <pc:sldMk cId="934135248" sldId="930"/>
        </pc:sldMkLst>
      </pc:sldChg>
      <pc:sldChg chg="addSp delSp modSp add mod modAnim">
        <pc:chgData name="N. E." userId="774010bec831de26" providerId="LiveId" clId="{850F35CF-7E29-4DA4-AD0F-C44069FED267}" dt="2025-03-19T18:41:36.949" v="3036" actId="1036"/>
        <pc:sldMkLst>
          <pc:docMk/>
          <pc:sldMk cId="1188773452" sldId="931"/>
        </pc:sldMkLst>
      </pc:sldChg>
      <pc:sldChg chg="add">
        <pc:chgData name="N. E." userId="774010bec831de26" providerId="LiveId" clId="{850F35CF-7E29-4DA4-AD0F-C44069FED267}" dt="2025-03-19T17:43:43.806" v="2437"/>
        <pc:sldMkLst>
          <pc:docMk/>
          <pc:sldMk cId="3602666762" sldId="932"/>
        </pc:sldMkLst>
      </pc:sldChg>
      <pc:sldChg chg="addSp delSp modSp add mod ord delAnim modAnim">
        <pc:chgData name="N. E." userId="774010bec831de26" providerId="LiveId" clId="{850F35CF-7E29-4DA4-AD0F-C44069FED267}" dt="2025-03-19T18:41:14.764" v="3028" actId="478"/>
        <pc:sldMkLst>
          <pc:docMk/>
          <pc:sldMk cId="3878158734" sldId="933"/>
        </pc:sldMkLst>
      </pc:sldChg>
      <pc:sldChg chg="add">
        <pc:chgData name="N. E." userId="774010bec831de26" providerId="LiveId" clId="{850F35CF-7E29-4DA4-AD0F-C44069FED267}" dt="2025-03-19T18:40:09.225" v="3001"/>
        <pc:sldMkLst>
          <pc:docMk/>
          <pc:sldMk cId="4042779410" sldId="934"/>
        </pc:sldMkLst>
      </pc:sldChg>
      <pc:sldChg chg="addSp delSp modSp add mod ord addAnim delAnim modAnim">
        <pc:chgData name="N. E." userId="774010bec831de26" providerId="LiveId" clId="{850F35CF-7E29-4DA4-AD0F-C44069FED267}" dt="2025-03-19T18:44:13.778" v="3284" actId="478"/>
        <pc:sldMkLst>
          <pc:docMk/>
          <pc:sldMk cId="3190532356" sldId="935"/>
        </pc:sldMkLst>
      </pc:sldChg>
      <pc:sldChg chg="addSp delSp modSp add mod ord delAnim modAnim">
        <pc:chgData name="N. E." userId="774010bec831de26" providerId="LiveId" clId="{850F35CF-7E29-4DA4-AD0F-C44069FED267}" dt="2025-03-19T19:06:01.103" v="4258" actId="20577"/>
        <pc:sldMkLst>
          <pc:docMk/>
          <pc:sldMk cId="3391631306" sldId="936"/>
        </pc:sldMkLst>
      </pc:sldChg>
      <pc:sldChg chg="addSp modSp add">
        <pc:chgData name="N. E." userId="774010bec831de26" providerId="LiveId" clId="{850F35CF-7E29-4DA4-AD0F-C44069FED267}" dt="2025-03-19T18:45:35.767" v="3329"/>
        <pc:sldMkLst>
          <pc:docMk/>
          <pc:sldMk cId="608087591" sldId="937"/>
        </pc:sldMkLst>
      </pc:sldChg>
      <pc:sldChg chg="addSp delSp add mod addAnim delAnim">
        <pc:chgData name="N. E." userId="774010bec831de26" providerId="LiveId" clId="{850F35CF-7E29-4DA4-AD0F-C44069FED267}" dt="2025-03-19T18:50:23.722" v="3699" actId="478"/>
        <pc:sldMkLst>
          <pc:docMk/>
          <pc:sldMk cId="1022471261" sldId="938"/>
        </pc:sldMkLst>
      </pc:sldChg>
      <pc:sldChg chg="add del">
        <pc:chgData name="N. E." userId="774010bec831de26" providerId="LiveId" clId="{850F35CF-7E29-4DA4-AD0F-C44069FED267}" dt="2025-03-19T19:08:05.671" v="4366" actId="47"/>
        <pc:sldMkLst>
          <pc:docMk/>
          <pc:sldMk cId="2431928458" sldId="939"/>
        </pc:sldMkLst>
      </pc:sldChg>
      <pc:sldChg chg="delSp modSp add del mod delAnim modAnim">
        <pc:chgData name="N. E." userId="774010bec831de26" providerId="LiveId" clId="{850F35CF-7E29-4DA4-AD0F-C44069FED267}" dt="2025-03-19T19:06:50.151" v="4294" actId="47"/>
        <pc:sldMkLst>
          <pc:docMk/>
          <pc:sldMk cId="2885642353" sldId="940"/>
        </pc:sldMkLst>
      </pc:sldChg>
      <pc:sldChg chg="addSp delSp modSp add mod delAnim">
        <pc:chgData name="N. E." userId="774010bec831de26" providerId="LiveId" clId="{850F35CF-7E29-4DA4-AD0F-C44069FED267}" dt="2025-03-19T19:10:23.714" v="4400" actId="478"/>
        <pc:sldMkLst>
          <pc:docMk/>
          <pc:sldMk cId="2887781719" sldId="941"/>
        </pc:sldMkLst>
      </pc:sldChg>
      <pc:sldChg chg="add">
        <pc:chgData name="N. E." userId="774010bec831de26" providerId="LiveId" clId="{850F35CF-7E29-4DA4-AD0F-C44069FED267}" dt="2025-03-19T19:08:03.325" v="4365"/>
        <pc:sldMkLst>
          <pc:docMk/>
          <pc:sldMk cId="863772357" sldId="942"/>
        </pc:sldMkLst>
      </pc:sldChg>
      <pc:sldChg chg="add">
        <pc:chgData name="N. E." userId="774010bec831de26" providerId="LiveId" clId="{850F35CF-7E29-4DA4-AD0F-C44069FED267}" dt="2025-03-19T19:10:38.610" v="4401"/>
        <pc:sldMkLst>
          <pc:docMk/>
          <pc:sldMk cId="508905695" sldId="943"/>
        </pc:sldMkLst>
      </pc:sldChg>
      <pc:sldChg chg="modSp mod">
        <pc:chgData name="N. E." userId="774010bec831de26" providerId="LiveId" clId="{850F35CF-7E29-4DA4-AD0F-C44069FED267}" dt="2025-03-20T11:45:38.948" v="4462" actId="20577"/>
        <pc:sldMkLst>
          <pc:docMk/>
          <pc:sldMk cId="755353081" sldId="952"/>
        </pc:sldMkLst>
      </pc:sldChg>
      <pc:sldChg chg="delSp modSp mod">
        <pc:chgData name="N. E." userId="774010bec831de26" providerId="LiveId" clId="{850F35CF-7E29-4DA4-AD0F-C44069FED267}" dt="2025-03-20T11:48:43.238" v="4544" actId="1076"/>
        <pc:sldMkLst>
          <pc:docMk/>
          <pc:sldMk cId="4284825462" sldId="953"/>
        </pc:sldMkLst>
      </pc:sldChg>
      <pc:sldChg chg="addSp delSp modSp mod">
        <pc:chgData name="N. E." userId="774010bec831de26" providerId="LiveId" clId="{850F35CF-7E29-4DA4-AD0F-C44069FED267}" dt="2025-03-20T11:47:22.560" v="4523" actId="20577"/>
        <pc:sldMkLst>
          <pc:docMk/>
          <pc:sldMk cId="4031718419" sldId="958"/>
        </pc:sldMkLst>
      </pc:sldChg>
      <pc:sldChg chg="modSp mod modAnim">
        <pc:chgData name="N. E." userId="774010bec831de26" providerId="LiveId" clId="{850F35CF-7E29-4DA4-AD0F-C44069FED267}" dt="2025-03-20T11:43:12.633" v="4442"/>
        <pc:sldMkLst>
          <pc:docMk/>
          <pc:sldMk cId="3098774886" sldId="959"/>
        </pc:sldMkLst>
      </pc:sldChg>
      <pc:sldChg chg="modAnim">
        <pc:chgData name="N. E." userId="774010bec831de26" providerId="LiveId" clId="{850F35CF-7E29-4DA4-AD0F-C44069FED267}" dt="2025-03-20T11:52:00.455" v="4545"/>
        <pc:sldMkLst>
          <pc:docMk/>
          <pc:sldMk cId="738346163" sldId="1177"/>
        </pc:sldMkLst>
      </pc:sldChg>
      <pc:sldChg chg="modSp mod">
        <pc:chgData name="N. E." userId="774010bec831de26" providerId="LiveId" clId="{850F35CF-7E29-4DA4-AD0F-C44069FED267}" dt="2025-03-20T14:21:13.199" v="5011" actId="1036"/>
        <pc:sldMkLst>
          <pc:docMk/>
          <pc:sldMk cId="629103866" sldId="1180"/>
        </pc:sldMkLst>
      </pc:sldChg>
      <pc:sldChg chg="modSp mod">
        <pc:chgData name="N. E." userId="774010bec831de26" providerId="LiveId" clId="{850F35CF-7E29-4DA4-AD0F-C44069FED267}" dt="2025-03-20T14:21:16.453" v="5012" actId="1036"/>
        <pc:sldMkLst>
          <pc:docMk/>
          <pc:sldMk cId="2831880029" sldId="1181"/>
        </pc:sldMkLst>
      </pc:sldChg>
      <pc:sldChg chg="del">
        <pc:chgData name="N. E." userId="774010bec831de26" providerId="LiveId" clId="{850F35CF-7E29-4DA4-AD0F-C44069FED267}" dt="2025-03-20T11:54:53.113" v="4582" actId="47"/>
        <pc:sldMkLst>
          <pc:docMk/>
          <pc:sldMk cId="579326706" sldId="1182"/>
        </pc:sldMkLst>
      </pc:sldChg>
      <pc:sldChg chg="delSp modSp add del mod ord modAnim">
        <pc:chgData name="N. E." userId="774010bec831de26" providerId="LiveId" clId="{850F35CF-7E29-4DA4-AD0F-C44069FED267}" dt="2025-03-20T11:40:34.138" v="4413" actId="47"/>
        <pc:sldMkLst>
          <pc:docMk/>
          <pc:sldMk cId="1580843023" sldId="1183"/>
        </pc:sldMkLst>
      </pc:sldChg>
    </pc:docChg>
  </pc:docChgLst>
  <pc:docChgLst>
    <pc:chgData name="N. E." userId="774010bec831de26" providerId="LiveId" clId="{FB73CFD6-BC30-4831-8F06-220640626508}"/>
    <pc:docChg chg="custSel modSld">
      <pc:chgData name="N. E." userId="774010bec831de26" providerId="LiveId" clId="{FB73CFD6-BC30-4831-8F06-220640626508}" dt="2024-09-24T12:37:10.163" v="3" actId="478"/>
      <pc:docMkLst>
        <pc:docMk/>
      </pc:docMkLst>
      <pc:sldChg chg="modSp mod">
        <pc:chgData name="N. E." userId="774010bec831de26" providerId="LiveId" clId="{FB73CFD6-BC30-4831-8F06-220640626508}" dt="2024-09-24T12:36:58.097" v="0" actId="6549"/>
        <pc:sldMkLst>
          <pc:docMk/>
          <pc:sldMk cId="1748095928" sldId="535"/>
        </pc:sldMkLst>
      </pc:sldChg>
      <pc:sldChg chg="modSp mod">
        <pc:chgData name="N. E." userId="774010bec831de26" providerId="LiveId" clId="{FB73CFD6-BC30-4831-8F06-220640626508}" dt="2024-09-24T12:37:01.650" v="1" actId="6549"/>
        <pc:sldMkLst>
          <pc:docMk/>
          <pc:sldMk cId="459553728" sldId="537"/>
        </pc:sldMkLst>
      </pc:sldChg>
      <pc:sldChg chg="delSp mod delAnim">
        <pc:chgData name="N. E." userId="774010bec831de26" providerId="LiveId" clId="{FB73CFD6-BC30-4831-8F06-220640626508}" dt="2024-09-24T12:37:10.163" v="3" actId="478"/>
        <pc:sldMkLst>
          <pc:docMk/>
          <pc:sldMk cId="3380602039" sldId="548"/>
        </pc:sldMkLst>
      </pc:sldChg>
    </pc:docChg>
  </pc:docChgLst>
  <pc:docChgLst>
    <pc:chgData name="Nathan Evangelista" userId="774010bec831de26" providerId="LiveId" clId="{257CA194-0CE6-4C9D-BDD1-A28793EBC693}"/>
    <pc:docChg chg="modSld">
      <pc:chgData name="Nathan Evangelista" userId="774010bec831de26" providerId="LiveId" clId="{257CA194-0CE6-4C9D-BDD1-A28793EBC693}" dt="2023-04-10T19:00:32.499" v="16"/>
      <pc:docMkLst>
        <pc:docMk/>
      </pc:docMkLst>
      <pc:sldChg chg="modSp mod">
        <pc:chgData name="Nathan Evangelista" userId="774010bec831de26" providerId="LiveId" clId="{257CA194-0CE6-4C9D-BDD1-A28793EBC693}" dt="2023-04-10T19:00:00.902" v="1" actId="20577"/>
        <pc:sldMkLst>
          <pc:docMk/>
          <pc:sldMk cId="423507964" sldId="328"/>
        </pc:sldMkLst>
      </pc:sldChg>
      <pc:sldChg chg="modSp mod">
        <pc:chgData name="Nathan Evangelista" userId="774010bec831de26" providerId="LiveId" clId="{257CA194-0CE6-4C9D-BDD1-A28793EBC693}" dt="2023-04-10T19:00:26.499" v="15" actId="20577"/>
        <pc:sldMkLst>
          <pc:docMk/>
          <pc:sldMk cId="1748095928" sldId="535"/>
        </pc:sldMkLst>
      </pc:sldChg>
      <pc:sldChg chg="modSp mod">
        <pc:chgData name="Nathan Evangelista" userId="774010bec831de26" providerId="LiveId" clId="{257CA194-0CE6-4C9D-BDD1-A28793EBC693}" dt="2023-04-10T19:00:32.499" v="16"/>
        <pc:sldMkLst>
          <pc:docMk/>
          <pc:sldMk cId="459553728" sldId="537"/>
        </pc:sldMkLst>
      </pc:sldChg>
    </pc:docChg>
  </pc:docChgLst>
  <pc:docChgLst>
    <pc:chgData name="N. E." userId="774010bec831de26" providerId="LiveId" clId="{9C936806-2739-4954-A26B-CD6902456FCE}"/>
    <pc:docChg chg="modSld">
      <pc:chgData name="N. E." userId="774010bec831de26" providerId="LiveId" clId="{9C936806-2739-4954-A26B-CD6902456FCE}" dt="2025-04-13T13:06:22.218" v="0" actId="114"/>
      <pc:docMkLst>
        <pc:docMk/>
      </pc:docMkLst>
      <pc:sldChg chg="modSp mod">
        <pc:chgData name="N. E." userId="774010bec831de26" providerId="LiveId" clId="{9C936806-2739-4954-A26B-CD6902456FCE}" dt="2025-04-13T13:06:22.218" v="0" actId="114"/>
        <pc:sldMkLst>
          <pc:docMk/>
          <pc:sldMk cId="2081648153" sldId="734"/>
        </pc:sldMkLst>
      </pc:sldChg>
    </pc:docChg>
  </pc:docChgLst>
  <pc:docChgLst>
    <pc:chgData name="N. E." userId="774010bec831de26" providerId="LiveId" clId="{5EDA61CF-AF6E-45FA-8BE0-6CED89B1ECE5}"/>
    <pc:docChg chg="undo custSel addSld delSld modSld sldOrd">
      <pc:chgData name="N. E." userId="774010bec831de26" providerId="LiveId" clId="{5EDA61CF-AF6E-45FA-8BE0-6CED89B1ECE5}" dt="2025-03-12T16:20:06.693" v="15595" actId="115"/>
      <pc:docMkLst>
        <pc:docMk/>
      </pc:docMkLst>
      <pc:sldChg chg="addSp delSp modSp mod">
        <pc:chgData name="N. E." userId="774010bec831de26" providerId="LiveId" clId="{5EDA61CF-AF6E-45FA-8BE0-6CED89B1ECE5}" dt="2025-03-11T17:09:40.935" v="99"/>
        <pc:sldMkLst>
          <pc:docMk/>
          <pc:sldMk cId="423507964" sldId="328"/>
        </pc:sldMkLst>
      </pc:sldChg>
      <pc:sldChg chg="modSp del mod">
        <pc:chgData name="N. E." userId="774010bec831de26" providerId="LiveId" clId="{5EDA61CF-AF6E-45FA-8BE0-6CED89B1ECE5}" dt="2025-03-11T17:10:12.480" v="103" actId="47"/>
        <pc:sldMkLst>
          <pc:docMk/>
          <pc:sldMk cId="2961105604" sldId="508"/>
        </pc:sldMkLst>
      </pc:sldChg>
      <pc:sldChg chg="del">
        <pc:chgData name="N. E." userId="774010bec831de26" providerId="LiveId" clId="{5EDA61CF-AF6E-45FA-8BE0-6CED89B1ECE5}" dt="2025-03-11T17:09:55.982" v="100" actId="47"/>
        <pc:sldMkLst>
          <pc:docMk/>
          <pc:sldMk cId="1748095928" sldId="535"/>
        </pc:sldMkLst>
      </pc:sldChg>
      <pc:sldChg chg="del">
        <pc:chgData name="N. E." userId="774010bec831de26" providerId="LiveId" clId="{5EDA61CF-AF6E-45FA-8BE0-6CED89B1ECE5}" dt="2025-03-11T17:09:56.571" v="101" actId="47"/>
        <pc:sldMkLst>
          <pc:docMk/>
          <pc:sldMk cId="1630059783" sldId="536"/>
        </pc:sldMkLst>
      </pc:sldChg>
      <pc:sldChg chg="del">
        <pc:chgData name="N. E." userId="774010bec831de26" providerId="LiveId" clId="{5EDA61CF-AF6E-45FA-8BE0-6CED89B1ECE5}" dt="2025-03-11T17:09:57.022" v="102" actId="47"/>
        <pc:sldMkLst>
          <pc:docMk/>
          <pc:sldMk cId="459553728" sldId="537"/>
        </pc:sldMkLst>
      </pc:sldChg>
      <pc:sldChg chg="addSp delSp modSp mod ord delAnim modAnim">
        <pc:chgData name="N. E." userId="774010bec831de26" providerId="LiveId" clId="{5EDA61CF-AF6E-45FA-8BE0-6CED89B1ECE5}" dt="2025-03-11T21:52:00.914" v="12728" actId="20577"/>
        <pc:sldMkLst>
          <pc:docMk/>
          <pc:sldMk cId="3380602039" sldId="548"/>
        </pc:sldMkLst>
      </pc:sldChg>
      <pc:sldChg chg="del">
        <pc:chgData name="N. E." userId="774010bec831de26" providerId="LiveId" clId="{5EDA61CF-AF6E-45FA-8BE0-6CED89B1ECE5}" dt="2025-03-11T17:10:13.815" v="104" actId="47"/>
        <pc:sldMkLst>
          <pc:docMk/>
          <pc:sldMk cId="583577763" sldId="651"/>
        </pc:sldMkLst>
      </pc:sldChg>
      <pc:sldChg chg="del">
        <pc:chgData name="N. E." userId="774010bec831de26" providerId="LiveId" clId="{5EDA61CF-AF6E-45FA-8BE0-6CED89B1ECE5}" dt="2025-03-11T17:25:01.996" v="383" actId="47"/>
        <pc:sldMkLst>
          <pc:docMk/>
          <pc:sldMk cId="3062730243" sldId="653"/>
        </pc:sldMkLst>
      </pc:sldChg>
      <pc:sldChg chg="addSp delSp modSp mod delAnim modAnim">
        <pc:chgData name="N. E." userId="774010bec831de26" providerId="LiveId" clId="{5EDA61CF-AF6E-45FA-8BE0-6CED89B1ECE5}" dt="2025-03-11T23:57:19.152" v="13593" actId="1037"/>
        <pc:sldMkLst>
          <pc:docMk/>
          <pc:sldMk cId="2034096732" sldId="655"/>
        </pc:sldMkLst>
      </pc:sldChg>
      <pc:sldChg chg="addSp delSp modSp del mod">
        <pc:chgData name="N. E." userId="774010bec831de26" providerId="LiveId" clId="{5EDA61CF-AF6E-45FA-8BE0-6CED89B1ECE5}" dt="2025-03-11T17:32:44.210" v="849" actId="47"/>
        <pc:sldMkLst>
          <pc:docMk/>
          <pc:sldMk cId="4200714796" sldId="658"/>
        </pc:sldMkLst>
      </pc:sldChg>
      <pc:sldChg chg="addSp delSp modSp mod">
        <pc:chgData name="N. E." userId="774010bec831de26" providerId="LiveId" clId="{5EDA61CF-AF6E-45FA-8BE0-6CED89B1ECE5}" dt="2025-03-12T16:16:30.639" v="15591" actId="20577"/>
        <pc:sldMkLst>
          <pc:docMk/>
          <pc:sldMk cId="1221278552" sldId="660"/>
        </pc:sldMkLst>
      </pc:sldChg>
      <pc:sldChg chg="modSp add del mod">
        <pc:chgData name="N. E." userId="774010bec831de26" providerId="LiveId" clId="{5EDA61CF-AF6E-45FA-8BE0-6CED89B1ECE5}" dt="2025-03-11T17:24:48.780" v="380" actId="47"/>
        <pc:sldMkLst>
          <pc:docMk/>
          <pc:sldMk cId="2821172806" sldId="661"/>
        </pc:sldMkLst>
      </pc:sldChg>
      <pc:sldChg chg="addSp delSp modSp add mod ord delAnim modAnim">
        <pc:chgData name="N. E." userId="774010bec831de26" providerId="LiveId" clId="{5EDA61CF-AF6E-45FA-8BE0-6CED89B1ECE5}" dt="2025-03-12T12:04:22.592" v="13732" actId="20577"/>
        <pc:sldMkLst>
          <pc:docMk/>
          <pc:sldMk cId="1194430043" sldId="662"/>
        </pc:sldMkLst>
      </pc:sldChg>
      <pc:sldChg chg="addSp delSp modSp add mod delAnim modAnim">
        <pc:chgData name="N. E." userId="774010bec831de26" providerId="LiveId" clId="{5EDA61CF-AF6E-45FA-8BE0-6CED89B1ECE5}" dt="2025-03-12T12:10:03.355" v="13749" actId="20577"/>
        <pc:sldMkLst>
          <pc:docMk/>
          <pc:sldMk cId="1102892997" sldId="663"/>
        </pc:sldMkLst>
      </pc:sldChg>
      <pc:sldChg chg="add del">
        <pc:chgData name="N. E." userId="774010bec831de26" providerId="LiveId" clId="{5EDA61CF-AF6E-45FA-8BE0-6CED89B1ECE5}" dt="2025-03-11T17:32:37.514" v="847" actId="47"/>
        <pc:sldMkLst>
          <pc:docMk/>
          <pc:sldMk cId="2035632475" sldId="663"/>
        </pc:sldMkLst>
      </pc:sldChg>
      <pc:sldChg chg="delSp add del mod delAnim">
        <pc:chgData name="N. E." userId="774010bec831de26" providerId="LiveId" clId="{5EDA61CF-AF6E-45FA-8BE0-6CED89B1ECE5}" dt="2025-03-11T17:32:38.689" v="848" actId="47"/>
        <pc:sldMkLst>
          <pc:docMk/>
          <pc:sldMk cId="771342500" sldId="664"/>
        </pc:sldMkLst>
      </pc:sldChg>
      <pc:sldChg chg="add del">
        <pc:chgData name="N. E." userId="774010bec831de26" providerId="LiveId" clId="{5EDA61CF-AF6E-45FA-8BE0-6CED89B1ECE5}" dt="2025-03-11T17:56:29.274" v="2113" actId="47"/>
        <pc:sldMkLst>
          <pc:docMk/>
          <pc:sldMk cId="3572078080" sldId="664"/>
        </pc:sldMkLst>
      </pc:sldChg>
      <pc:sldChg chg="add del">
        <pc:chgData name="N. E." userId="774010bec831de26" providerId="LiveId" clId="{5EDA61CF-AF6E-45FA-8BE0-6CED89B1ECE5}" dt="2025-03-11T19:48:16.506" v="12410" actId="47"/>
        <pc:sldMkLst>
          <pc:docMk/>
          <pc:sldMk cId="4074016514" sldId="664"/>
        </pc:sldMkLst>
      </pc:sldChg>
      <pc:sldChg chg="add del ord">
        <pc:chgData name="N. E." userId="774010bec831de26" providerId="LiveId" clId="{5EDA61CF-AF6E-45FA-8BE0-6CED89B1ECE5}" dt="2025-03-11T18:45:22.031" v="6731" actId="47"/>
        <pc:sldMkLst>
          <pc:docMk/>
          <pc:sldMk cId="532821146" sldId="665"/>
        </pc:sldMkLst>
      </pc:sldChg>
      <pc:sldChg chg="delSp add del mod delAnim">
        <pc:chgData name="N. E." userId="774010bec831de26" providerId="LiveId" clId="{5EDA61CF-AF6E-45FA-8BE0-6CED89B1ECE5}" dt="2025-03-11T18:31:40.564" v="6110" actId="47"/>
        <pc:sldMkLst>
          <pc:docMk/>
          <pc:sldMk cId="1636312533" sldId="666"/>
        </pc:sldMkLst>
      </pc:sldChg>
      <pc:sldChg chg="add del">
        <pc:chgData name="N. E." userId="774010bec831de26" providerId="LiveId" clId="{5EDA61CF-AF6E-45FA-8BE0-6CED89B1ECE5}" dt="2025-03-11T18:29:18.814" v="6038" actId="47"/>
        <pc:sldMkLst>
          <pc:docMk/>
          <pc:sldMk cId="1897625569" sldId="666"/>
        </pc:sldMkLst>
      </pc:sldChg>
      <pc:sldChg chg="addSp delSp modSp add del mod delAnim">
        <pc:chgData name="N. E." userId="774010bec831de26" providerId="LiveId" clId="{5EDA61CF-AF6E-45FA-8BE0-6CED89B1ECE5}" dt="2025-03-11T19:07:16.357" v="8005" actId="47"/>
        <pc:sldMkLst>
          <pc:docMk/>
          <pc:sldMk cId="2809568498" sldId="666"/>
        </pc:sldMkLst>
      </pc:sldChg>
      <pc:sldChg chg="addSp delSp modSp add del mod ord delAnim modAnim">
        <pc:chgData name="N. E." userId="774010bec831de26" providerId="LiveId" clId="{5EDA61CF-AF6E-45FA-8BE0-6CED89B1ECE5}" dt="2025-03-11T18:55:16.449" v="7254" actId="47"/>
        <pc:sldMkLst>
          <pc:docMk/>
          <pc:sldMk cId="3428177016" sldId="667"/>
        </pc:sldMkLst>
      </pc:sldChg>
      <pc:sldChg chg="add del ord">
        <pc:chgData name="N. E." userId="774010bec831de26" providerId="LiveId" clId="{5EDA61CF-AF6E-45FA-8BE0-6CED89B1ECE5}" dt="2025-03-11T18:57:22.316" v="7317" actId="47"/>
        <pc:sldMkLst>
          <pc:docMk/>
          <pc:sldMk cId="79866388" sldId="668"/>
        </pc:sldMkLst>
      </pc:sldChg>
      <pc:sldChg chg="addSp modSp add del mod ord modAnim">
        <pc:chgData name="N. E." userId="774010bec831de26" providerId="LiveId" clId="{5EDA61CF-AF6E-45FA-8BE0-6CED89B1ECE5}" dt="2025-03-12T12:15:15.752" v="13933" actId="20577"/>
        <pc:sldMkLst>
          <pc:docMk/>
          <pc:sldMk cId="98792647" sldId="669"/>
        </pc:sldMkLst>
      </pc:sldChg>
      <pc:sldChg chg="addSp delSp modSp new del mod">
        <pc:chgData name="N. E." userId="774010bec831de26" providerId="LiveId" clId="{5EDA61CF-AF6E-45FA-8BE0-6CED89B1ECE5}" dt="2025-03-11T18:57:19.337" v="7316" actId="47"/>
        <pc:sldMkLst>
          <pc:docMk/>
          <pc:sldMk cId="2168853973" sldId="670"/>
        </pc:sldMkLst>
      </pc:sldChg>
      <pc:sldChg chg="addSp delSp modSp add del mod delAnim modAnim">
        <pc:chgData name="N. E." userId="774010bec831de26" providerId="LiveId" clId="{5EDA61CF-AF6E-45FA-8BE0-6CED89B1ECE5}" dt="2025-03-11T19:48:14.594" v="12409" actId="47"/>
        <pc:sldMkLst>
          <pc:docMk/>
          <pc:sldMk cId="4241332811" sldId="670"/>
        </pc:sldMkLst>
      </pc:sldChg>
      <pc:sldChg chg="delSp modSp add del mod delAnim">
        <pc:chgData name="N. E." userId="774010bec831de26" providerId="LiveId" clId="{5EDA61CF-AF6E-45FA-8BE0-6CED89B1ECE5}" dt="2025-03-11T19:26:26.149" v="10610" actId="47"/>
        <pc:sldMkLst>
          <pc:docMk/>
          <pc:sldMk cId="2317663575" sldId="671"/>
        </pc:sldMkLst>
      </pc:sldChg>
      <pc:sldChg chg="addSp delSp modSp add mod ord delAnim modAnim">
        <pc:chgData name="N. E." userId="774010bec831de26" providerId="LiveId" clId="{5EDA61CF-AF6E-45FA-8BE0-6CED89B1ECE5}" dt="2025-03-12T16:14:39.351" v="15590" actId="1035"/>
        <pc:sldMkLst>
          <pc:docMk/>
          <pc:sldMk cId="2277588004" sldId="672"/>
        </pc:sldMkLst>
      </pc:sldChg>
      <pc:sldChg chg="modSp add del mod">
        <pc:chgData name="N. E." userId="774010bec831de26" providerId="LiveId" clId="{5EDA61CF-AF6E-45FA-8BE0-6CED89B1ECE5}" dt="2025-03-11T19:26:24.559" v="10609" actId="47"/>
        <pc:sldMkLst>
          <pc:docMk/>
          <pc:sldMk cId="3372927324" sldId="673"/>
        </pc:sldMkLst>
      </pc:sldChg>
      <pc:sldChg chg="modSp add del mod">
        <pc:chgData name="N. E." userId="774010bec831de26" providerId="LiveId" clId="{5EDA61CF-AF6E-45FA-8BE0-6CED89B1ECE5}" dt="2025-03-11T19:26:18.064" v="10608" actId="47"/>
        <pc:sldMkLst>
          <pc:docMk/>
          <pc:sldMk cId="3104495841" sldId="674"/>
        </pc:sldMkLst>
      </pc:sldChg>
      <pc:sldChg chg="modSp add mod ord">
        <pc:chgData name="N. E." userId="774010bec831de26" providerId="LiveId" clId="{5EDA61CF-AF6E-45FA-8BE0-6CED89B1ECE5}" dt="2025-03-12T12:23:56.063" v="14359" actId="20577"/>
        <pc:sldMkLst>
          <pc:docMk/>
          <pc:sldMk cId="1003408356" sldId="675"/>
        </pc:sldMkLst>
      </pc:sldChg>
      <pc:sldChg chg="addSp delSp modSp add del mod modAnim">
        <pc:chgData name="N. E." userId="774010bec831de26" providerId="LiveId" clId="{5EDA61CF-AF6E-45FA-8BE0-6CED89B1ECE5}" dt="2025-03-11T23:55:22.335" v="13570" actId="47"/>
        <pc:sldMkLst>
          <pc:docMk/>
          <pc:sldMk cId="341266286" sldId="676"/>
        </pc:sldMkLst>
      </pc:sldChg>
      <pc:sldChg chg="add del ord">
        <pc:chgData name="N. E." userId="774010bec831de26" providerId="LiveId" clId="{5EDA61CF-AF6E-45FA-8BE0-6CED89B1ECE5}" dt="2025-03-11T23:55:21.652" v="13569" actId="47"/>
        <pc:sldMkLst>
          <pc:docMk/>
          <pc:sldMk cId="10959994" sldId="677"/>
        </pc:sldMkLst>
      </pc:sldChg>
      <pc:sldChg chg="addSp delSp modSp add mod modAnim">
        <pc:chgData name="N. E." userId="774010bec831de26" providerId="LiveId" clId="{5EDA61CF-AF6E-45FA-8BE0-6CED89B1ECE5}" dt="2025-03-12T16:20:06.693" v="15595" actId="115"/>
        <pc:sldMkLst>
          <pc:docMk/>
          <pc:sldMk cId="1616516928" sldId="678"/>
        </pc:sldMkLst>
      </pc:sldChg>
      <pc:sldChg chg="addSp delSp modSp add mod delAnim modAnim">
        <pc:chgData name="N. E." userId="774010bec831de26" providerId="LiveId" clId="{5EDA61CF-AF6E-45FA-8BE0-6CED89B1ECE5}" dt="2025-03-12T12:32:37.411" v="14938" actId="1038"/>
        <pc:sldMkLst>
          <pc:docMk/>
          <pc:sldMk cId="706319021" sldId="679"/>
        </pc:sldMkLst>
      </pc:sldChg>
      <pc:sldChg chg="add del ord">
        <pc:chgData name="N. E." userId="774010bec831de26" providerId="LiveId" clId="{5EDA61CF-AF6E-45FA-8BE0-6CED89B1ECE5}" dt="2025-03-12T12:32:12.377" v="14935" actId="47"/>
        <pc:sldMkLst>
          <pc:docMk/>
          <pc:sldMk cId="3738422421" sldId="680"/>
        </pc:sldMkLst>
      </pc:sldChg>
      <pc:sldChg chg="add del">
        <pc:chgData name="N. E." userId="774010bec831de26" providerId="LiveId" clId="{5EDA61CF-AF6E-45FA-8BE0-6CED89B1ECE5}" dt="2025-03-12T12:32:13.282" v="14936" actId="47"/>
        <pc:sldMkLst>
          <pc:docMk/>
          <pc:sldMk cId="2175510991" sldId="681"/>
        </pc:sldMkLst>
      </pc:sldChg>
    </pc:docChg>
  </pc:docChgLst>
  <pc:docChgLst>
    <pc:chgData name="Nathan Evangelista" userId="774010bec831de26" providerId="LiveId" clId="{4FE18F2A-0023-49B2-B06F-F612BE4E63BA}"/>
    <pc:docChg chg="modSld">
      <pc:chgData name="Nathan Evangelista" userId="774010bec831de26" providerId="LiveId" clId="{4FE18F2A-0023-49B2-B06F-F612BE4E63BA}" dt="2023-04-18T13:45:22.638" v="5"/>
      <pc:docMkLst>
        <pc:docMk/>
      </pc:docMkLst>
      <pc:sldChg chg="modAnim">
        <pc:chgData name="Nathan Evangelista" userId="774010bec831de26" providerId="LiveId" clId="{4FE18F2A-0023-49B2-B06F-F612BE4E63BA}" dt="2023-04-18T13:45:22.638" v="5"/>
        <pc:sldMkLst>
          <pc:docMk/>
          <pc:sldMk cId="459553728" sldId="537"/>
        </pc:sldMkLst>
      </pc:sldChg>
    </pc:docChg>
  </pc:docChgLst>
  <pc:docChgLst>
    <pc:chgData name="Nathan Sombra" userId="774010bec831de26" providerId="LiveId" clId="{0A185387-76A9-42E0-A563-FD3998764A25}"/>
    <pc:docChg chg="undo custSel addSld delSld modSld">
      <pc:chgData name="Nathan Sombra" userId="774010bec831de26" providerId="LiveId" clId="{0A185387-76A9-42E0-A563-FD3998764A25}" dt="2022-01-28T16:32:48.257" v="1128" actId="14100"/>
      <pc:docMkLst>
        <pc:docMk/>
      </pc:docMkLst>
      <pc:sldChg chg="modSp mod">
        <pc:chgData name="Nathan Sombra" userId="774010bec831de26" providerId="LiveId" clId="{0A185387-76A9-42E0-A563-FD3998764A25}" dt="2022-01-10T15:04:31.477" v="508" actId="20577"/>
        <pc:sldMkLst>
          <pc:docMk/>
          <pc:sldMk cId="1748095928" sldId="535"/>
        </pc:sldMkLst>
      </pc:sldChg>
      <pc:sldChg chg="modSp mod">
        <pc:chgData name="Nathan Sombra" userId="774010bec831de26" providerId="LiveId" clId="{0A185387-76A9-42E0-A563-FD3998764A25}" dt="2022-01-10T15:04:38.071" v="519" actId="20577"/>
        <pc:sldMkLst>
          <pc:docMk/>
          <pc:sldMk cId="459553728" sldId="537"/>
        </pc:sldMkLst>
      </pc:sldChg>
      <pc:sldChg chg="del">
        <pc:chgData name="Nathan Sombra" userId="774010bec831de26" providerId="LiveId" clId="{0A185387-76A9-42E0-A563-FD3998764A25}" dt="2022-01-11T17:42:38.569" v="550" actId="47"/>
        <pc:sldMkLst>
          <pc:docMk/>
          <pc:sldMk cId="1779668374" sldId="538"/>
        </pc:sldMkLst>
      </pc:sldChg>
      <pc:sldChg chg="addSp modSp add del mod modAnim">
        <pc:chgData name="Nathan Sombra" userId="774010bec831de26" providerId="LiveId" clId="{0A185387-76A9-42E0-A563-FD3998764A25}" dt="2022-01-11T19:08:09.012" v="614"/>
        <pc:sldMkLst>
          <pc:docMk/>
          <pc:sldMk cId="3380602039" sldId="548"/>
        </pc:sldMkLst>
      </pc:sldChg>
      <pc:sldChg chg="del">
        <pc:chgData name="Nathan Sombra" userId="774010bec831de26" providerId="LiveId" clId="{0A185387-76A9-42E0-A563-FD3998764A25}" dt="2022-01-10T14:56:23.881" v="28" actId="47"/>
        <pc:sldMkLst>
          <pc:docMk/>
          <pc:sldMk cId="2463739733" sldId="625"/>
        </pc:sldMkLst>
      </pc:sldChg>
      <pc:sldChg chg="del">
        <pc:chgData name="Nathan Sombra" userId="774010bec831de26" providerId="LiveId" clId="{0A185387-76A9-42E0-A563-FD3998764A25}" dt="2022-01-10T14:54:38.940" v="5" actId="47"/>
        <pc:sldMkLst>
          <pc:docMk/>
          <pc:sldMk cId="2805058169" sldId="630"/>
        </pc:sldMkLst>
      </pc:sldChg>
      <pc:sldChg chg="add">
        <pc:chgData name="Nathan Sombra" userId="774010bec831de26" providerId="LiveId" clId="{0A185387-76A9-42E0-A563-FD3998764A25}" dt="2022-01-10T14:54:37.940" v="4"/>
        <pc:sldMkLst>
          <pc:docMk/>
          <pc:sldMk cId="10810471" sldId="634"/>
        </pc:sldMkLst>
      </pc:sldChg>
      <pc:sldChg chg="del">
        <pc:chgData name="Nathan Sombra" userId="774010bec831de26" providerId="LiveId" clId="{0A185387-76A9-42E0-A563-FD3998764A25}" dt="2022-01-10T14:55:03.100" v="9" actId="47"/>
        <pc:sldMkLst>
          <pc:docMk/>
          <pc:sldMk cId="3515949611" sldId="635"/>
        </pc:sldMkLst>
      </pc:sldChg>
      <pc:sldChg chg="del">
        <pc:chgData name="Nathan Sombra" userId="774010bec831de26" providerId="LiveId" clId="{0A185387-76A9-42E0-A563-FD3998764A25}" dt="2022-01-10T14:55:26.522" v="12" actId="47"/>
        <pc:sldMkLst>
          <pc:docMk/>
          <pc:sldMk cId="910999081" sldId="643"/>
        </pc:sldMkLst>
      </pc:sldChg>
      <pc:sldChg chg="modSp add del mod">
        <pc:chgData name="Nathan Sombra" userId="774010bec831de26" providerId="LiveId" clId="{0A185387-76A9-42E0-A563-FD3998764A25}" dt="2022-01-28T16:32:48.257" v="1128" actId="14100"/>
        <pc:sldMkLst>
          <pc:docMk/>
          <pc:sldMk cId="542382278" sldId="644"/>
        </pc:sldMkLst>
      </pc:sldChg>
      <pc:sldChg chg="add del">
        <pc:chgData name="Nathan Sombra" userId="774010bec831de26" providerId="LiveId" clId="{0A185387-76A9-42E0-A563-FD3998764A25}" dt="2022-01-10T14:55:31.386" v="15" actId="47"/>
        <pc:sldMkLst>
          <pc:docMk/>
          <pc:sldMk cId="932066642" sldId="645"/>
        </pc:sldMkLst>
      </pc:sldChg>
      <pc:sldChg chg="modSp add mod">
        <pc:chgData name="Nathan Sombra" userId="774010bec831de26" providerId="LiveId" clId="{0A185387-76A9-42E0-A563-FD3998764A25}" dt="2022-01-10T14:55:47.279" v="21" actId="20577"/>
        <pc:sldMkLst>
          <pc:docMk/>
          <pc:sldMk cId="2911846231" sldId="645"/>
        </pc:sldMkLst>
      </pc:sldChg>
      <pc:sldChg chg="add del">
        <pc:chgData name="Nathan Sombra" userId="774010bec831de26" providerId="LiveId" clId="{0A185387-76A9-42E0-A563-FD3998764A25}" dt="2022-01-10T14:55:04.100" v="10" actId="47"/>
        <pc:sldMkLst>
          <pc:docMk/>
          <pc:sldMk cId="4087934434" sldId="645"/>
        </pc:sldMkLst>
      </pc:sldChg>
      <pc:sldChg chg="modSp add del mod">
        <pc:chgData name="Nathan Sombra" userId="774010bec831de26" providerId="LiveId" clId="{0A185387-76A9-42E0-A563-FD3998764A25}" dt="2022-01-10T14:55:29.152" v="14" actId="47"/>
        <pc:sldMkLst>
          <pc:docMk/>
          <pc:sldMk cId="2911846231" sldId="646"/>
        </pc:sldMkLst>
      </pc:sldChg>
      <pc:sldChg chg="modSp add del mod">
        <pc:chgData name="Nathan Sombra" userId="774010bec831de26" providerId="LiveId" clId="{0A185387-76A9-42E0-A563-FD3998764A25}" dt="2022-01-28T15:10:08.088" v="1084" actId="47"/>
        <pc:sldMkLst>
          <pc:docMk/>
          <pc:sldMk cId="2507160263" sldId="649"/>
        </pc:sldMkLst>
      </pc:sldChg>
      <pc:sldChg chg="addSp delSp modSp add del mod">
        <pc:chgData name="Nathan Sombra" userId="774010bec831de26" providerId="LiveId" clId="{0A185387-76A9-42E0-A563-FD3998764A25}" dt="2022-01-28T16:32:26.841" v="1124"/>
        <pc:sldMkLst>
          <pc:docMk/>
          <pc:sldMk cId="94026739" sldId="650"/>
        </pc:sldMkLst>
      </pc:sldChg>
      <pc:sldChg chg="add">
        <pc:chgData name="Nathan Sombra" userId="774010bec831de26" providerId="LiveId" clId="{0A185387-76A9-42E0-A563-FD3998764A25}" dt="2022-01-10T14:55:33.964" v="17"/>
        <pc:sldMkLst>
          <pc:docMk/>
          <pc:sldMk cId="583577763" sldId="651"/>
        </pc:sldMkLst>
      </pc:sldChg>
      <pc:sldChg chg="addSp delSp modSp add mod modAnim">
        <pc:chgData name="Nathan Sombra" userId="774010bec831de26" providerId="LiveId" clId="{0A185387-76A9-42E0-A563-FD3998764A25}" dt="2022-01-28T16:32:35.847" v="1126"/>
        <pc:sldMkLst>
          <pc:docMk/>
          <pc:sldMk cId="3350095976" sldId="653"/>
        </pc:sldMkLst>
      </pc:sldChg>
      <pc:sldChg chg="addSp delSp modSp add mod">
        <pc:chgData name="Nathan Sombra" userId="774010bec831de26" providerId="LiveId" clId="{0A185387-76A9-42E0-A563-FD3998764A25}" dt="2022-01-28T15:11:49.473" v="1117" actId="1076"/>
        <pc:sldMkLst>
          <pc:docMk/>
          <pc:sldMk cId="1139112919" sldId="654"/>
        </pc:sldMkLst>
      </pc:sldChg>
      <pc:sldChg chg="addSp delSp modSp add del mod delAnim">
        <pc:chgData name="Nathan Sombra" userId="774010bec831de26" providerId="LiveId" clId="{0A185387-76A9-42E0-A563-FD3998764A25}" dt="2022-01-10T15:06:43.697" v="530" actId="47"/>
        <pc:sldMkLst>
          <pc:docMk/>
          <pc:sldMk cId="2613258761" sldId="654"/>
        </pc:sldMkLst>
      </pc:sldChg>
    </pc:docChg>
  </pc:docChgLst>
  <pc:docChgLst>
    <pc:chgData name="Nathan Sombra" userId="774010bec831de26" providerId="LiveId" clId="{2E9FC072-05A7-483A-872E-A5C7BD60F65F}"/>
    <pc:docChg chg="undo custSel addSld delSld modSld sldOrd">
      <pc:chgData name="Nathan Sombra" userId="774010bec831de26" providerId="LiveId" clId="{2E9FC072-05A7-483A-872E-A5C7BD60F65F}" dt="2020-10-19T19:36:23.305" v="4589" actId="20577"/>
      <pc:docMkLst>
        <pc:docMk/>
      </pc:docMkLst>
      <pc:sldChg chg="addSp delSp modSp del mod delAnim">
        <pc:chgData name="Nathan Sombra" userId="774010bec831de26" providerId="LiveId" clId="{2E9FC072-05A7-483A-872E-A5C7BD60F65F}" dt="2020-10-19T12:52:27" v="1584" actId="47"/>
        <pc:sldMkLst>
          <pc:docMk/>
          <pc:sldMk cId="689537368" sldId="529"/>
        </pc:sldMkLst>
      </pc:sldChg>
      <pc:sldChg chg="modSp mod">
        <pc:chgData name="Nathan Sombra" userId="774010bec831de26" providerId="LiveId" clId="{2E9FC072-05A7-483A-872E-A5C7BD60F65F}" dt="2020-10-19T12:18:27.663" v="12" actId="20577"/>
        <pc:sldMkLst>
          <pc:docMk/>
          <pc:sldMk cId="1748095928" sldId="535"/>
        </pc:sldMkLst>
      </pc:sldChg>
      <pc:sldChg chg="modSp mod">
        <pc:chgData name="Nathan Sombra" userId="774010bec831de26" providerId="LiveId" clId="{2E9FC072-05A7-483A-872E-A5C7BD60F65F}" dt="2020-10-19T12:18:33.414" v="25" actId="20577"/>
        <pc:sldMkLst>
          <pc:docMk/>
          <pc:sldMk cId="459553728" sldId="537"/>
        </pc:sldMkLst>
      </pc:sldChg>
      <pc:sldChg chg="delSp modSp mod">
        <pc:chgData name="Nathan Sombra" userId="774010bec831de26" providerId="LiveId" clId="{2E9FC072-05A7-483A-872E-A5C7BD60F65F}" dt="2020-10-19T12:50:38.629" v="1530" actId="1076"/>
        <pc:sldMkLst>
          <pc:docMk/>
          <pc:sldMk cId="4290024548" sldId="550"/>
        </pc:sldMkLst>
      </pc:sldChg>
      <pc:sldChg chg="modSp mod">
        <pc:chgData name="Nathan Sombra" userId="774010bec831de26" providerId="LiveId" clId="{2E9FC072-05A7-483A-872E-A5C7BD60F65F}" dt="2020-10-19T12:18:38.974" v="34" actId="20577"/>
        <pc:sldMkLst>
          <pc:docMk/>
          <pc:sldMk cId="4259155732" sldId="557"/>
        </pc:sldMkLst>
      </pc:sldChg>
      <pc:sldChg chg="del">
        <pc:chgData name="Nathan Sombra" userId="774010bec831de26" providerId="LiveId" clId="{2E9FC072-05A7-483A-872E-A5C7BD60F65F}" dt="2020-10-19T12:18:46.042" v="35" actId="47"/>
        <pc:sldMkLst>
          <pc:docMk/>
          <pc:sldMk cId="272812459" sldId="613"/>
        </pc:sldMkLst>
      </pc:sldChg>
      <pc:sldChg chg="addSp modSp add del mod">
        <pc:chgData name="Nathan Sombra" userId="774010bec831de26" providerId="LiveId" clId="{2E9FC072-05A7-483A-872E-A5C7BD60F65F}" dt="2020-10-19T12:25:36.221" v="458" actId="47"/>
        <pc:sldMkLst>
          <pc:docMk/>
          <pc:sldMk cId="66671925" sldId="624"/>
        </pc:sldMkLst>
      </pc:sldChg>
      <pc:sldChg chg="addSp delSp modSp mod addAnim delAnim modAnim">
        <pc:chgData name="Nathan Sombra" userId="774010bec831de26" providerId="LiveId" clId="{2E9FC072-05A7-483A-872E-A5C7BD60F65F}" dt="2020-10-19T13:44:33.603" v="4304" actId="1076"/>
        <pc:sldMkLst>
          <pc:docMk/>
          <pc:sldMk cId="2463739733" sldId="625"/>
        </pc:sldMkLst>
      </pc:sldChg>
      <pc:sldChg chg="addSp delSp modSp del">
        <pc:chgData name="Nathan Sombra" userId="774010bec831de26" providerId="LiveId" clId="{2E9FC072-05A7-483A-872E-A5C7BD60F65F}" dt="2020-10-19T12:18:16.819" v="3" actId="47"/>
        <pc:sldMkLst>
          <pc:docMk/>
          <pc:sldMk cId="1962110723" sldId="628"/>
        </pc:sldMkLst>
      </pc:sldChg>
      <pc:sldChg chg="addSp delSp modSp mod">
        <pc:chgData name="Nathan Sombra" userId="774010bec831de26" providerId="LiveId" clId="{2E9FC072-05A7-483A-872E-A5C7BD60F65F}" dt="2020-10-19T13:48:50.139" v="4486" actId="14100"/>
        <pc:sldMkLst>
          <pc:docMk/>
          <pc:sldMk cId="2358149475" sldId="629"/>
        </pc:sldMkLst>
      </pc:sldChg>
      <pc:sldChg chg="addSp delSp modSp add mod">
        <pc:chgData name="Nathan Sombra" userId="774010bec831de26" providerId="LiveId" clId="{2E9FC072-05A7-483A-872E-A5C7BD60F65F}" dt="2020-10-19T14:46:40.325" v="4579" actId="20577"/>
        <pc:sldMkLst>
          <pc:docMk/>
          <pc:sldMk cId="2805058169" sldId="630"/>
        </pc:sldMkLst>
      </pc:sldChg>
      <pc:sldChg chg="add del">
        <pc:chgData name="Nathan Sombra" userId="774010bec831de26" providerId="LiveId" clId="{2E9FC072-05A7-483A-872E-A5C7BD60F65F}" dt="2020-10-19T13:07:40.436" v="2452" actId="47"/>
        <pc:sldMkLst>
          <pc:docMk/>
          <pc:sldMk cId="327583173" sldId="631"/>
        </pc:sldMkLst>
      </pc:sldChg>
      <pc:sldChg chg="add del">
        <pc:chgData name="Nathan Sombra" userId="774010bec831de26" providerId="LiveId" clId="{2E9FC072-05A7-483A-872E-A5C7BD60F65F}" dt="2020-10-19T12:24:57.790" v="421" actId="47"/>
        <pc:sldMkLst>
          <pc:docMk/>
          <pc:sldMk cId="3771820788" sldId="631"/>
        </pc:sldMkLst>
      </pc:sldChg>
      <pc:sldChg chg="add del ord">
        <pc:chgData name="Nathan Sombra" userId="774010bec831de26" providerId="LiveId" clId="{2E9FC072-05A7-483A-872E-A5C7BD60F65F}" dt="2020-10-19T12:52:25.615" v="1583" actId="47"/>
        <pc:sldMkLst>
          <pc:docMk/>
          <pc:sldMk cId="2143729309" sldId="632"/>
        </pc:sldMkLst>
      </pc:sldChg>
      <pc:sldChg chg="addSp delSp modSp add del mod addAnim delAnim modAnim">
        <pc:chgData name="Nathan Sombra" userId="774010bec831de26" providerId="LiveId" clId="{2E9FC072-05A7-483A-872E-A5C7BD60F65F}" dt="2020-10-19T19:36:18.890" v="4581" actId="47"/>
        <pc:sldMkLst>
          <pc:docMk/>
          <pc:sldMk cId="743223601" sldId="633"/>
        </pc:sldMkLst>
      </pc:sldChg>
      <pc:sldChg chg="add del">
        <pc:chgData name="Nathan Sombra" userId="774010bec831de26" providerId="LiveId" clId="{2E9FC072-05A7-483A-872E-A5C7BD60F65F}" dt="2020-10-19T13:07:41.128" v="2453" actId="47"/>
        <pc:sldMkLst>
          <pc:docMk/>
          <pc:sldMk cId="189076" sldId="634"/>
        </pc:sldMkLst>
      </pc:sldChg>
      <pc:sldChg chg="add del">
        <pc:chgData name="Nathan Sombra" userId="774010bec831de26" providerId="LiveId" clId="{2E9FC072-05A7-483A-872E-A5C7BD60F65F}" dt="2020-10-19T13:13:29.086" v="2860" actId="47"/>
        <pc:sldMkLst>
          <pc:docMk/>
          <pc:sldMk cId="1891077532" sldId="634"/>
        </pc:sldMkLst>
      </pc:sldChg>
      <pc:sldChg chg="add del">
        <pc:chgData name="Nathan Sombra" userId="774010bec831de26" providerId="LiveId" clId="{2E9FC072-05A7-483A-872E-A5C7BD60F65F}" dt="2020-10-19T13:04:36.862" v="2219"/>
        <pc:sldMkLst>
          <pc:docMk/>
          <pc:sldMk cId="3455016828" sldId="634"/>
        </pc:sldMkLst>
      </pc:sldChg>
      <pc:sldChg chg="modSp add mod">
        <pc:chgData name="Nathan Sombra" userId="774010bec831de26" providerId="LiveId" clId="{2E9FC072-05A7-483A-872E-A5C7BD60F65F}" dt="2020-10-19T19:36:23.305" v="4589" actId="20577"/>
        <pc:sldMkLst>
          <pc:docMk/>
          <pc:sldMk cId="3515949611" sldId="635"/>
        </pc:sldMkLst>
      </pc:sldChg>
      <pc:sldChg chg="add del">
        <pc:chgData name="Nathan Sombra" userId="774010bec831de26" providerId="LiveId" clId="{2E9FC072-05A7-483A-872E-A5C7BD60F65F}" dt="2020-10-19T13:34:00.934" v="3866" actId="47"/>
        <pc:sldMkLst>
          <pc:docMk/>
          <pc:sldMk cId="3635219075" sldId="635"/>
        </pc:sldMkLst>
      </pc:sldChg>
      <pc:sldChg chg="add del">
        <pc:chgData name="Nathan Sombra" userId="774010bec831de26" providerId="LiveId" clId="{2E9FC072-05A7-483A-872E-A5C7BD60F65F}" dt="2020-10-19T13:34:00.203" v="3865" actId="47"/>
        <pc:sldMkLst>
          <pc:docMk/>
          <pc:sldMk cId="1287421307" sldId="636"/>
        </pc:sldMkLst>
      </pc:sldChg>
      <pc:sldChg chg="add del">
        <pc:chgData name="Nathan Sombra" userId="774010bec831de26" providerId="LiveId" clId="{2E9FC072-05A7-483A-872E-A5C7BD60F65F}" dt="2020-10-19T13:34:27.539" v="3867" actId="47"/>
        <pc:sldMkLst>
          <pc:docMk/>
          <pc:sldMk cId="1859834496" sldId="637"/>
        </pc:sldMkLst>
      </pc:sldChg>
      <pc:sldChg chg="addSp delSp modSp add mod addAnim delAnim modAnim">
        <pc:chgData name="Nathan Sombra" userId="774010bec831de26" providerId="LiveId" clId="{2E9FC072-05A7-483A-872E-A5C7BD60F65F}" dt="2020-10-19T13:50:23.376" v="4515"/>
        <pc:sldMkLst>
          <pc:docMk/>
          <pc:sldMk cId="3364997113" sldId="638"/>
        </pc:sldMkLst>
      </pc:sldChg>
      <pc:sldChg chg="add del">
        <pc:chgData name="Nathan Sombra" userId="774010bec831de26" providerId="LiveId" clId="{2E9FC072-05A7-483A-872E-A5C7BD60F65F}" dt="2020-10-19T13:48:04.623" v="4482" actId="47"/>
        <pc:sldMkLst>
          <pc:docMk/>
          <pc:sldMk cId="1720373361" sldId="639"/>
        </pc:sldMkLst>
      </pc:sldChg>
      <pc:sldChg chg="add del">
        <pc:chgData name="Nathan Sombra" userId="774010bec831de26" providerId="LiveId" clId="{2E9FC072-05A7-483A-872E-A5C7BD60F65F}" dt="2020-10-19T13:34:42.572" v="3871"/>
        <pc:sldMkLst>
          <pc:docMk/>
          <pc:sldMk cId="4186158131" sldId="639"/>
        </pc:sldMkLst>
      </pc:sldChg>
      <pc:sldChg chg="add del">
        <pc:chgData name="Nathan Sombra" userId="774010bec831de26" providerId="LiveId" clId="{2E9FC072-05A7-483A-872E-A5C7BD60F65F}" dt="2020-10-19T13:52:50.998" v="4578" actId="47"/>
        <pc:sldMkLst>
          <pc:docMk/>
          <pc:sldMk cId="1222140184" sldId="640"/>
        </pc:sldMkLst>
      </pc:sldChg>
    </pc:docChg>
  </pc:docChgLst>
  <pc:docChgLst>
    <pc:chgData name="Nathan Evangelista" userId="774010bec831de26" providerId="LiveId" clId="{37CD23C5-2C32-4F95-9436-27AC28B0635F}"/>
    <pc:docChg chg="undo custSel modSld">
      <pc:chgData name="Nathan Evangelista" userId="774010bec831de26" providerId="LiveId" clId="{37CD23C5-2C32-4F95-9436-27AC28B0635F}" dt="2023-08-21T13:37:22.120" v="25" actId="20577"/>
      <pc:docMkLst>
        <pc:docMk/>
      </pc:docMkLst>
      <pc:sldChg chg="modSp mod">
        <pc:chgData name="Nathan Evangelista" userId="774010bec831de26" providerId="LiveId" clId="{37CD23C5-2C32-4F95-9436-27AC28B0635F}" dt="2023-08-21T13:12:38.122" v="21" actId="20577"/>
        <pc:sldMkLst>
          <pc:docMk/>
          <pc:sldMk cId="2961105604" sldId="508"/>
        </pc:sldMkLst>
      </pc:sldChg>
      <pc:sldChg chg="modSp mod">
        <pc:chgData name="Nathan Evangelista" userId="774010bec831de26" providerId="LiveId" clId="{37CD23C5-2C32-4F95-9436-27AC28B0635F}" dt="2023-08-21T13:37:18.967" v="23" actId="20577"/>
        <pc:sldMkLst>
          <pc:docMk/>
          <pc:sldMk cId="1748095928" sldId="535"/>
        </pc:sldMkLst>
      </pc:sldChg>
      <pc:sldChg chg="modSp mod">
        <pc:chgData name="Nathan Evangelista" userId="774010bec831de26" providerId="LiveId" clId="{37CD23C5-2C32-4F95-9436-27AC28B0635F}" dt="2023-08-21T13:37:22.120" v="25" actId="20577"/>
        <pc:sldMkLst>
          <pc:docMk/>
          <pc:sldMk cId="459553728" sldId="537"/>
        </pc:sldMkLst>
      </pc:sldChg>
    </pc:docChg>
  </pc:docChgLst>
  <pc:docChgLst>
    <pc:chgData name="Nathan Sombra" userId="774010bec831de26" providerId="LiveId" clId="{096D14BA-4E5B-4903-9070-DBC638CDE8C1}"/>
    <pc:docChg chg="undo custSel addSld delSld modSld">
      <pc:chgData name="Nathan Sombra" userId="774010bec831de26" providerId="LiveId" clId="{096D14BA-4E5B-4903-9070-DBC638CDE8C1}" dt="2022-10-24T18:23:53.837" v="149" actId="20577"/>
      <pc:docMkLst>
        <pc:docMk/>
      </pc:docMkLst>
      <pc:sldChg chg="modSp mod">
        <pc:chgData name="Nathan Sombra" userId="774010bec831de26" providerId="LiveId" clId="{096D14BA-4E5B-4903-9070-DBC638CDE8C1}" dt="2022-10-24T18:23:53.837" v="149" actId="20577"/>
        <pc:sldMkLst>
          <pc:docMk/>
          <pc:sldMk cId="2961105604" sldId="508"/>
        </pc:sldMkLst>
      </pc:sldChg>
      <pc:sldChg chg="addSp delSp modSp mod modAnim">
        <pc:chgData name="Nathan Sombra" userId="774010bec831de26" providerId="LiveId" clId="{096D14BA-4E5B-4903-9070-DBC638CDE8C1}" dt="2022-10-24T18:23:06.942" v="145"/>
        <pc:sldMkLst>
          <pc:docMk/>
          <pc:sldMk cId="3742425836" sldId="554"/>
        </pc:sldMkLst>
      </pc:sldChg>
      <pc:sldChg chg="del">
        <pc:chgData name="Nathan Sombra" userId="774010bec831de26" providerId="LiveId" clId="{096D14BA-4E5B-4903-9070-DBC638CDE8C1}" dt="2022-10-24T18:19:51.079" v="27" actId="47"/>
        <pc:sldMkLst>
          <pc:docMk/>
          <pc:sldMk cId="2463739733" sldId="625"/>
        </pc:sldMkLst>
      </pc:sldChg>
      <pc:sldChg chg="delSp modSp add mod delAnim modAnim">
        <pc:chgData name="Nathan Sombra" userId="774010bec831de26" providerId="LiveId" clId="{096D14BA-4E5B-4903-9070-DBC638CDE8C1}" dt="2022-10-24T18:23:18.959" v="146"/>
        <pc:sldMkLst>
          <pc:docMk/>
          <pc:sldMk cId="4156232634" sldId="649"/>
        </pc:sldMkLst>
      </pc:sldChg>
    </pc:docChg>
  </pc:docChgLst>
  <pc:docChgLst>
    <pc:chgData name="Nathan Sombra" userId="774010bec831de26" providerId="LiveId" clId="{BE18F9F4-CC0D-4935-A364-13FB072F6782}"/>
    <pc:docChg chg="modSld sldOrd">
      <pc:chgData name="Nathan Sombra" userId="774010bec831de26" providerId="LiveId" clId="{BE18F9F4-CC0D-4935-A364-13FB072F6782}" dt="2020-02-28T14:02:31.390" v="99" actId="20577"/>
      <pc:docMkLst>
        <pc:docMk/>
      </pc:docMkLst>
      <pc:sldChg chg="modSp mod ord">
        <pc:chgData name="Nathan Sombra" userId="774010bec831de26" providerId="LiveId" clId="{BE18F9F4-CC0D-4935-A364-13FB072F6782}" dt="2020-02-28T13:58:32.538" v="67"/>
        <pc:sldMkLst>
          <pc:docMk/>
          <pc:sldMk cId="423507964" sldId="328"/>
        </pc:sldMkLst>
      </pc:sldChg>
      <pc:sldChg chg="modSp mod">
        <pc:chgData name="Nathan Sombra" userId="774010bec831de26" providerId="LiveId" clId="{BE18F9F4-CC0D-4935-A364-13FB072F6782}" dt="2020-02-28T14:02:31.390" v="99" actId="20577"/>
        <pc:sldMkLst>
          <pc:docMk/>
          <pc:sldMk cId="689537368" sldId="529"/>
        </pc:sldMkLst>
      </pc:sldChg>
      <pc:sldChg chg="modSp mod">
        <pc:chgData name="Nathan Sombra" userId="774010bec831de26" providerId="LiveId" clId="{BE18F9F4-CC0D-4935-A364-13FB072F6782}" dt="2020-02-27T18:47:15.661" v="15" actId="20577"/>
        <pc:sldMkLst>
          <pc:docMk/>
          <pc:sldMk cId="1748095928" sldId="535"/>
        </pc:sldMkLst>
      </pc:sldChg>
      <pc:sldChg chg="modSp mod">
        <pc:chgData name="Nathan Sombra" userId="774010bec831de26" providerId="LiveId" clId="{BE18F9F4-CC0D-4935-A364-13FB072F6782}" dt="2020-02-27T18:47:41.885" v="45" actId="20577"/>
        <pc:sldMkLst>
          <pc:docMk/>
          <pc:sldMk cId="4259155732" sldId="557"/>
        </pc:sldMkLst>
      </pc:sldChg>
      <pc:sldChg chg="modSp mod">
        <pc:chgData name="Nathan Sombra" userId="774010bec831de26" providerId="LiveId" clId="{BE18F9F4-CC0D-4935-A364-13FB072F6782}" dt="2020-02-27T18:46:54.466" v="0" actId="20577"/>
        <pc:sldMkLst>
          <pc:docMk/>
          <pc:sldMk cId="1962110723" sldId="628"/>
        </pc:sldMkLst>
      </pc:sldChg>
      <pc:sldChg chg="modSp">
        <pc:chgData name="Nathan Sombra" userId="774010bec831de26" providerId="LiveId" clId="{BE18F9F4-CC0D-4935-A364-13FB072F6782}" dt="2020-02-27T18:49:44.396" v="61" actId="20577"/>
        <pc:sldMkLst>
          <pc:docMk/>
          <pc:sldMk cId="2358149475" sldId="629"/>
        </pc:sldMkLst>
      </pc:sldChg>
    </pc:docChg>
  </pc:docChgLst>
  <pc:docChgLst>
    <pc:chgData name="N. E." userId="774010bec831de26" providerId="LiveId" clId="{C3CCDF32-C242-40C5-9A0A-7D11BC20E0F0}"/>
    <pc:docChg chg="custSel modSld">
      <pc:chgData name="N. E." userId="774010bec831de26" providerId="LiveId" clId="{C3CCDF32-C242-40C5-9A0A-7D11BC20E0F0}" dt="2025-03-17T16:55:05.409" v="13" actId="20577"/>
      <pc:docMkLst>
        <pc:docMk/>
      </pc:docMkLst>
      <pc:sldChg chg="addSp delSp modSp mod">
        <pc:chgData name="N. E." userId="774010bec831de26" providerId="LiveId" clId="{C3CCDF32-C242-40C5-9A0A-7D11BC20E0F0}" dt="2025-03-17T16:55:05.409" v="13" actId="20577"/>
        <pc:sldMkLst>
          <pc:docMk/>
          <pc:sldMk cId="3578463980" sldId="738"/>
        </pc:sldMkLst>
      </pc:sldChg>
    </pc:docChg>
  </pc:docChgLst>
  <pc:docChgLst>
    <pc:chgData name="Nathan Sombra" userId="774010bec831de26" providerId="LiveId" clId="{334267DE-6441-4518-8071-A7BBE11600CF}"/>
    <pc:docChg chg="undo custSel addSld delSld modSld">
      <pc:chgData name="Nathan Sombra" userId="774010bec831de26" providerId="LiveId" clId="{334267DE-6441-4518-8071-A7BBE11600CF}" dt="2021-08-10T17:24:31.721" v="1258" actId="6549"/>
      <pc:docMkLst>
        <pc:docMk/>
      </pc:docMkLst>
      <pc:sldChg chg="modSp mod">
        <pc:chgData name="Nathan Sombra" userId="774010bec831de26" providerId="LiveId" clId="{334267DE-6441-4518-8071-A7BBE11600CF}" dt="2021-08-01T17:00:34.552" v="3" actId="20577"/>
        <pc:sldMkLst>
          <pc:docMk/>
          <pc:sldMk cId="423507964" sldId="328"/>
        </pc:sldMkLst>
      </pc:sldChg>
      <pc:sldChg chg="modSp mod">
        <pc:chgData name="Nathan Sombra" userId="774010bec831de26" providerId="LiveId" clId="{334267DE-6441-4518-8071-A7BBE11600CF}" dt="2021-08-01T17:06:14.680" v="415" actId="20577"/>
        <pc:sldMkLst>
          <pc:docMk/>
          <pc:sldMk cId="3380602039" sldId="548"/>
        </pc:sldMkLst>
      </pc:sldChg>
      <pc:sldChg chg="addSp delSp modSp mod delAnim modAnim">
        <pc:chgData name="Nathan Sombra" userId="774010bec831de26" providerId="LiveId" clId="{334267DE-6441-4518-8071-A7BBE11600CF}" dt="2021-08-01T17:41:02.935" v="1255" actId="20577"/>
        <pc:sldMkLst>
          <pc:docMk/>
          <pc:sldMk cId="2463739733" sldId="625"/>
        </pc:sldMkLst>
      </pc:sldChg>
      <pc:sldChg chg="delSp modSp del mod delAnim">
        <pc:chgData name="Nathan Sombra" userId="774010bec831de26" providerId="LiveId" clId="{334267DE-6441-4518-8071-A7BBE11600CF}" dt="2021-08-01T17:18:48.124" v="765" actId="47"/>
        <pc:sldMkLst>
          <pc:docMk/>
          <pc:sldMk cId="2358149475" sldId="629"/>
        </pc:sldMkLst>
      </pc:sldChg>
      <pc:sldChg chg="modSp mod">
        <pc:chgData name="Nathan Sombra" userId="774010bec831de26" providerId="LiveId" clId="{334267DE-6441-4518-8071-A7BBE11600CF}" dt="2021-08-10T17:24:31.721" v="1258" actId="6549"/>
        <pc:sldMkLst>
          <pc:docMk/>
          <pc:sldMk cId="2805058169" sldId="630"/>
        </pc:sldMkLst>
      </pc:sldChg>
      <pc:sldChg chg="addSp delSp modSp mod addAnim delAnim modAnim">
        <pc:chgData name="Nathan Sombra" userId="774010bec831de26" providerId="LiveId" clId="{334267DE-6441-4518-8071-A7BBE11600CF}" dt="2021-08-01T20:32:22.513" v="1256"/>
        <pc:sldMkLst>
          <pc:docMk/>
          <pc:sldMk cId="3515949611" sldId="635"/>
        </pc:sldMkLst>
      </pc:sldChg>
      <pc:sldChg chg="delSp del mod delAnim">
        <pc:chgData name="Nathan Sombra" userId="774010bec831de26" providerId="LiveId" clId="{334267DE-6441-4518-8071-A7BBE11600CF}" dt="2021-08-01T17:14:07.821" v="602" actId="47"/>
        <pc:sldMkLst>
          <pc:docMk/>
          <pc:sldMk cId="1016517788" sldId="639"/>
        </pc:sldMkLst>
      </pc:sldChg>
      <pc:sldChg chg="add del">
        <pc:chgData name="Nathan Sombra" userId="774010bec831de26" providerId="LiveId" clId="{334267DE-6441-4518-8071-A7BBE11600CF}" dt="2021-08-01T17:19:47.002" v="794" actId="47"/>
        <pc:sldMkLst>
          <pc:docMk/>
          <pc:sldMk cId="2286288339" sldId="640"/>
        </pc:sldMkLst>
      </pc:sldChg>
      <pc:sldChg chg="add del">
        <pc:chgData name="Nathan Sombra" userId="774010bec831de26" providerId="LiveId" clId="{334267DE-6441-4518-8071-A7BBE11600CF}" dt="2021-08-01T17:19:47.428" v="795" actId="47"/>
        <pc:sldMkLst>
          <pc:docMk/>
          <pc:sldMk cId="2936971762" sldId="641"/>
        </pc:sldMkLst>
      </pc:sldChg>
      <pc:sldChg chg="addSp delSp modSp add del mod delAnim modAnim">
        <pc:chgData name="Nathan Sombra" userId="774010bec831de26" providerId="LiveId" clId="{334267DE-6441-4518-8071-A7BBE11600CF}" dt="2021-08-01T17:14:06.132" v="601" actId="47"/>
        <pc:sldMkLst>
          <pc:docMk/>
          <pc:sldMk cId="2436424988" sldId="642"/>
        </pc:sldMkLst>
      </pc:sldChg>
      <pc:sldChg chg="addSp delSp modSp add mod delAnim modAnim">
        <pc:chgData name="Nathan Sombra" userId="774010bec831de26" providerId="LiveId" clId="{334267DE-6441-4518-8071-A7BBE11600CF}" dt="2021-08-01T20:32:24.858" v="1257"/>
        <pc:sldMkLst>
          <pc:docMk/>
          <pc:sldMk cId="910999081" sldId="643"/>
        </pc:sldMkLst>
      </pc:sldChg>
      <pc:sldChg chg="modSp add mod">
        <pc:chgData name="Nathan Sombra" userId="774010bec831de26" providerId="LiveId" clId="{334267DE-6441-4518-8071-A7BBE11600CF}" dt="2021-08-01T17:39:43.340" v="1227"/>
        <pc:sldMkLst>
          <pc:docMk/>
          <pc:sldMk cId="542382278" sldId="644"/>
        </pc:sldMkLst>
      </pc:sldChg>
      <pc:sldChg chg="add del">
        <pc:chgData name="Nathan Sombra" userId="774010bec831de26" providerId="LiveId" clId="{334267DE-6441-4518-8071-A7BBE11600CF}" dt="2021-08-01T17:35:53.819" v="1049" actId="47"/>
        <pc:sldMkLst>
          <pc:docMk/>
          <pc:sldMk cId="1555403485" sldId="645"/>
        </pc:sldMkLst>
      </pc:sldChg>
    </pc:docChg>
  </pc:docChgLst>
  <pc:docChgLst>
    <pc:chgData name="N. E." userId="774010bec831de26" providerId="LiveId" clId="{FB1EF7F8-CC47-46A3-BA23-4FDE6118BEA0}"/>
    <pc:docChg chg="undo redo custSel addSld delSld modSld sldOrd">
      <pc:chgData name="N. E." userId="774010bec831de26" providerId="LiveId" clId="{FB1EF7F8-CC47-46A3-BA23-4FDE6118BEA0}" dt="2025-04-06T17:48:34.184" v="9442"/>
      <pc:docMkLst>
        <pc:docMk/>
      </pc:docMkLst>
      <pc:sldChg chg="add del">
        <pc:chgData name="N. E." userId="774010bec831de26" providerId="LiveId" clId="{FB1EF7F8-CC47-46A3-BA23-4FDE6118BEA0}" dt="2025-03-20T00:33:27.167" v="8081" actId="47"/>
        <pc:sldMkLst>
          <pc:docMk/>
          <pc:sldMk cId="2188774642" sldId="686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1337197536" sldId="706"/>
        </pc:sldMkLst>
      </pc:sldChg>
      <pc:sldChg chg="addSp delSp modSp mod modAnim">
        <pc:chgData name="N. E." userId="774010bec831de26" providerId="LiveId" clId="{FB1EF7F8-CC47-46A3-BA23-4FDE6118BEA0}" dt="2025-03-21T20:00:42.928" v="9420" actId="1036"/>
        <pc:sldMkLst>
          <pc:docMk/>
          <pc:sldMk cId="2081648153" sldId="734"/>
        </pc:sldMkLst>
      </pc:sldChg>
      <pc:sldChg chg="addSp delSp modSp mod">
        <pc:chgData name="N. E." userId="774010bec831de26" providerId="LiveId" clId="{FB1EF7F8-CC47-46A3-BA23-4FDE6118BEA0}" dt="2025-04-06T17:48:34.184" v="9442"/>
        <pc:sldMkLst>
          <pc:docMk/>
          <pc:sldMk cId="2866718515" sldId="746"/>
        </pc:sldMkLst>
      </pc:sldChg>
      <pc:sldChg chg="add del">
        <pc:chgData name="N. E." userId="774010bec831de26" providerId="LiveId" clId="{FB1EF7F8-CC47-46A3-BA23-4FDE6118BEA0}" dt="2025-03-19T23:12:40.491" v="4303" actId="47"/>
        <pc:sldMkLst>
          <pc:docMk/>
          <pc:sldMk cId="2597801673" sldId="913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1692480210" sldId="915"/>
        </pc:sldMkLst>
      </pc:sldChg>
      <pc:sldChg chg="addSp modSp add del">
        <pc:chgData name="N. E." userId="774010bec831de26" providerId="LiveId" clId="{FB1EF7F8-CC47-46A3-BA23-4FDE6118BEA0}" dt="2025-03-20T00:48:16.991" v="8782"/>
        <pc:sldMkLst>
          <pc:docMk/>
          <pc:sldMk cId="366898376" sldId="918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3172560566" sldId="919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3721979917" sldId="920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1640196913" sldId="923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2239886673" sldId="924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1111991234" sldId="926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757190820" sldId="927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2824359153" sldId="928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2829369531" sldId="929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934135248" sldId="930"/>
        </pc:sldMkLst>
      </pc:sldChg>
      <pc:sldChg chg="del">
        <pc:chgData name="N. E." userId="774010bec831de26" providerId="LiveId" clId="{FB1EF7F8-CC47-46A3-BA23-4FDE6118BEA0}" dt="2025-03-19T21:37:28.355" v="921" actId="47"/>
        <pc:sldMkLst>
          <pc:docMk/>
          <pc:sldMk cId="1188773452" sldId="931"/>
        </pc:sldMkLst>
      </pc:sldChg>
      <pc:sldChg chg="del">
        <pc:chgData name="N. E." userId="774010bec831de26" providerId="LiveId" clId="{FB1EF7F8-CC47-46A3-BA23-4FDE6118BEA0}" dt="2025-03-20T00:33:27.167" v="8081" actId="47"/>
        <pc:sldMkLst>
          <pc:docMk/>
          <pc:sldMk cId="3602666762" sldId="932"/>
        </pc:sldMkLst>
      </pc:sldChg>
      <pc:sldChg chg="del">
        <pc:chgData name="N. E." userId="774010bec831de26" providerId="LiveId" clId="{FB1EF7F8-CC47-46A3-BA23-4FDE6118BEA0}" dt="2025-03-19T21:37:26.731" v="919" actId="47"/>
        <pc:sldMkLst>
          <pc:docMk/>
          <pc:sldMk cId="3878158734" sldId="933"/>
        </pc:sldMkLst>
      </pc:sldChg>
      <pc:sldChg chg="del">
        <pc:chgData name="N. E." userId="774010bec831de26" providerId="LiveId" clId="{FB1EF7F8-CC47-46A3-BA23-4FDE6118BEA0}" dt="2025-03-19T21:37:27.556" v="920" actId="47"/>
        <pc:sldMkLst>
          <pc:docMk/>
          <pc:sldMk cId="4042779410" sldId="934"/>
        </pc:sldMkLst>
      </pc:sldChg>
      <pc:sldChg chg="del">
        <pc:chgData name="N. E." userId="774010bec831de26" providerId="LiveId" clId="{FB1EF7F8-CC47-46A3-BA23-4FDE6118BEA0}" dt="2025-03-19T21:37:24.574" v="917" actId="47"/>
        <pc:sldMkLst>
          <pc:docMk/>
          <pc:sldMk cId="3190532356" sldId="935"/>
        </pc:sldMkLst>
      </pc:sldChg>
      <pc:sldChg chg="addSp delSp modSp del mod modAnim">
        <pc:chgData name="N. E." userId="774010bec831de26" providerId="LiveId" clId="{FB1EF7F8-CC47-46A3-BA23-4FDE6118BEA0}" dt="2025-03-19T22:49:13.388" v="3810" actId="47"/>
        <pc:sldMkLst>
          <pc:docMk/>
          <pc:sldMk cId="3391631306" sldId="936"/>
        </pc:sldMkLst>
      </pc:sldChg>
      <pc:sldChg chg="del">
        <pc:chgData name="N. E." userId="774010bec831de26" providerId="LiveId" clId="{FB1EF7F8-CC47-46A3-BA23-4FDE6118BEA0}" dt="2025-03-19T21:37:25.927" v="918" actId="47"/>
        <pc:sldMkLst>
          <pc:docMk/>
          <pc:sldMk cId="608087591" sldId="937"/>
        </pc:sldMkLst>
      </pc:sldChg>
      <pc:sldChg chg="del">
        <pc:chgData name="N. E." userId="774010bec831de26" providerId="LiveId" clId="{FB1EF7F8-CC47-46A3-BA23-4FDE6118BEA0}" dt="2025-03-19T21:37:23.615" v="916" actId="47"/>
        <pc:sldMkLst>
          <pc:docMk/>
          <pc:sldMk cId="1022471261" sldId="938"/>
        </pc:sldMkLst>
      </pc:sldChg>
      <pc:sldChg chg="addSp delSp modSp del mod addAnim delAnim modAnim">
        <pc:chgData name="N. E." userId="774010bec831de26" providerId="LiveId" clId="{FB1EF7F8-CC47-46A3-BA23-4FDE6118BEA0}" dt="2025-03-20T00:33:27.167" v="8081" actId="47"/>
        <pc:sldMkLst>
          <pc:docMk/>
          <pc:sldMk cId="2887781719" sldId="941"/>
        </pc:sldMkLst>
      </pc:sldChg>
      <pc:sldChg chg="del">
        <pc:chgData name="N. E." userId="774010bec831de26" providerId="LiveId" clId="{FB1EF7F8-CC47-46A3-BA23-4FDE6118BEA0}" dt="2025-03-19T21:37:22.720" v="915" actId="47"/>
        <pc:sldMkLst>
          <pc:docMk/>
          <pc:sldMk cId="863772357" sldId="942"/>
        </pc:sldMkLst>
      </pc:sldChg>
      <pc:sldChg chg="del">
        <pc:chgData name="N. E." userId="774010bec831de26" providerId="LiveId" clId="{FB1EF7F8-CC47-46A3-BA23-4FDE6118BEA0}" dt="2025-03-19T21:37:21.159" v="914" actId="47"/>
        <pc:sldMkLst>
          <pc:docMk/>
          <pc:sldMk cId="508905695" sldId="943"/>
        </pc:sldMkLst>
      </pc:sldChg>
      <pc:sldChg chg="add del ord">
        <pc:chgData name="N. E." userId="774010bec831de26" providerId="LiveId" clId="{FB1EF7F8-CC47-46A3-BA23-4FDE6118BEA0}" dt="2025-03-19T21:44:46.868" v="1614" actId="47"/>
        <pc:sldMkLst>
          <pc:docMk/>
          <pc:sldMk cId="2475925407" sldId="944"/>
        </pc:sldMkLst>
      </pc:sldChg>
      <pc:sldChg chg="add del">
        <pc:chgData name="N. E." userId="774010bec831de26" providerId="LiveId" clId="{FB1EF7F8-CC47-46A3-BA23-4FDE6118BEA0}" dt="2025-03-19T21:37:19.733" v="913" actId="47"/>
        <pc:sldMkLst>
          <pc:docMk/>
          <pc:sldMk cId="2103582846" sldId="945"/>
        </pc:sldMkLst>
      </pc:sldChg>
      <pc:sldChg chg="add del">
        <pc:chgData name="N. E." userId="774010bec831de26" providerId="LiveId" clId="{FB1EF7F8-CC47-46A3-BA23-4FDE6118BEA0}" dt="2025-03-19T21:37:18.645" v="912" actId="47"/>
        <pc:sldMkLst>
          <pc:docMk/>
          <pc:sldMk cId="305905003" sldId="946"/>
        </pc:sldMkLst>
      </pc:sldChg>
      <pc:sldChg chg="add del">
        <pc:chgData name="N. E." userId="774010bec831de26" providerId="LiveId" clId="{FB1EF7F8-CC47-46A3-BA23-4FDE6118BEA0}" dt="2025-03-20T00:33:27.167" v="8081" actId="47"/>
        <pc:sldMkLst>
          <pc:docMk/>
          <pc:sldMk cId="2240781579" sldId="947"/>
        </pc:sldMkLst>
      </pc:sldChg>
      <pc:sldChg chg="add del">
        <pc:chgData name="N. E." userId="774010bec831de26" providerId="LiveId" clId="{FB1EF7F8-CC47-46A3-BA23-4FDE6118BEA0}" dt="2025-03-19T21:20:51.573" v="617"/>
        <pc:sldMkLst>
          <pc:docMk/>
          <pc:sldMk cId="4237362104" sldId="947"/>
        </pc:sldMkLst>
      </pc:sldChg>
      <pc:sldChg chg="add del">
        <pc:chgData name="N. E." userId="774010bec831de26" providerId="LiveId" clId="{FB1EF7F8-CC47-46A3-BA23-4FDE6118BEA0}" dt="2025-03-20T00:33:27.167" v="8081" actId="47"/>
        <pc:sldMkLst>
          <pc:docMk/>
          <pc:sldMk cId="798126896" sldId="948"/>
        </pc:sldMkLst>
      </pc:sldChg>
      <pc:sldChg chg="add del">
        <pc:chgData name="N. E." userId="774010bec831de26" providerId="LiveId" clId="{FB1EF7F8-CC47-46A3-BA23-4FDE6118BEA0}" dt="2025-03-20T00:33:27.167" v="8081" actId="47"/>
        <pc:sldMkLst>
          <pc:docMk/>
          <pc:sldMk cId="1199928253" sldId="949"/>
        </pc:sldMkLst>
      </pc:sldChg>
      <pc:sldChg chg="addSp delSp modSp add mod ord delAnim modAnim">
        <pc:chgData name="N. E." userId="774010bec831de26" providerId="LiveId" clId="{FB1EF7F8-CC47-46A3-BA23-4FDE6118BEA0}" dt="2025-03-25T20:48:51.588" v="9437"/>
        <pc:sldMkLst>
          <pc:docMk/>
          <pc:sldMk cId="1302561868" sldId="950"/>
        </pc:sldMkLst>
      </pc:sldChg>
      <pc:sldChg chg="add del">
        <pc:chgData name="N. E." userId="774010bec831de26" providerId="LiveId" clId="{FB1EF7F8-CC47-46A3-BA23-4FDE6118BEA0}" dt="2025-03-19T21:23:51.494" v="665"/>
        <pc:sldMkLst>
          <pc:docMk/>
          <pc:sldMk cId="2507441605" sldId="950"/>
        </pc:sldMkLst>
      </pc:sldChg>
      <pc:sldChg chg="delSp modSp add del mod ord">
        <pc:chgData name="N. E." userId="774010bec831de26" providerId="LiveId" clId="{FB1EF7F8-CC47-46A3-BA23-4FDE6118BEA0}" dt="2025-03-19T21:37:16.662" v="911" actId="47"/>
        <pc:sldMkLst>
          <pc:docMk/>
          <pc:sldMk cId="3310603028" sldId="951"/>
        </pc:sldMkLst>
      </pc:sldChg>
      <pc:sldChg chg="addSp delSp modSp add del mod ord">
        <pc:chgData name="N. E." userId="774010bec831de26" providerId="LiveId" clId="{FB1EF7F8-CC47-46A3-BA23-4FDE6118BEA0}" dt="2025-03-20T00:33:27.167" v="8081" actId="47"/>
        <pc:sldMkLst>
          <pc:docMk/>
          <pc:sldMk cId="3445578506" sldId="951"/>
        </pc:sldMkLst>
      </pc:sldChg>
      <pc:sldChg chg="addSp delSp modSp add mod ord modAnim">
        <pc:chgData name="N. E." userId="774010bec831de26" providerId="LiveId" clId="{FB1EF7F8-CC47-46A3-BA23-4FDE6118BEA0}" dt="2025-03-20T18:39:49.911" v="9419" actId="20577"/>
        <pc:sldMkLst>
          <pc:docMk/>
          <pc:sldMk cId="755353081" sldId="952"/>
        </pc:sldMkLst>
      </pc:sldChg>
      <pc:sldChg chg="modSp add del mod">
        <pc:chgData name="N. E." userId="774010bec831de26" providerId="LiveId" clId="{FB1EF7F8-CC47-46A3-BA23-4FDE6118BEA0}" dt="2025-03-19T21:37:16.662" v="911" actId="47"/>
        <pc:sldMkLst>
          <pc:docMk/>
          <pc:sldMk cId="2002907415" sldId="952"/>
        </pc:sldMkLst>
      </pc:sldChg>
      <pc:sldChg chg="addSp delSp modSp add mod ord delAnim modAnim">
        <pc:chgData name="N. E." userId="774010bec831de26" providerId="LiveId" clId="{FB1EF7F8-CC47-46A3-BA23-4FDE6118BEA0}" dt="2025-03-20T00:49:59.149" v="8810" actId="478"/>
        <pc:sldMkLst>
          <pc:docMk/>
          <pc:sldMk cId="4284825462" sldId="953"/>
        </pc:sldMkLst>
      </pc:sldChg>
      <pc:sldChg chg="addSp delSp modSp add del mod delAnim">
        <pc:chgData name="N. E." userId="774010bec831de26" providerId="LiveId" clId="{FB1EF7F8-CC47-46A3-BA23-4FDE6118BEA0}" dt="2025-03-20T00:33:27.167" v="8081" actId="47"/>
        <pc:sldMkLst>
          <pc:docMk/>
          <pc:sldMk cId="414541868" sldId="954"/>
        </pc:sldMkLst>
      </pc:sldChg>
      <pc:sldChg chg="add del">
        <pc:chgData name="N. E." userId="774010bec831de26" providerId="LiveId" clId="{FB1EF7F8-CC47-46A3-BA23-4FDE6118BEA0}" dt="2025-03-20T00:33:27.167" v="8081" actId="47"/>
        <pc:sldMkLst>
          <pc:docMk/>
          <pc:sldMk cId="1062198799" sldId="955"/>
        </pc:sldMkLst>
      </pc:sldChg>
      <pc:sldChg chg="add del">
        <pc:chgData name="N. E." userId="774010bec831de26" providerId="LiveId" clId="{FB1EF7F8-CC47-46A3-BA23-4FDE6118BEA0}" dt="2025-03-19T21:54:09.550" v="2145" actId="47"/>
        <pc:sldMkLst>
          <pc:docMk/>
          <pc:sldMk cId="3390189644" sldId="955"/>
        </pc:sldMkLst>
      </pc:sldChg>
      <pc:sldChg chg="delSp add del mod">
        <pc:chgData name="N. E." userId="774010bec831de26" providerId="LiveId" clId="{FB1EF7F8-CC47-46A3-BA23-4FDE6118BEA0}" dt="2025-03-19T22:09:28.449" v="2438" actId="47"/>
        <pc:sldMkLst>
          <pc:docMk/>
          <pc:sldMk cId="3536373413" sldId="956"/>
        </pc:sldMkLst>
      </pc:sldChg>
      <pc:sldChg chg="add del ord">
        <pc:chgData name="N. E." userId="774010bec831de26" providerId="LiveId" clId="{FB1EF7F8-CC47-46A3-BA23-4FDE6118BEA0}" dt="2025-03-20T17:15:27.183" v="9317" actId="47"/>
        <pc:sldMkLst>
          <pc:docMk/>
          <pc:sldMk cId="3510563340" sldId="957"/>
        </pc:sldMkLst>
      </pc:sldChg>
      <pc:sldChg chg="addSp delSp modSp add mod modAnim">
        <pc:chgData name="N. E." userId="774010bec831de26" providerId="LiveId" clId="{FB1EF7F8-CC47-46A3-BA23-4FDE6118BEA0}" dt="2025-03-25T20:50:50.371" v="9440"/>
        <pc:sldMkLst>
          <pc:docMk/>
          <pc:sldMk cId="4031718419" sldId="958"/>
        </pc:sldMkLst>
      </pc:sldChg>
      <pc:sldChg chg="add del">
        <pc:chgData name="N. E." userId="774010bec831de26" providerId="LiveId" clId="{FB1EF7F8-CC47-46A3-BA23-4FDE6118BEA0}" dt="2025-03-19T22:30:21.402" v="3091" actId="47"/>
        <pc:sldMkLst>
          <pc:docMk/>
          <pc:sldMk cId="232352042" sldId="959"/>
        </pc:sldMkLst>
      </pc:sldChg>
      <pc:sldChg chg="addSp modSp add del">
        <pc:chgData name="N. E." userId="774010bec831de26" providerId="LiveId" clId="{FB1EF7F8-CC47-46A3-BA23-4FDE6118BEA0}" dt="2025-03-19T22:43:55.092" v="3762" actId="47"/>
        <pc:sldMkLst>
          <pc:docMk/>
          <pc:sldMk cId="2672352644" sldId="959"/>
        </pc:sldMkLst>
      </pc:sldChg>
      <pc:sldChg chg="addSp delSp modSp add mod modAnim">
        <pc:chgData name="N. E." userId="774010bec831de26" providerId="LiveId" clId="{FB1EF7F8-CC47-46A3-BA23-4FDE6118BEA0}" dt="2025-03-25T20:31:40.432" v="9436" actId="478"/>
        <pc:sldMkLst>
          <pc:docMk/>
          <pc:sldMk cId="3098774886" sldId="959"/>
        </pc:sldMkLst>
      </pc:sldChg>
      <pc:sldChg chg="addSp delSp modSp add mod ord delAnim modAnim">
        <pc:chgData name="N. E." userId="774010bec831de26" providerId="LiveId" clId="{FB1EF7F8-CC47-46A3-BA23-4FDE6118BEA0}" dt="2025-03-20T16:44:18.887" v="8923" actId="108"/>
        <pc:sldMkLst>
          <pc:docMk/>
          <pc:sldMk cId="476230401" sldId="960"/>
        </pc:sldMkLst>
      </pc:sldChg>
      <pc:sldChg chg="add del">
        <pc:chgData name="N. E." userId="774010bec831de26" providerId="LiveId" clId="{FB1EF7F8-CC47-46A3-BA23-4FDE6118BEA0}" dt="2025-03-19T22:42:00.761" v="3737" actId="47"/>
        <pc:sldMkLst>
          <pc:docMk/>
          <pc:sldMk cId="1327518089" sldId="960"/>
        </pc:sldMkLst>
      </pc:sldChg>
      <pc:sldChg chg="add del">
        <pc:chgData name="N. E." userId="774010bec831de26" providerId="LiveId" clId="{FB1EF7F8-CC47-46A3-BA23-4FDE6118BEA0}" dt="2025-03-19T22:30:15.983" v="3088" actId="47"/>
        <pc:sldMkLst>
          <pc:docMk/>
          <pc:sldMk cId="3303747848" sldId="960"/>
        </pc:sldMkLst>
      </pc:sldChg>
      <pc:sldChg chg="delSp modSp add del">
        <pc:chgData name="N. E." userId="774010bec831de26" providerId="LiveId" clId="{FB1EF7F8-CC47-46A3-BA23-4FDE6118BEA0}" dt="2025-03-19T23:12:39.702" v="4302" actId="47"/>
        <pc:sldMkLst>
          <pc:docMk/>
          <pc:sldMk cId="3515298027" sldId="960"/>
        </pc:sldMkLst>
      </pc:sldChg>
      <pc:sldChg chg="delSp add del mod ord delAnim">
        <pc:chgData name="N. E." userId="774010bec831de26" providerId="LiveId" clId="{FB1EF7F8-CC47-46A3-BA23-4FDE6118BEA0}" dt="2025-03-19T23:11:18.758" v="4265" actId="47"/>
        <pc:sldMkLst>
          <pc:docMk/>
          <pc:sldMk cId="732035055" sldId="961"/>
        </pc:sldMkLst>
      </pc:sldChg>
      <pc:sldChg chg="add del">
        <pc:chgData name="N. E." userId="774010bec831de26" providerId="LiveId" clId="{FB1EF7F8-CC47-46A3-BA23-4FDE6118BEA0}" dt="2025-03-19T23:30:26.197" v="5024" actId="47"/>
        <pc:sldMkLst>
          <pc:docMk/>
          <pc:sldMk cId="2658842362" sldId="961"/>
        </pc:sldMkLst>
      </pc:sldChg>
      <pc:sldChg chg="addSp modSp add del mod modAnim">
        <pc:chgData name="N. E." userId="774010bec831de26" providerId="LiveId" clId="{FB1EF7F8-CC47-46A3-BA23-4FDE6118BEA0}" dt="2025-03-19T22:30:17.324" v="3089" actId="47"/>
        <pc:sldMkLst>
          <pc:docMk/>
          <pc:sldMk cId="3353366485" sldId="961"/>
        </pc:sldMkLst>
      </pc:sldChg>
      <pc:sldChg chg="add del">
        <pc:chgData name="N. E." userId="774010bec831de26" providerId="LiveId" clId="{FB1EF7F8-CC47-46A3-BA23-4FDE6118BEA0}" dt="2025-03-19T22:30:20.610" v="3090" actId="47"/>
        <pc:sldMkLst>
          <pc:docMk/>
          <pc:sldMk cId="3114914161" sldId="962"/>
        </pc:sldMkLst>
      </pc:sldChg>
      <pc:sldChg chg="add del ord">
        <pc:chgData name="N. E." userId="774010bec831de26" providerId="LiveId" clId="{FB1EF7F8-CC47-46A3-BA23-4FDE6118BEA0}" dt="2025-03-20T00:33:08.697" v="8080" actId="47"/>
        <pc:sldMkLst>
          <pc:docMk/>
          <pc:sldMk cId="1696298447" sldId="1176"/>
        </pc:sldMkLst>
      </pc:sldChg>
      <pc:sldChg chg="addSp delSp modSp add mod delAnim modAnim">
        <pc:chgData name="N. E." userId="774010bec831de26" providerId="LiveId" clId="{FB1EF7F8-CC47-46A3-BA23-4FDE6118BEA0}" dt="2025-03-20T17:02:48.428" v="9292" actId="554"/>
        <pc:sldMkLst>
          <pc:docMk/>
          <pc:sldMk cId="738346163" sldId="1177"/>
        </pc:sldMkLst>
      </pc:sldChg>
      <pc:sldChg chg="add del">
        <pc:chgData name="N. E." userId="774010bec831de26" providerId="LiveId" clId="{FB1EF7F8-CC47-46A3-BA23-4FDE6118BEA0}" dt="2025-03-20T00:33:27.167" v="8081" actId="47"/>
        <pc:sldMkLst>
          <pc:docMk/>
          <pc:sldMk cId="407597073" sldId="1178"/>
        </pc:sldMkLst>
      </pc:sldChg>
      <pc:sldChg chg="add del">
        <pc:chgData name="N. E." userId="774010bec831de26" providerId="LiveId" clId="{FB1EF7F8-CC47-46A3-BA23-4FDE6118BEA0}" dt="2025-03-19T23:46:52.053" v="5608"/>
        <pc:sldMkLst>
          <pc:docMk/>
          <pc:sldMk cId="283421163" sldId="1179"/>
        </pc:sldMkLst>
      </pc:sldChg>
      <pc:sldChg chg="delSp add del mod delAnim">
        <pc:chgData name="N. E." userId="774010bec831de26" providerId="LiveId" clId="{FB1EF7F8-CC47-46A3-BA23-4FDE6118BEA0}" dt="2025-03-20T00:33:08.697" v="8080" actId="47"/>
        <pc:sldMkLst>
          <pc:docMk/>
          <pc:sldMk cId="2461097471" sldId="1179"/>
        </pc:sldMkLst>
      </pc:sldChg>
      <pc:sldChg chg="addSp delSp modSp add mod addAnim delAnim modAnim">
        <pc:chgData name="N. E." userId="774010bec831de26" providerId="LiveId" clId="{FB1EF7F8-CC47-46A3-BA23-4FDE6118BEA0}" dt="2025-03-20T00:31:48.223" v="8079"/>
        <pc:sldMkLst>
          <pc:docMk/>
          <pc:sldMk cId="629103866" sldId="1180"/>
        </pc:sldMkLst>
      </pc:sldChg>
      <pc:sldChg chg="add del">
        <pc:chgData name="N. E." userId="774010bec831de26" providerId="LiveId" clId="{FB1EF7F8-CC47-46A3-BA23-4FDE6118BEA0}" dt="2025-03-20T00:33:08.697" v="8080" actId="47"/>
        <pc:sldMkLst>
          <pc:docMk/>
          <pc:sldMk cId="1679693902" sldId="1181"/>
        </pc:sldMkLst>
      </pc:sldChg>
      <pc:sldChg chg="addSp delSp modSp add mod delAnim modAnim">
        <pc:chgData name="N. E." userId="774010bec831de26" providerId="LiveId" clId="{FB1EF7F8-CC47-46A3-BA23-4FDE6118BEA0}" dt="2025-03-20T17:02:23.092" v="9291" actId="1036"/>
        <pc:sldMkLst>
          <pc:docMk/>
          <pc:sldMk cId="2831880029" sldId="1181"/>
        </pc:sldMkLst>
      </pc:sldChg>
      <pc:sldChg chg="add del">
        <pc:chgData name="N. E." userId="774010bec831de26" providerId="LiveId" clId="{FB1EF7F8-CC47-46A3-BA23-4FDE6118BEA0}" dt="2025-03-20T17:22:05.649" v="9372" actId="47"/>
        <pc:sldMkLst>
          <pc:docMk/>
          <pc:sldMk cId="37839886" sldId="1182"/>
        </pc:sldMkLst>
      </pc:sldChg>
      <pc:sldChg chg="add">
        <pc:chgData name="N. E." userId="774010bec831de26" providerId="LiveId" clId="{FB1EF7F8-CC47-46A3-BA23-4FDE6118BEA0}" dt="2025-03-20T00:50:52.705" v="8877"/>
        <pc:sldMkLst>
          <pc:docMk/>
          <pc:sldMk cId="579326706" sldId="1182"/>
        </pc:sldMkLst>
      </pc:sldChg>
      <pc:sldChg chg="add del">
        <pc:chgData name="N. E." userId="774010bec831de26" providerId="LiveId" clId="{FB1EF7F8-CC47-46A3-BA23-4FDE6118BEA0}" dt="2025-03-20T17:15:45.136" v="9318" actId="47"/>
        <pc:sldMkLst>
          <pc:docMk/>
          <pc:sldMk cId="753669921" sldId="1182"/>
        </pc:sldMkLst>
      </pc:sldChg>
      <pc:sldChg chg="add del">
        <pc:chgData name="N. E." userId="774010bec831de26" providerId="LiveId" clId="{FB1EF7F8-CC47-46A3-BA23-4FDE6118BEA0}" dt="2025-03-20T00:33:08.697" v="8080" actId="47"/>
        <pc:sldMkLst>
          <pc:docMk/>
          <pc:sldMk cId="2814647055" sldId="1182"/>
        </pc:sldMkLst>
      </pc:sldChg>
      <pc:sldChg chg="add del">
        <pc:chgData name="N. E." userId="774010bec831de26" providerId="LiveId" clId="{FB1EF7F8-CC47-46A3-BA23-4FDE6118BEA0}" dt="2025-03-20T17:26:19.983" v="9399" actId="47"/>
        <pc:sldMkLst>
          <pc:docMk/>
          <pc:sldMk cId="2891912864" sldId="1182"/>
        </pc:sldMkLst>
      </pc:sldChg>
      <pc:sldChg chg="add del">
        <pc:chgData name="N. E." userId="774010bec831de26" providerId="LiveId" clId="{FB1EF7F8-CC47-46A3-BA23-4FDE6118BEA0}" dt="2025-03-20T16:57:22.314" v="9124" actId="47"/>
        <pc:sldMkLst>
          <pc:docMk/>
          <pc:sldMk cId="3471020038" sldId="1182"/>
        </pc:sldMkLst>
      </pc:sldChg>
      <pc:sldChg chg="add del">
        <pc:chgData name="N. E." userId="774010bec831de26" providerId="LiveId" clId="{FB1EF7F8-CC47-46A3-BA23-4FDE6118BEA0}" dt="2025-03-20T17:26:19.278" v="9398" actId="47"/>
        <pc:sldMkLst>
          <pc:docMk/>
          <pc:sldMk cId="2780631856" sldId="1183"/>
        </pc:sldMkLst>
      </pc:sldChg>
      <pc:sldChg chg="add del">
        <pc:chgData name="N. E." userId="774010bec831de26" providerId="LiveId" clId="{FB1EF7F8-CC47-46A3-BA23-4FDE6118BEA0}" dt="2025-03-20T17:15:25.924" v="9316" actId="47"/>
        <pc:sldMkLst>
          <pc:docMk/>
          <pc:sldMk cId="3228982550" sldId="1183"/>
        </pc:sldMkLst>
      </pc:sldChg>
    </pc:docChg>
  </pc:docChgLst>
  <pc:docChgLst>
    <pc:chgData name="N. E." userId="774010bec831de26" providerId="LiveId" clId="{365644CF-1A06-416F-9927-138AFBD32342}"/>
    <pc:docChg chg="modSld">
      <pc:chgData name="N. E." userId="774010bec831de26" providerId="LiveId" clId="{365644CF-1A06-416F-9927-138AFBD32342}" dt="2025-10-07T13:13:12.070" v="4" actId="20577"/>
      <pc:docMkLst>
        <pc:docMk/>
      </pc:docMkLst>
      <pc:sldChg chg="modSp mod">
        <pc:chgData name="N. E." userId="774010bec831de26" providerId="LiveId" clId="{365644CF-1A06-416F-9927-138AFBD32342}" dt="2025-10-07T13:13:12.070" v="4" actId="20577"/>
        <pc:sldMkLst>
          <pc:docMk/>
          <pc:sldMk cId="148539838" sldId="1189"/>
        </pc:sldMkLst>
        <pc:spChg chg="mod">
          <ac:chgData name="N. E." userId="774010bec831de26" providerId="LiveId" clId="{365644CF-1A06-416F-9927-138AFBD32342}" dt="2025-10-07T13:13:12.070" v="4" actId="20577"/>
          <ac:spMkLst>
            <pc:docMk/>
            <pc:sldMk cId="148539838" sldId="1189"/>
            <ac:spMk id="9" creationId="{107AE3BF-59B1-8173-8983-083164FB6276}"/>
          </ac:spMkLst>
        </pc:spChg>
      </pc:sldChg>
    </pc:docChg>
  </pc:docChgLst>
  <pc:docChgLst>
    <pc:chgData name="N. E." userId="774010bec831de26" providerId="LiveId" clId="{C90899BD-C039-4E11-ABAD-61348BDF3987}"/>
    <pc:docChg chg="undo custSel addSld delSld modSld sldOrd">
      <pc:chgData name="N. E." userId="774010bec831de26" providerId="LiveId" clId="{C90899BD-C039-4E11-ABAD-61348BDF3987}" dt="2025-03-16T22:24:03.204" v="13685" actId="20577"/>
      <pc:docMkLst>
        <pc:docMk/>
      </pc:docMkLst>
      <pc:sldChg chg="modSp del mod">
        <pc:chgData name="N. E." userId="774010bec831de26" providerId="LiveId" clId="{C90899BD-C039-4E11-ABAD-61348BDF3987}" dt="2025-03-16T15:25:15.669" v="54" actId="47"/>
        <pc:sldMkLst>
          <pc:docMk/>
          <pc:sldMk cId="1194430043" sldId="662"/>
        </pc:sldMkLst>
      </pc:sldChg>
      <pc:sldChg chg="del">
        <pc:chgData name="N. E." userId="774010bec831de26" providerId="LiveId" clId="{C90899BD-C039-4E11-ABAD-61348BDF3987}" dt="2025-03-16T15:25:01.518" v="20" actId="47"/>
        <pc:sldMkLst>
          <pc:docMk/>
          <pc:sldMk cId="1628461597" sldId="682"/>
        </pc:sldMkLst>
      </pc:sldChg>
      <pc:sldChg chg="del">
        <pc:chgData name="N. E." userId="774010bec831de26" providerId="LiveId" clId="{C90899BD-C039-4E11-ABAD-61348BDF3987}" dt="2025-03-16T15:25:01.264" v="19" actId="47"/>
        <pc:sldMkLst>
          <pc:docMk/>
          <pc:sldMk cId="2188774642" sldId="686"/>
        </pc:sldMkLst>
      </pc:sldChg>
      <pc:sldChg chg="del">
        <pc:chgData name="N. E." userId="774010bec831de26" providerId="LiveId" clId="{C90899BD-C039-4E11-ABAD-61348BDF3987}" dt="2025-03-16T15:25:01.867" v="22" actId="47"/>
        <pc:sldMkLst>
          <pc:docMk/>
          <pc:sldMk cId="3238470152" sldId="690"/>
        </pc:sldMkLst>
      </pc:sldChg>
      <pc:sldChg chg="del">
        <pc:chgData name="N. E." userId="774010bec831de26" providerId="LiveId" clId="{C90899BD-C039-4E11-ABAD-61348BDF3987}" dt="2025-03-16T15:25:01.692" v="21" actId="47"/>
        <pc:sldMkLst>
          <pc:docMk/>
          <pc:sldMk cId="1604173914" sldId="691"/>
        </pc:sldMkLst>
      </pc:sldChg>
      <pc:sldChg chg="del">
        <pc:chgData name="N. E." userId="774010bec831de26" providerId="LiveId" clId="{C90899BD-C039-4E11-ABAD-61348BDF3987}" dt="2025-03-16T15:25:02.631" v="23" actId="47"/>
        <pc:sldMkLst>
          <pc:docMk/>
          <pc:sldMk cId="3258612527" sldId="692"/>
        </pc:sldMkLst>
      </pc:sldChg>
      <pc:sldChg chg="modSp del mod ord">
        <pc:chgData name="N. E." userId="774010bec831de26" providerId="LiveId" clId="{C90899BD-C039-4E11-ABAD-61348BDF3987}" dt="2025-03-16T15:25:37.588" v="85" actId="47"/>
        <pc:sldMkLst>
          <pc:docMk/>
          <pc:sldMk cId="3002057538" sldId="694"/>
        </pc:sldMkLst>
      </pc:sldChg>
      <pc:sldChg chg="del">
        <pc:chgData name="N. E." userId="774010bec831de26" providerId="LiveId" clId="{C90899BD-C039-4E11-ABAD-61348BDF3987}" dt="2025-03-16T15:25:04.191" v="24" actId="47"/>
        <pc:sldMkLst>
          <pc:docMk/>
          <pc:sldMk cId="1154372612" sldId="695"/>
        </pc:sldMkLst>
      </pc:sldChg>
      <pc:sldChg chg="addSp delSp modSp del mod delAnim modAnim">
        <pc:chgData name="N. E." userId="774010bec831de26" providerId="LiveId" clId="{C90899BD-C039-4E11-ABAD-61348BDF3987}" dt="2025-03-16T16:45:34.797" v="520" actId="47"/>
        <pc:sldMkLst>
          <pc:docMk/>
          <pc:sldMk cId="1518492727" sldId="703"/>
        </pc:sldMkLst>
      </pc:sldChg>
      <pc:sldChg chg="del">
        <pc:chgData name="N. E." userId="774010bec831de26" providerId="LiveId" clId="{C90899BD-C039-4E11-ABAD-61348BDF3987}" dt="2025-03-16T15:30:21.847" v="341" actId="47"/>
        <pc:sldMkLst>
          <pc:docMk/>
          <pc:sldMk cId="1337197536" sldId="706"/>
        </pc:sldMkLst>
      </pc:sldChg>
      <pc:sldChg chg="del">
        <pc:chgData name="N. E." userId="774010bec831de26" providerId="LiveId" clId="{C90899BD-C039-4E11-ABAD-61348BDF3987}" dt="2025-03-16T15:30:22.497" v="342" actId="47"/>
        <pc:sldMkLst>
          <pc:docMk/>
          <pc:sldMk cId="4141503823" sldId="716"/>
        </pc:sldMkLst>
      </pc:sldChg>
      <pc:sldChg chg="addSp delSp modSp add del mod addAnim delAnim modAnim">
        <pc:chgData name="N. E." userId="774010bec831de26" providerId="LiveId" clId="{C90899BD-C039-4E11-ABAD-61348BDF3987}" dt="2025-03-16T21:45:50.227" v="13674" actId="47"/>
        <pc:sldMkLst>
          <pc:docMk/>
          <pc:sldMk cId="1422603068" sldId="717"/>
        </pc:sldMkLst>
      </pc:sldChg>
      <pc:sldChg chg="add del ord">
        <pc:chgData name="N. E." userId="774010bec831de26" providerId="LiveId" clId="{C90899BD-C039-4E11-ABAD-61348BDF3987}" dt="2025-03-16T19:47:15.456" v="9506" actId="47"/>
        <pc:sldMkLst>
          <pc:docMk/>
          <pc:sldMk cId="869174734" sldId="718"/>
        </pc:sldMkLst>
      </pc:sldChg>
      <pc:sldChg chg="del">
        <pc:chgData name="N. E." userId="774010bec831de26" providerId="LiveId" clId="{C90899BD-C039-4E11-ABAD-61348BDF3987}" dt="2025-03-16T19:47:13.379" v="9505" actId="47"/>
        <pc:sldMkLst>
          <pc:docMk/>
          <pc:sldMk cId="3953481102" sldId="722"/>
        </pc:sldMkLst>
      </pc:sldChg>
      <pc:sldChg chg="addSp modSp del mod modAnim">
        <pc:chgData name="N. E." userId="774010bec831de26" providerId="LiveId" clId="{C90899BD-C039-4E11-ABAD-61348BDF3987}" dt="2025-03-16T19:47:13.379" v="9505" actId="47"/>
        <pc:sldMkLst>
          <pc:docMk/>
          <pc:sldMk cId="2623215763" sldId="726"/>
        </pc:sldMkLst>
      </pc:sldChg>
      <pc:sldChg chg="del">
        <pc:chgData name="N. E." userId="774010bec831de26" providerId="LiveId" clId="{C90899BD-C039-4E11-ABAD-61348BDF3987}" dt="2025-03-16T19:47:13.379" v="9505" actId="47"/>
        <pc:sldMkLst>
          <pc:docMk/>
          <pc:sldMk cId="2954986458" sldId="727"/>
        </pc:sldMkLst>
      </pc:sldChg>
      <pc:sldChg chg="addSp delSp modSp del mod addAnim delAnim">
        <pc:chgData name="N. E." userId="774010bec831de26" providerId="LiveId" clId="{C90899BD-C039-4E11-ABAD-61348BDF3987}" dt="2025-03-16T19:47:13.379" v="9505" actId="47"/>
        <pc:sldMkLst>
          <pc:docMk/>
          <pc:sldMk cId="893014791" sldId="730"/>
        </pc:sldMkLst>
      </pc:sldChg>
      <pc:sldChg chg="add del">
        <pc:chgData name="N. E." userId="774010bec831de26" providerId="LiveId" clId="{C90899BD-C039-4E11-ABAD-61348BDF3987}" dt="2025-03-16T19:47:13.379" v="9505" actId="47"/>
        <pc:sldMkLst>
          <pc:docMk/>
          <pc:sldMk cId="1403526097" sldId="731"/>
        </pc:sldMkLst>
      </pc:sldChg>
      <pc:sldChg chg="add del">
        <pc:chgData name="N. E." userId="774010bec831de26" providerId="LiveId" clId="{C90899BD-C039-4E11-ABAD-61348BDF3987}" dt="2025-03-16T15:30:20.674" v="340" actId="47"/>
        <pc:sldMkLst>
          <pc:docMk/>
          <pc:sldMk cId="3471971520" sldId="731"/>
        </pc:sldMkLst>
      </pc:sldChg>
      <pc:sldChg chg="add del">
        <pc:chgData name="N. E." userId="774010bec831de26" providerId="LiveId" clId="{C90899BD-C039-4E11-ABAD-61348BDF3987}" dt="2025-03-16T19:47:13.379" v="9505" actId="47"/>
        <pc:sldMkLst>
          <pc:docMk/>
          <pc:sldMk cId="666348430" sldId="732"/>
        </pc:sldMkLst>
      </pc:sldChg>
      <pc:sldChg chg="addSp delSp modSp add del mod addAnim delAnim modAnim">
        <pc:chgData name="N. E." userId="774010bec831de26" providerId="LiveId" clId="{C90899BD-C039-4E11-ABAD-61348BDF3987}" dt="2025-03-16T15:32:09.990" v="367" actId="47"/>
        <pc:sldMkLst>
          <pc:docMk/>
          <pc:sldMk cId="3981849051" sldId="732"/>
        </pc:sldMkLst>
      </pc:sldChg>
      <pc:sldChg chg="add del">
        <pc:chgData name="N. E." userId="774010bec831de26" providerId="LiveId" clId="{C90899BD-C039-4E11-ABAD-61348BDF3987}" dt="2025-03-16T17:55:23.922" v="4855" actId="47"/>
        <pc:sldMkLst>
          <pc:docMk/>
          <pc:sldMk cId="1904525301" sldId="733"/>
        </pc:sldMkLst>
      </pc:sldChg>
      <pc:sldChg chg="addSp delSp modSp add mod delAnim modAnim">
        <pc:chgData name="N. E." userId="774010bec831de26" providerId="LiveId" clId="{C90899BD-C039-4E11-ABAD-61348BDF3987}" dt="2025-03-16T21:21:17.257" v="12713" actId="948"/>
        <pc:sldMkLst>
          <pc:docMk/>
          <pc:sldMk cId="2081648153" sldId="734"/>
        </pc:sldMkLst>
      </pc:sldChg>
      <pc:sldChg chg="modSp add del mod">
        <pc:chgData name="N. E." userId="774010bec831de26" providerId="LiveId" clId="{C90899BD-C039-4E11-ABAD-61348BDF3987}" dt="2025-03-16T17:55:25.791" v="4856" actId="47"/>
        <pc:sldMkLst>
          <pc:docMk/>
          <pc:sldMk cId="3391758389" sldId="735"/>
        </pc:sldMkLst>
      </pc:sldChg>
      <pc:sldChg chg="addSp delSp modSp add mod delAnim modAnim">
        <pc:chgData name="N. E." userId="774010bec831de26" providerId="LiveId" clId="{C90899BD-C039-4E11-ABAD-61348BDF3987}" dt="2025-03-16T21:21:24.646" v="12714" actId="948"/>
        <pc:sldMkLst>
          <pc:docMk/>
          <pc:sldMk cId="1445825757" sldId="736"/>
        </pc:sldMkLst>
      </pc:sldChg>
      <pc:sldChg chg="addSp delSp modSp add mod delAnim modAnim">
        <pc:chgData name="N. E." userId="774010bec831de26" providerId="LiveId" clId="{C90899BD-C039-4E11-ABAD-61348BDF3987}" dt="2025-03-16T21:20:01.039" v="12705" actId="1036"/>
        <pc:sldMkLst>
          <pc:docMk/>
          <pc:sldMk cId="132638450" sldId="737"/>
        </pc:sldMkLst>
      </pc:sldChg>
      <pc:sldChg chg="addSp delSp modSp add del mod delAnim modAnim">
        <pc:chgData name="N. E." userId="774010bec831de26" providerId="LiveId" clId="{C90899BD-C039-4E11-ABAD-61348BDF3987}" dt="2025-03-16T21:03:57.470" v="11609"/>
        <pc:sldMkLst>
          <pc:docMk/>
          <pc:sldMk cId="3578463980" sldId="738"/>
        </pc:sldMkLst>
      </pc:sldChg>
      <pc:sldChg chg="addSp delSp modSp add mod delAnim modAnim">
        <pc:chgData name="N. E." userId="774010bec831de26" providerId="LiveId" clId="{C90899BD-C039-4E11-ABAD-61348BDF3987}" dt="2025-03-16T21:21:39.151" v="12715" actId="948"/>
        <pc:sldMkLst>
          <pc:docMk/>
          <pc:sldMk cId="3027257588" sldId="739"/>
        </pc:sldMkLst>
      </pc:sldChg>
      <pc:sldChg chg="delSp add del mod">
        <pc:chgData name="N. E." userId="774010bec831de26" providerId="LiveId" clId="{C90899BD-C039-4E11-ABAD-61348BDF3987}" dt="2025-03-16T18:15:04.290" v="6338" actId="47"/>
        <pc:sldMkLst>
          <pc:docMk/>
          <pc:sldMk cId="1288132962" sldId="740"/>
        </pc:sldMkLst>
      </pc:sldChg>
      <pc:sldChg chg="addSp delSp modSp add mod delAnim modAnim">
        <pc:chgData name="N. E." userId="774010bec831de26" providerId="LiveId" clId="{C90899BD-C039-4E11-ABAD-61348BDF3987}" dt="2025-03-16T19:47:36.217" v="9510"/>
        <pc:sldMkLst>
          <pc:docMk/>
          <pc:sldMk cId="3985464779" sldId="741"/>
        </pc:sldMkLst>
      </pc:sldChg>
      <pc:sldChg chg="add del ord">
        <pc:chgData name="N. E." userId="774010bec831de26" providerId="LiveId" clId="{C90899BD-C039-4E11-ABAD-61348BDF3987}" dt="2025-03-16T18:33:11.162" v="7481" actId="47"/>
        <pc:sldMkLst>
          <pc:docMk/>
          <pc:sldMk cId="2558595866" sldId="742"/>
        </pc:sldMkLst>
      </pc:sldChg>
      <pc:sldChg chg="addSp delSp modSp add del mod modAnim">
        <pc:chgData name="N. E." userId="774010bec831de26" providerId="LiveId" clId="{C90899BD-C039-4E11-ABAD-61348BDF3987}" dt="2025-03-16T19:45:09.378" v="9462" actId="47"/>
        <pc:sldMkLst>
          <pc:docMk/>
          <pc:sldMk cId="2684032233" sldId="742"/>
        </pc:sldMkLst>
      </pc:sldChg>
      <pc:sldChg chg="addSp modSp add del mod">
        <pc:chgData name="N. E." userId="774010bec831de26" providerId="LiveId" clId="{C90899BD-C039-4E11-ABAD-61348BDF3987}" dt="2025-03-16T18:33:07.390" v="7480" actId="47"/>
        <pc:sldMkLst>
          <pc:docMk/>
          <pc:sldMk cId="403357553" sldId="743"/>
        </pc:sldMkLst>
      </pc:sldChg>
      <pc:sldChg chg="addSp delSp modSp add del mod">
        <pc:chgData name="N. E." userId="774010bec831de26" providerId="LiveId" clId="{C90899BD-C039-4E11-ABAD-61348BDF3987}" dt="2025-03-16T19:47:01.956" v="9504" actId="47"/>
        <pc:sldMkLst>
          <pc:docMk/>
          <pc:sldMk cId="1225036668" sldId="743"/>
        </pc:sldMkLst>
      </pc:sldChg>
      <pc:sldChg chg="delSp modSp add del mod ord">
        <pc:chgData name="N. E." userId="774010bec831de26" providerId="LiveId" clId="{C90899BD-C039-4E11-ABAD-61348BDF3987}" dt="2025-03-16T19:47:17.297" v="9507" actId="47"/>
        <pc:sldMkLst>
          <pc:docMk/>
          <pc:sldMk cId="1822278614" sldId="744"/>
        </pc:sldMkLst>
      </pc:sldChg>
      <pc:sldChg chg="delSp modSp add del mod ord delAnim">
        <pc:chgData name="N. E." userId="774010bec831de26" providerId="LiveId" clId="{C90899BD-C039-4E11-ABAD-61348BDF3987}" dt="2025-03-16T19:40:35.294" v="9268" actId="47"/>
        <pc:sldMkLst>
          <pc:docMk/>
          <pc:sldMk cId="2772585443" sldId="745"/>
        </pc:sldMkLst>
      </pc:sldChg>
      <pc:sldChg chg="addSp delSp modSp add del mod delAnim modAnim">
        <pc:chgData name="N. E." userId="774010bec831de26" providerId="LiveId" clId="{C90899BD-C039-4E11-ABAD-61348BDF3987}" dt="2025-03-16T21:21:11.874" v="12712" actId="948"/>
        <pc:sldMkLst>
          <pc:docMk/>
          <pc:sldMk cId="2866718515" sldId="746"/>
        </pc:sldMkLst>
      </pc:sldChg>
      <pc:sldChg chg="addSp delSp modSp add mod">
        <pc:chgData name="N. E." userId="774010bec831de26" providerId="LiveId" clId="{C90899BD-C039-4E11-ABAD-61348BDF3987}" dt="2025-03-16T21:33:40.570" v="13214" actId="478"/>
        <pc:sldMkLst>
          <pc:docMk/>
          <pc:sldMk cId="1078845794" sldId="747"/>
        </pc:sldMkLst>
      </pc:sldChg>
      <pc:sldChg chg="addSp delSp modSp add del mod">
        <pc:chgData name="N. E." userId="774010bec831de26" providerId="LiveId" clId="{C90899BD-C039-4E11-ABAD-61348BDF3987}" dt="2025-03-16T19:41:41.114" v="9309" actId="47"/>
        <pc:sldMkLst>
          <pc:docMk/>
          <pc:sldMk cId="2709244003" sldId="747"/>
        </pc:sldMkLst>
      </pc:sldChg>
      <pc:sldChg chg="add del">
        <pc:chgData name="N. E." userId="774010bec831de26" providerId="LiveId" clId="{C90899BD-C039-4E11-ABAD-61348BDF3987}" dt="2025-03-16T21:45:52.847" v="13676" actId="47"/>
        <pc:sldMkLst>
          <pc:docMk/>
          <pc:sldMk cId="534194552" sldId="748"/>
        </pc:sldMkLst>
      </pc:sldChg>
      <pc:sldChg chg="add del">
        <pc:chgData name="N. E." userId="774010bec831de26" providerId="LiveId" clId="{C90899BD-C039-4E11-ABAD-61348BDF3987}" dt="2025-03-16T19:50:31.520" v="9538" actId="47"/>
        <pc:sldMkLst>
          <pc:docMk/>
          <pc:sldMk cId="565795598" sldId="748"/>
        </pc:sldMkLst>
      </pc:sldChg>
      <pc:sldChg chg="addSp delSp modSp add del mod modAnim">
        <pc:chgData name="N. E." userId="774010bec831de26" providerId="LiveId" clId="{C90899BD-C039-4E11-ABAD-61348BDF3987}" dt="2025-03-16T19:44:33.047" v="9452" actId="47"/>
        <pc:sldMkLst>
          <pc:docMk/>
          <pc:sldMk cId="3797378097" sldId="748"/>
        </pc:sldMkLst>
      </pc:sldChg>
      <pc:sldChg chg="addSp delSp modSp add del mod">
        <pc:chgData name="N. E." userId="774010bec831de26" providerId="LiveId" clId="{C90899BD-C039-4E11-ABAD-61348BDF3987}" dt="2025-03-16T20:23:25.762" v="10177" actId="47"/>
        <pc:sldMkLst>
          <pc:docMk/>
          <pc:sldMk cId="1410788220" sldId="749"/>
        </pc:sldMkLst>
      </pc:sldChg>
      <pc:sldChg chg="addSp delSp modSp add del mod">
        <pc:chgData name="N. E." userId="774010bec831de26" providerId="LiveId" clId="{C90899BD-C039-4E11-ABAD-61348BDF3987}" dt="2025-03-16T19:43:58.816" v="9445" actId="47"/>
        <pc:sldMkLst>
          <pc:docMk/>
          <pc:sldMk cId="3488373078" sldId="749"/>
        </pc:sldMkLst>
      </pc:sldChg>
      <pc:sldChg chg="add del">
        <pc:chgData name="N. E." userId="774010bec831de26" providerId="LiveId" clId="{C90899BD-C039-4E11-ABAD-61348BDF3987}" dt="2025-03-16T21:45:51.588" v="13675" actId="47"/>
        <pc:sldMkLst>
          <pc:docMk/>
          <pc:sldMk cId="2505064554" sldId="750"/>
        </pc:sldMkLst>
      </pc:sldChg>
      <pc:sldChg chg="addSp delSp modSp add mod delAnim modAnim">
        <pc:chgData name="N. E." userId="774010bec831de26" providerId="LiveId" clId="{C90899BD-C039-4E11-ABAD-61348BDF3987}" dt="2025-03-16T21:22:34.605" v="12721" actId="1036"/>
        <pc:sldMkLst>
          <pc:docMk/>
          <pc:sldMk cId="2414229165" sldId="751"/>
        </pc:sldMkLst>
      </pc:sldChg>
      <pc:sldChg chg="add del">
        <pc:chgData name="N. E." userId="774010bec831de26" providerId="LiveId" clId="{C90899BD-C039-4E11-ABAD-61348BDF3987}" dt="2025-03-16T20:52:18.846" v="11358" actId="47"/>
        <pc:sldMkLst>
          <pc:docMk/>
          <pc:sldMk cId="1306352596" sldId="752"/>
        </pc:sldMkLst>
      </pc:sldChg>
      <pc:sldChg chg="addSp delSp modSp add mod delAnim modAnim">
        <pc:chgData name="N. E." userId="774010bec831de26" providerId="LiveId" clId="{C90899BD-C039-4E11-ABAD-61348BDF3987}" dt="2025-03-16T21:22:46.767" v="12724" actId="1035"/>
        <pc:sldMkLst>
          <pc:docMk/>
          <pc:sldMk cId="141455552" sldId="753"/>
        </pc:sldMkLst>
      </pc:sldChg>
      <pc:sldChg chg="add del">
        <pc:chgData name="N. E." userId="774010bec831de26" providerId="LiveId" clId="{C90899BD-C039-4E11-ABAD-61348BDF3987}" dt="2025-03-16T20:48:09.347" v="11200" actId="47"/>
        <pc:sldMkLst>
          <pc:docMk/>
          <pc:sldMk cId="4022884975" sldId="753"/>
        </pc:sldMkLst>
      </pc:sldChg>
      <pc:sldChg chg="add del">
        <pc:chgData name="N. E." userId="774010bec831de26" providerId="LiveId" clId="{C90899BD-C039-4E11-ABAD-61348BDF3987}" dt="2025-03-16T21:13:05.399" v="12592" actId="47"/>
        <pc:sldMkLst>
          <pc:docMk/>
          <pc:sldMk cId="813201994" sldId="754"/>
        </pc:sldMkLst>
      </pc:sldChg>
      <pc:sldChg chg="add del">
        <pc:chgData name="N. E." userId="774010bec831de26" providerId="LiveId" clId="{C90899BD-C039-4E11-ABAD-61348BDF3987}" dt="2025-03-16T20:54:42.532" v="11379"/>
        <pc:sldMkLst>
          <pc:docMk/>
          <pc:sldMk cId="1699467466" sldId="754"/>
        </pc:sldMkLst>
      </pc:sldChg>
      <pc:sldChg chg="modSp add del mod">
        <pc:chgData name="N. E." userId="774010bec831de26" providerId="LiveId" clId="{C90899BD-C039-4E11-ABAD-61348BDF3987}" dt="2025-03-16T21:45:54.468" v="13677" actId="47"/>
        <pc:sldMkLst>
          <pc:docMk/>
          <pc:sldMk cId="292650817" sldId="909"/>
        </pc:sldMkLst>
      </pc:sldChg>
      <pc:sldChg chg="addSp delSp modSp add mod modAnim">
        <pc:chgData name="N. E." userId="774010bec831de26" providerId="LiveId" clId="{C90899BD-C039-4E11-ABAD-61348BDF3987}" dt="2025-03-16T22:24:03.204" v="13685" actId="20577"/>
        <pc:sldMkLst>
          <pc:docMk/>
          <pc:sldMk cId="1086064822" sldId="910"/>
        </pc:sldMkLst>
      </pc:sldChg>
      <pc:sldChg chg="addSp delSp modSp add mod delAnim modAnim">
        <pc:chgData name="N. E." userId="774010bec831de26" providerId="LiveId" clId="{C90899BD-C039-4E11-ABAD-61348BDF3987}" dt="2025-03-16T21:46:21.608" v="13681" actId="1035"/>
        <pc:sldMkLst>
          <pc:docMk/>
          <pc:sldMk cId="41566721" sldId="911"/>
        </pc:sldMkLst>
      </pc:sldChg>
      <pc:sldChg chg="delSp add del mod">
        <pc:chgData name="N. E." userId="774010bec831de26" providerId="LiveId" clId="{C90899BD-C039-4E11-ABAD-61348BDF3987}" dt="2025-03-16T21:27:51.271" v="13078" actId="47"/>
        <pc:sldMkLst>
          <pc:docMk/>
          <pc:sldMk cId="4093733805" sldId="911"/>
        </pc:sldMkLst>
      </pc:sldChg>
      <pc:sldChg chg="addSp delSp modSp add del mod delAnim">
        <pc:chgData name="N. E." userId="774010bec831de26" providerId="LiveId" clId="{C90899BD-C039-4E11-ABAD-61348BDF3987}" dt="2025-03-16T21:34:13.959" v="13224" actId="47"/>
        <pc:sldMkLst>
          <pc:docMk/>
          <pc:sldMk cId="1553707447" sldId="912"/>
        </pc:sldMkLst>
      </pc:sldChg>
    </pc:docChg>
  </pc:docChgLst>
  <pc:docChgLst>
    <pc:chgData name="Nathan Sombra" userId="774010bec831de26" providerId="LiveId" clId="{4E3C6FA1-F7AB-4B25-B975-66FC5EB25B00}"/>
    <pc:docChg chg="custSel addSld delSld modSld">
      <pc:chgData name="Nathan Sombra" userId="774010bec831de26" providerId="LiveId" clId="{4E3C6FA1-F7AB-4B25-B975-66FC5EB25B00}" dt="2022-06-09T17:13:47.070" v="70" actId="1037"/>
      <pc:docMkLst>
        <pc:docMk/>
      </pc:docMkLst>
      <pc:sldChg chg="add">
        <pc:chgData name="Nathan Sombra" userId="774010bec831de26" providerId="LiveId" clId="{4E3C6FA1-F7AB-4B25-B975-66FC5EB25B00}" dt="2022-06-07T13:49:40.872" v="0"/>
        <pc:sldMkLst>
          <pc:docMk/>
          <pc:sldMk cId="2961105604" sldId="508"/>
        </pc:sldMkLst>
      </pc:sldChg>
      <pc:sldChg chg="addSp delSp modSp mod delAnim modAnim">
        <pc:chgData name="Nathan Sombra" userId="774010bec831de26" providerId="LiveId" clId="{4E3C6FA1-F7AB-4B25-B975-66FC5EB25B00}" dt="2022-06-07T15:02:37.807" v="25" actId="14100"/>
        <pc:sldMkLst>
          <pc:docMk/>
          <pc:sldMk cId="3380602039" sldId="548"/>
        </pc:sldMkLst>
      </pc:sldChg>
      <pc:sldChg chg="addSp delSp modSp add mod delAnim modAnim">
        <pc:chgData name="Nathan Sombra" userId="774010bec831de26" providerId="LiveId" clId="{4E3C6FA1-F7AB-4B25-B975-66FC5EB25B00}" dt="2022-06-09T17:13:47.070" v="70" actId="1037"/>
        <pc:sldMkLst>
          <pc:docMk/>
          <pc:sldMk cId="3742425836" sldId="554"/>
        </pc:sldMkLst>
      </pc:sldChg>
      <pc:sldChg chg="addSp modSp add mod modAnim">
        <pc:chgData name="Nathan Sombra" userId="774010bec831de26" providerId="LiveId" clId="{4E3C6FA1-F7AB-4B25-B975-66FC5EB25B00}" dt="2022-06-07T15:06:16.801" v="37"/>
        <pc:sldMkLst>
          <pc:docMk/>
          <pc:sldMk cId="2463739733" sldId="625"/>
        </pc:sldMkLst>
      </pc:sldChg>
      <pc:sldChg chg="del">
        <pc:chgData name="Nathan Sombra" userId="774010bec831de26" providerId="LiveId" clId="{4E3C6FA1-F7AB-4B25-B975-66FC5EB25B00}" dt="2022-06-07T13:49:41.738" v="1" actId="47"/>
        <pc:sldMkLst>
          <pc:docMk/>
          <pc:sldMk cId="10810471" sldId="634"/>
        </pc:sldMkLst>
      </pc:sldChg>
      <pc:sldChg chg="delSp del mod">
        <pc:chgData name="Nathan Sombra" userId="774010bec831de26" providerId="LiveId" clId="{4E3C6FA1-F7AB-4B25-B975-66FC5EB25B00}" dt="2022-06-07T15:07:54.589" v="60" actId="47"/>
        <pc:sldMkLst>
          <pc:docMk/>
          <pc:sldMk cId="542382278" sldId="644"/>
        </pc:sldMkLst>
      </pc:sldChg>
      <pc:sldChg chg="del">
        <pc:chgData name="Nathan Sombra" userId="774010bec831de26" providerId="LiveId" clId="{4E3C6FA1-F7AB-4B25-B975-66FC5EB25B00}" dt="2022-06-07T15:05:13.161" v="31" actId="47"/>
        <pc:sldMkLst>
          <pc:docMk/>
          <pc:sldMk cId="2911846231" sldId="645"/>
        </pc:sldMkLst>
      </pc:sldChg>
      <pc:sldChg chg="modSp add mod">
        <pc:chgData name="Nathan Sombra" userId="774010bec831de26" providerId="LiveId" clId="{4E3C6FA1-F7AB-4B25-B975-66FC5EB25B00}" dt="2022-06-07T15:05:10.677" v="30" actId="20577"/>
        <pc:sldMkLst>
          <pc:docMk/>
          <pc:sldMk cId="806552060" sldId="648"/>
        </pc:sldMkLst>
      </pc:sldChg>
      <pc:sldChg chg="del">
        <pc:chgData name="Nathan Sombra" userId="774010bec831de26" providerId="LiveId" clId="{4E3C6FA1-F7AB-4B25-B975-66FC5EB25B00}" dt="2022-06-07T15:05:45.382" v="34" actId="47"/>
        <pc:sldMkLst>
          <pc:docMk/>
          <pc:sldMk cId="94026739" sldId="650"/>
        </pc:sldMkLst>
      </pc:sldChg>
      <pc:sldChg chg="del">
        <pc:chgData name="Nathan Sombra" userId="774010bec831de26" providerId="LiveId" clId="{4E3C6FA1-F7AB-4B25-B975-66FC5EB25B00}" dt="2022-06-07T15:06:18.895" v="38" actId="47"/>
        <pc:sldMkLst>
          <pc:docMk/>
          <pc:sldMk cId="3350095976" sldId="653"/>
        </pc:sldMkLst>
      </pc:sldChg>
      <pc:sldChg chg="del">
        <pc:chgData name="Nathan Sombra" userId="774010bec831de26" providerId="LiveId" clId="{4E3C6FA1-F7AB-4B25-B975-66FC5EB25B00}" dt="2022-06-07T15:05:14.489" v="32" actId="47"/>
        <pc:sldMkLst>
          <pc:docMk/>
          <pc:sldMk cId="1139112919" sldId="654"/>
        </pc:sldMkLst>
      </pc:sldChg>
    </pc:docChg>
  </pc:docChgLst>
  <pc:docChgLst>
    <pc:chgData name="N. E." userId="774010bec831de26" providerId="LiveId" clId="{38F91983-DEF2-4C97-9D62-152110F793BE}"/>
    <pc:docChg chg="undo custSel addSld delSld modSld sldOrd">
      <pc:chgData name="N. E." userId="774010bec831de26" providerId="LiveId" clId="{38F91983-DEF2-4C97-9D62-152110F793BE}" dt="2025-03-10T12:16:30.089" v="8400" actId="20577"/>
      <pc:docMkLst>
        <pc:docMk/>
      </pc:docMkLst>
      <pc:sldChg chg="addSp delSp modSp mod">
        <pc:chgData name="N. E." userId="774010bec831de26" providerId="LiveId" clId="{38F91983-DEF2-4C97-9D62-152110F793BE}" dt="2025-03-10T12:16:30.089" v="8400" actId="20577"/>
        <pc:sldMkLst>
          <pc:docMk/>
          <pc:sldMk cId="2961105604" sldId="508"/>
        </pc:sldMkLst>
      </pc:sldChg>
      <pc:sldChg chg="addSp delSp modSp mod">
        <pc:chgData name="N. E." userId="774010bec831de26" providerId="LiveId" clId="{38F91983-DEF2-4C97-9D62-152110F793BE}" dt="2025-03-09T20:30:23.145" v="6745"/>
        <pc:sldMkLst>
          <pc:docMk/>
          <pc:sldMk cId="1630059783" sldId="536"/>
        </pc:sldMkLst>
      </pc:sldChg>
      <pc:sldChg chg="addSp delSp modSp mod delAnim modAnim">
        <pc:chgData name="N. E." userId="774010bec831de26" providerId="LiveId" clId="{38F91983-DEF2-4C97-9D62-152110F793BE}" dt="2025-03-09T20:42:07.497" v="7788" actId="20577"/>
        <pc:sldMkLst>
          <pc:docMk/>
          <pc:sldMk cId="3380602039" sldId="548"/>
        </pc:sldMkLst>
      </pc:sldChg>
      <pc:sldChg chg="addSp delSp modSp del mod delAnim modAnim">
        <pc:chgData name="N. E." userId="774010bec831de26" providerId="LiveId" clId="{38F91983-DEF2-4C97-9D62-152110F793BE}" dt="2025-03-09T20:32:23.395" v="6902" actId="47"/>
        <pc:sldMkLst>
          <pc:docMk/>
          <pc:sldMk cId="4290024548" sldId="550"/>
        </pc:sldMkLst>
      </pc:sldChg>
      <pc:sldChg chg="del">
        <pc:chgData name="N. E." userId="774010bec831de26" providerId="LiveId" clId="{38F91983-DEF2-4C97-9D62-152110F793BE}" dt="2025-03-09T20:29:40.782" v="6711" actId="47"/>
        <pc:sldMkLst>
          <pc:docMk/>
          <pc:sldMk cId="3742425836" sldId="554"/>
        </pc:sldMkLst>
      </pc:sldChg>
      <pc:sldChg chg="addSp delSp modSp del mod ord addAnim delAnim modAnim">
        <pc:chgData name="N. E." userId="774010bec831de26" providerId="LiveId" clId="{38F91983-DEF2-4C97-9D62-152110F793BE}" dt="2025-03-09T19:51:21.003" v="3796" actId="47"/>
        <pc:sldMkLst>
          <pc:docMk/>
          <pc:sldMk cId="806552060" sldId="648"/>
        </pc:sldMkLst>
      </pc:sldChg>
      <pc:sldChg chg="addSp delSp modSp add del mod delAnim modAnim">
        <pc:chgData name="N. E." userId="774010bec831de26" providerId="LiveId" clId="{38F91983-DEF2-4C97-9D62-152110F793BE}" dt="2025-03-09T20:29:28.681" v="6707" actId="47"/>
        <pc:sldMkLst>
          <pc:docMk/>
          <pc:sldMk cId="4156232634" sldId="649"/>
        </pc:sldMkLst>
      </pc:sldChg>
      <pc:sldChg chg="addSp delSp modSp mod">
        <pc:chgData name="N. E." userId="774010bec831de26" providerId="LiveId" clId="{38F91983-DEF2-4C97-9D62-152110F793BE}" dt="2025-03-09T20:30:29.012" v="6749"/>
        <pc:sldMkLst>
          <pc:docMk/>
          <pc:sldMk cId="583577763" sldId="651"/>
        </pc:sldMkLst>
      </pc:sldChg>
      <pc:sldChg chg="add del">
        <pc:chgData name="N. E." userId="774010bec831de26" providerId="LiveId" clId="{38F91983-DEF2-4C97-9D62-152110F793BE}" dt="2025-03-09T19:51:44.608" v="3801" actId="47"/>
        <pc:sldMkLst>
          <pc:docMk/>
          <pc:sldMk cId="2490837053" sldId="652"/>
        </pc:sldMkLst>
      </pc:sldChg>
      <pc:sldChg chg="add del">
        <pc:chgData name="N. E." userId="774010bec831de26" providerId="LiveId" clId="{38F91983-DEF2-4C97-9D62-152110F793BE}" dt="2025-03-09T19:02:15.092" v="838" actId="47"/>
        <pc:sldMkLst>
          <pc:docMk/>
          <pc:sldMk cId="3832595710" sldId="652"/>
        </pc:sldMkLst>
      </pc:sldChg>
      <pc:sldChg chg="addSp delSp modSp add mod addAnim delAnim modAnim">
        <pc:chgData name="N. E." userId="774010bec831de26" providerId="LiveId" clId="{38F91983-DEF2-4C97-9D62-152110F793BE}" dt="2025-03-09T20:44:15.921" v="7816" actId="12788"/>
        <pc:sldMkLst>
          <pc:docMk/>
          <pc:sldMk cId="3062730243" sldId="653"/>
        </pc:sldMkLst>
      </pc:sldChg>
      <pc:sldChg chg="add del">
        <pc:chgData name="N. E." userId="774010bec831de26" providerId="LiveId" clId="{38F91983-DEF2-4C97-9D62-152110F793BE}" dt="2025-03-09T19:51:29.462" v="3800" actId="47"/>
        <pc:sldMkLst>
          <pc:docMk/>
          <pc:sldMk cId="1104105637" sldId="654"/>
        </pc:sldMkLst>
      </pc:sldChg>
      <pc:sldChg chg="add del">
        <pc:chgData name="N. E." userId="774010bec831de26" providerId="LiveId" clId="{38F91983-DEF2-4C97-9D62-152110F793BE}" dt="2025-03-09T20:29:39.389" v="6710" actId="47"/>
        <pc:sldMkLst>
          <pc:docMk/>
          <pc:sldMk cId="1415094258" sldId="654"/>
        </pc:sldMkLst>
      </pc:sldChg>
      <pc:sldChg chg="addSp delSp modSp add mod ord addAnim delAnim modAnim">
        <pc:chgData name="N. E." userId="774010bec831de26" providerId="LiveId" clId="{38F91983-DEF2-4C97-9D62-152110F793BE}" dt="2025-03-09T20:45:35.201" v="7850" actId="20577"/>
        <pc:sldMkLst>
          <pc:docMk/>
          <pc:sldMk cId="2034096732" sldId="655"/>
        </pc:sldMkLst>
      </pc:sldChg>
      <pc:sldChg chg="add del">
        <pc:chgData name="N. E." userId="774010bec831de26" providerId="LiveId" clId="{38F91983-DEF2-4C97-9D62-152110F793BE}" dt="2025-03-09T19:51:27.985" v="3799" actId="47"/>
        <pc:sldMkLst>
          <pc:docMk/>
          <pc:sldMk cId="3709331055" sldId="655"/>
        </pc:sldMkLst>
      </pc:sldChg>
      <pc:sldChg chg="add del">
        <pc:chgData name="N. E." userId="774010bec831de26" providerId="LiveId" clId="{38F91983-DEF2-4C97-9D62-152110F793BE}" dt="2025-03-09T19:51:26.912" v="3798" actId="47"/>
        <pc:sldMkLst>
          <pc:docMk/>
          <pc:sldMk cId="1087269166" sldId="656"/>
        </pc:sldMkLst>
      </pc:sldChg>
      <pc:sldChg chg="add del">
        <pc:chgData name="N. E." userId="774010bec831de26" providerId="LiveId" clId="{38F91983-DEF2-4C97-9D62-152110F793BE}" dt="2025-03-09T20:29:35.939" v="6708" actId="47"/>
        <pc:sldMkLst>
          <pc:docMk/>
          <pc:sldMk cId="1534415478" sldId="656"/>
        </pc:sldMkLst>
      </pc:sldChg>
      <pc:sldChg chg="add del">
        <pc:chgData name="N. E." userId="774010bec831de26" providerId="LiveId" clId="{38F91983-DEF2-4C97-9D62-152110F793BE}" dt="2025-03-09T20:29:37.544" v="6709" actId="47"/>
        <pc:sldMkLst>
          <pc:docMk/>
          <pc:sldMk cId="1226242656" sldId="657"/>
        </pc:sldMkLst>
      </pc:sldChg>
      <pc:sldChg chg="add del">
        <pc:chgData name="N. E." userId="774010bec831de26" providerId="LiveId" clId="{38F91983-DEF2-4C97-9D62-152110F793BE}" dt="2025-03-09T19:51:21.932" v="3797" actId="47"/>
        <pc:sldMkLst>
          <pc:docMk/>
          <pc:sldMk cId="3759280403" sldId="657"/>
        </pc:sldMkLst>
      </pc:sldChg>
      <pc:sldChg chg="add del">
        <pc:chgData name="N. E." userId="774010bec831de26" providerId="LiveId" clId="{38F91983-DEF2-4C97-9D62-152110F793BE}" dt="2025-03-09T20:11:18.077" v="5464" actId="47"/>
        <pc:sldMkLst>
          <pc:docMk/>
          <pc:sldMk cId="277400534" sldId="658"/>
        </pc:sldMkLst>
      </pc:sldChg>
      <pc:sldChg chg="addSp delSp modSp add mod addAnim delAnim modAnim">
        <pc:chgData name="N. E." userId="774010bec831de26" providerId="LiveId" clId="{38F91983-DEF2-4C97-9D62-152110F793BE}" dt="2025-03-09T22:12:02.363" v="8374" actId="20577"/>
        <pc:sldMkLst>
          <pc:docMk/>
          <pc:sldMk cId="4200714796" sldId="658"/>
        </pc:sldMkLst>
      </pc:sldChg>
      <pc:sldChg chg="add del">
        <pc:chgData name="N. E." userId="774010bec831de26" providerId="LiveId" clId="{38F91983-DEF2-4C97-9D62-152110F793BE}" dt="2025-03-09T20:40:55.620" v="7783" actId="47"/>
        <pc:sldMkLst>
          <pc:docMk/>
          <pc:sldMk cId="1814951433" sldId="659"/>
        </pc:sldMkLst>
      </pc:sldChg>
      <pc:sldChg chg="addSp delSp modSp add del mod delAnim">
        <pc:chgData name="N. E." userId="774010bec831de26" providerId="LiveId" clId="{38F91983-DEF2-4C97-9D62-152110F793BE}" dt="2025-03-09T20:29:25.260" v="6706" actId="47"/>
        <pc:sldMkLst>
          <pc:docMk/>
          <pc:sldMk cId="3078037219" sldId="659"/>
        </pc:sldMkLst>
      </pc:sldChg>
      <pc:sldChg chg="addSp delSp modSp add mod delAnim">
        <pc:chgData name="N. E." userId="774010bec831de26" providerId="LiveId" clId="{38F91983-DEF2-4C97-9D62-152110F793BE}" dt="2025-03-09T20:51:27.294" v="7924" actId="113"/>
        <pc:sldMkLst>
          <pc:docMk/>
          <pc:sldMk cId="1221278552" sldId="660"/>
        </pc:sldMkLst>
      </pc:sldChg>
      <pc:sldChg chg="add del">
        <pc:chgData name="N. E." userId="774010bec831de26" providerId="LiveId" clId="{38F91983-DEF2-4C97-9D62-152110F793BE}" dt="2025-03-09T20:45:37.527" v="7851" actId="47"/>
        <pc:sldMkLst>
          <pc:docMk/>
          <pc:sldMk cId="2028900193" sldId="661"/>
        </pc:sldMkLst>
      </pc:sldChg>
      <pc:sldChg chg="delSp modSp add del mod ord">
        <pc:chgData name="N. E." userId="774010bec831de26" providerId="LiveId" clId="{38F91983-DEF2-4C97-9D62-152110F793BE}" dt="2025-03-09T20:39:01.219" v="7553" actId="47"/>
        <pc:sldMkLst>
          <pc:docMk/>
          <pc:sldMk cId="2326382447" sldId="661"/>
        </pc:sldMkLst>
      </pc:sldChg>
      <pc:sldChg chg="delSp modSp add del mod">
        <pc:chgData name="N. E." userId="774010bec831de26" providerId="LiveId" clId="{38F91983-DEF2-4C97-9D62-152110F793BE}" dt="2025-03-09T20:40:54.344" v="7782" actId="47"/>
        <pc:sldMkLst>
          <pc:docMk/>
          <pc:sldMk cId="1258800837" sldId="662"/>
        </pc:sldMkLst>
      </pc:sldChg>
    </pc:docChg>
  </pc:docChgLst>
  <pc:docChgLst>
    <pc:chgData name="N. E." userId="774010bec831de26" providerId="LiveId" clId="{39DCBEE7-E956-401A-83B6-4B63D942C52A}"/>
    <pc:docChg chg="undo redo custSel addSld delSld modSld sldOrd">
      <pc:chgData name="N. E." userId="774010bec831de26" providerId="LiveId" clId="{39DCBEE7-E956-401A-83B6-4B63D942C52A}" dt="2025-03-19T16:56:06.153" v="7545" actId="1035"/>
      <pc:docMkLst>
        <pc:docMk/>
      </pc:docMkLst>
      <pc:sldChg chg="modSp mod">
        <pc:chgData name="N. E." userId="774010bec831de26" providerId="LiveId" clId="{39DCBEE7-E956-401A-83B6-4B63D942C52A}" dt="2025-03-18T12:57:51.125" v="2985" actId="20577"/>
        <pc:sldMkLst>
          <pc:docMk/>
          <pc:sldMk cId="423507964" sldId="328"/>
        </pc:sldMkLst>
      </pc:sldChg>
      <pc:sldChg chg="addSp delSp modSp add mod delAnim modAnim">
        <pc:chgData name="N. E." userId="774010bec831de26" providerId="LiveId" clId="{39DCBEE7-E956-401A-83B6-4B63D942C52A}" dt="2025-03-19T16:48:24.223" v="7481"/>
        <pc:sldMkLst>
          <pc:docMk/>
          <pc:sldMk cId="1337197536" sldId="706"/>
        </pc:sldMkLst>
      </pc:sldChg>
      <pc:sldChg chg="addSp delSp modSp del mod addAnim delAnim modAnim">
        <pc:chgData name="N. E." userId="774010bec831de26" providerId="LiveId" clId="{39DCBEE7-E956-401A-83B6-4B63D942C52A}" dt="2025-03-18T11:59:28.963" v="541" actId="47"/>
        <pc:sldMkLst>
          <pc:docMk/>
          <pc:sldMk cId="2081648153" sldId="734"/>
        </pc:sldMkLst>
      </pc:sldChg>
      <pc:sldChg chg="del modAnim">
        <pc:chgData name="N. E." userId="774010bec831de26" providerId="LiveId" clId="{39DCBEE7-E956-401A-83B6-4B63D942C52A}" dt="2025-03-18T13:11:13.450" v="3497" actId="47"/>
        <pc:sldMkLst>
          <pc:docMk/>
          <pc:sldMk cId="1445825757" sldId="736"/>
        </pc:sldMkLst>
      </pc:sldChg>
      <pc:sldChg chg="add del ord">
        <pc:chgData name="N. E." userId="774010bec831de26" providerId="LiveId" clId="{39DCBEE7-E956-401A-83B6-4B63D942C52A}" dt="2025-03-18T13:10:05.409" v="3492" actId="47"/>
        <pc:sldMkLst>
          <pc:docMk/>
          <pc:sldMk cId="721012502" sldId="912"/>
        </pc:sldMkLst>
      </pc:sldChg>
      <pc:sldChg chg="addSp delSp modSp add mod ord delAnim modAnim">
        <pc:chgData name="N. E." userId="774010bec831de26" providerId="LiveId" clId="{39DCBEE7-E956-401A-83B6-4B63D942C52A}" dt="2025-03-18T12:26:46.524" v="1408"/>
        <pc:sldMkLst>
          <pc:docMk/>
          <pc:sldMk cId="2597801673" sldId="913"/>
        </pc:sldMkLst>
      </pc:sldChg>
      <pc:sldChg chg="addSp delSp modSp add del mod delAnim modAnim">
        <pc:chgData name="N. E." userId="774010bec831de26" providerId="LiveId" clId="{39DCBEE7-E956-401A-83B6-4B63D942C52A}" dt="2025-03-18T12:25:06.952" v="1401" actId="47"/>
        <pc:sldMkLst>
          <pc:docMk/>
          <pc:sldMk cId="2600688602" sldId="914"/>
        </pc:sldMkLst>
      </pc:sldChg>
      <pc:sldChg chg="delSp add del mod delAnim">
        <pc:chgData name="N. E." userId="774010bec831de26" providerId="LiveId" clId="{39DCBEE7-E956-401A-83B6-4B63D942C52A}" dt="2025-03-18T12:25:26.214" v="1406" actId="47"/>
        <pc:sldMkLst>
          <pc:docMk/>
          <pc:sldMk cId="2972817777" sldId="914"/>
        </pc:sldMkLst>
      </pc:sldChg>
      <pc:sldChg chg="delSp modSp add mod ord modAnim">
        <pc:chgData name="N. E." userId="774010bec831de26" providerId="LiveId" clId="{39DCBEE7-E956-401A-83B6-4B63D942C52A}" dt="2025-03-19T16:46:32.457" v="7472"/>
        <pc:sldMkLst>
          <pc:docMk/>
          <pc:sldMk cId="1692480210" sldId="915"/>
        </pc:sldMkLst>
      </pc:sldChg>
      <pc:sldChg chg="add del">
        <pc:chgData name="N. E." userId="774010bec831de26" providerId="LiveId" clId="{39DCBEE7-E956-401A-83B6-4B63D942C52A}" dt="2025-03-18T13:10:27.801" v="3494" actId="47"/>
        <pc:sldMkLst>
          <pc:docMk/>
          <pc:sldMk cId="1535400507" sldId="916"/>
        </pc:sldMkLst>
      </pc:sldChg>
      <pc:sldChg chg="addSp delSp modSp add del mod delAnim modAnim">
        <pc:chgData name="N. E." userId="774010bec831de26" providerId="LiveId" clId="{39DCBEE7-E956-401A-83B6-4B63D942C52A}" dt="2025-03-18T13:20:18.410" v="3647" actId="47"/>
        <pc:sldMkLst>
          <pc:docMk/>
          <pc:sldMk cId="1007612113" sldId="917"/>
        </pc:sldMkLst>
      </pc:sldChg>
      <pc:sldChg chg="add del">
        <pc:chgData name="N. E." userId="774010bec831de26" providerId="LiveId" clId="{39DCBEE7-E956-401A-83B6-4B63D942C52A}" dt="2025-03-18T12:48:36.278" v="2305"/>
        <pc:sldMkLst>
          <pc:docMk/>
          <pc:sldMk cId="1381983636" sldId="917"/>
        </pc:sldMkLst>
      </pc:sldChg>
      <pc:sldChg chg="addSp delSp modSp add mod delAnim modAnim">
        <pc:chgData name="N. E." userId="774010bec831de26" providerId="LiveId" clId="{39DCBEE7-E956-401A-83B6-4B63D942C52A}" dt="2025-03-18T15:36:08.405" v="5217" actId="1038"/>
        <pc:sldMkLst>
          <pc:docMk/>
          <pc:sldMk cId="366898376" sldId="918"/>
        </pc:sldMkLst>
      </pc:sldChg>
      <pc:sldChg chg="add del">
        <pc:chgData name="N. E." userId="774010bec831de26" providerId="LiveId" clId="{39DCBEE7-E956-401A-83B6-4B63D942C52A}" dt="2025-03-18T13:10:26.089" v="3493" actId="47"/>
        <pc:sldMkLst>
          <pc:docMk/>
          <pc:sldMk cId="1038857663" sldId="918"/>
        </pc:sldMkLst>
      </pc:sldChg>
      <pc:sldChg chg="addSp delSp modSp add mod delAnim modAnim">
        <pc:chgData name="N. E." userId="774010bec831de26" providerId="LiveId" clId="{39DCBEE7-E956-401A-83B6-4B63D942C52A}" dt="2025-03-18T14:57:10.867" v="4946"/>
        <pc:sldMkLst>
          <pc:docMk/>
          <pc:sldMk cId="3172560566" sldId="919"/>
        </pc:sldMkLst>
      </pc:sldChg>
      <pc:sldChg chg="addSp delSp modSp add mod addAnim delAnim modAnim">
        <pc:chgData name="N. E." userId="774010bec831de26" providerId="LiveId" clId="{39DCBEE7-E956-401A-83B6-4B63D942C52A}" dt="2025-03-18T16:33:36.241" v="7466" actId="478"/>
        <pc:sldMkLst>
          <pc:docMk/>
          <pc:sldMk cId="3721979917" sldId="920"/>
        </pc:sldMkLst>
      </pc:sldChg>
      <pc:sldChg chg="addSp delSp modSp add del mod delAnim modAnim">
        <pc:chgData name="N. E." userId="774010bec831de26" providerId="LiveId" clId="{39DCBEE7-E956-401A-83B6-4B63D942C52A}" dt="2025-03-18T16:18:06.308" v="7083" actId="47"/>
        <pc:sldMkLst>
          <pc:docMk/>
          <pc:sldMk cId="2390260220" sldId="921"/>
        </pc:sldMkLst>
      </pc:sldChg>
      <pc:sldChg chg="add del">
        <pc:chgData name="N. E." userId="774010bec831de26" providerId="LiveId" clId="{39DCBEE7-E956-401A-83B6-4B63D942C52A}" dt="2025-03-18T15:31:13.732" v="5099" actId="47"/>
        <pc:sldMkLst>
          <pc:docMk/>
          <pc:sldMk cId="3973760675" sldId="921"/>
        </pc:sldMkLst>
      </pc:sldChg>
      <pc:sldChg chg="add del">
        <pc:chgData name="N. E." userId="774010bec831de26" providerId="LiveId" clId="{39DCBEE7-E956-401A-83B6-4B63D942C52A}" dt="2025-03-18T15:31:11.600" v="5098" actId="47"/>
        <pc:sldMkLst>
          <pc:docMk/>
          <pc:sldMk cId="799488893" sldId="922"/>
        </pc:sldMkLst>
      </pc:sldChg>
      <pc:sldChg chg="addSp modSp add del mod modAnim">
        <pc:chgData name="N. E." userId="774010bec831de26" providerId="LiveId" clId="{39DCBEE7-E956-401A-83B6-4B63D942C52A}" dt="2025-03-18T16:18:08.539" v="7084" actId="47"/>
        <pc:sldMkLst>
          <pc:docMk/>
          <pc:sldMk cId="1860046638" sldId="922"/>
        </pc:sldMkLst>
      </pc:sldChg>
      <pc:sldChg chg="addSp delSp modSp add mod delAnim modAnim">
        <pc:chgData name="N. E." userId="774010bec831de26" providerId="LiveId" clId="{39DCBEE7-E956-401A-83B6-4B63D942C52A}" dt="2025-03-18T16:23:44.932" v="7219"/>
        <pc:sldMkLst>
          <pc:docMk/>
          <pc:sldMk cId="1640196913" sldId="923"/>
        </pc:sldMkLst>
      </pc:sldChg>
      <pc:sldChg chg="add del">
        <pc:chgData name="N. E." userId="774010bec831de26" providerId="LiveId" clId="{39DCBEE7-E956-401A-83B6-4B63D942C52A}" dt="2025-03-18T16:18:12.419" v="7085" actId="47"/>
        <pc:sldMkLst>
          <pc:docMk/>
          <pc:sldMk cId="523915954" sldId="924"/>
        </pc:sldMkLst>
      </pc:sldChg>
      <pc:sldChg chg="modSp mod">
        <pc:chgData name="N. E." userId="774010bec831de26" providerId="LiveId" clId="{39DCBEE7-E956-401A-83B6-4B63D942C52A}" dt="2025-03-19T16:56:06.153" v="7545" actId="1035"/>
        <pc:sldMkLst>
          <pc:docMk/>
          <pc:sldMk cId="1111991234" sldId="926"/>
        </pc:sldMkLst>
      </pc:sldChg>
      <pc:sldChg chg="modSp">
        <pc:chgData name="N. E." userId="774010bec831de26" providerId="LiveId" clId="{39DCBEE7-E956-401A-83B6-4B63D942C52A}" dt="2025-03-19T16:52:10.200" v="7485" actId="20577"/>
        <pc:sldMkLst>
          <pc:docMk/>
          <pc:sldMk cId="757190820" sldId="92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56575-0B79-4E29-AC97-CA173B8CEA4A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A67D1-4FEF-462A-96B3-8A2DE1DC70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3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99CDA-0EFB-4472-AF7D-AB2AA705A7CB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4DAB9-8DF8-4CE0-AE86-8C15C1B3B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76E19-5D8E-6229-2EA4-AA957403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B31174-DCC7-15AE-71F8-10A3D5363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169EC-13BF-4519-AE88-282423CF1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0ADF-7DC0-8FD1-F3A8-F9F493E59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0BCB-C23B-439F-9AC4-1AF56E4FC9A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45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DD53-6DBA-9309-66EC-4F50A748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C81BB-8C0D-639F-2782-15B8E40D1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2361A-DC86-147B-5E3D-AD9E74AC9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4101B-3209-C96B-691E-C08FDB704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0BCB-C23B-439F-9AC4-1AF56E4FC9A5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7462C-EEF4-D166-3B0C-27736528F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2C01A-38CF-0286-3FC8-2D44D3587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70B1-7F75-0A62-22E4-B5587B8B2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0FB8-7E00-1501-4775-EA20CF653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0BCB-C23B-439F-9AC4-1AF56E4FC9A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832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9E2E-7B01-2C6D-1929-D63456ED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BE443-4596-92C4-5A98-0A85BB26D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593CC-A662-B42B-AAD4-E30C555A7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DD07F-9EDF-DFC6-FFDE-A4997DF8D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0BCB-C23B-439F-9AC4-1AF56E4FC9A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940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1B226-7908-15D7-2EE0-78F0816B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B84290-2DC8-0236-E6BE-131777E94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8ABA7-576A-F24F-4E39-40229D808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2007B-9F2B-8F3A-2EBE-404CD85FE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0BCB-C23B-439F-9AC4-1AF56E4FC9A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326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6E5F4-2449-26F2-903B-44FF69CA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17076-0CA2-BDF7-F5CB-4FE48C1E7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91C82-CB57-AAC4-BDEA-930F03D5F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0FEA7-555A-FBB0-F932-6EAA5A0788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A0BCB-C23B-439F-9AC4-1AF56E4FC9A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35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01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49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54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7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3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97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31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4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0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20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88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A9A57-740A-D140-9275-FE5FE202E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3ACF59-F50F-05B3-F990-68EB099BB946}"/>
              </a:ext>
            </a:extLst>
          </p:cNvPr>
          <p:cNvSpPr/>
          <p:nvPr/>
        </p:nvSpPr>
        <p:spPr>
          <a:xfrm>
            <a:off x="0" y="0"/>
            <a:ext cx="9144000" cy="764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0B2C33F-629D-776E-6231-51BC4D412902}"/>
              </a:ext>
            </a:extLst>
          </p:cNvPr>
          <p:cNvSpPr/>
          <p:nvPr/>
        </p:nvSpPr>
        <p:spPr>
          <a:xfrm>
            <a:off x="0" y="-14752"/>
            <a:ext cx="9144000" cy="27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E3882-0F13-3EE6-F835-DDF876EC233B}"/>
              </a:ext>
            </a:extLst>
          </p:cNvPr>
          <p:cNvSpPr txBox="1">
            <a:spLocks/>
          </p:cNvSpPr>
          <p:nvPr/>
        </p:nvSpPr>
        <p:spPr>
          <a:xfrm>
            <a:off x="0" y="865877"/>
            <a:ext cx="9000777" cy="587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8200"/>
              </a:buClr>
              <a:buNone/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Fracionamento de asfaltenos</a:t>
            </a:r>
          </a:p>
          <a:p>
            <a:pPr lvl="1" indent="-274320" algn="just">
              <a:spcBef>
                <a:spcPts val="1200"/>
              </a:spcBef>
              <a:buClr>
                <a:srgbClr val="008200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Tharanivasan (2012)*</a:t>
            </a:r>
          </a:p>
          <a:p>
            <a:pPr marL="868680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De acordo com o autor, o procedimento adotado p/ fracionamento dos asfaltenos foi:</a:t>
            </a: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(1)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Assumir que M</a:t>
            </a:r>
            <a:r>
              <a:rPr lang="pt-BR" sz="1700" baseline="-25000" dirty="0">
                <a:latin typeface="Tw Cen MT" panose="020B0602020104020603" pitchFamily="34" charset="0"/>
                <a:cs typeface="Arial" panose="020B0604020202020204" pitchFamily="34" charset="0"/>
              </a:rPr>
              <a:t>monômero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 = 1800g/mol e M</a:t>
            </a:r>
            <a:r>
              <a:rPr lang="pt-BR" sz="1700" baseline="-25000" dirty="0">
                <a:latin typeface="Tw Cen MT" panose="020B0602020104020603" pitchFamily="34" charset="0"/>
                <a:cs typeface="Arial" panose="020B0604020202020204" pitchFamily="34" charset="0"/>
              </a:rPr>
              <a:t>máximo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 = 30000 g/mol. </a:t>
            </a: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(2)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Considerar válida função de distribuição gamma:</a:t>
            </a:r>
          </a:p>
          <a:p>
            <a:pPr marL="582930" lvl="2" indent="0" algn="just">
              <a:spcBef>
                <a:spcPts val="1200"/>
              </a:spcBef>
              <a:buClr>
                <a:schemeClr val="tx1"/>
              </a:buClr>
              <a:buSzPct val="120000"/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40030" lvl="1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17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000" baseline="-25000" dirty="0">
              <a:latin typeface="+mj-lt"/>
              <a:cs typeface="Arial" panose="020B0604020202020204" pitchFamily="34" charset="0"/>
            </a:endParaRPr>
          </a:p>
          <a:p>
            <a:pPr marL="342900" lvl="1" indent="0" algn="just">
              <a:buClr>
                <a:srgbClr val="00B050"/>
              </a:buClr>
              <a:buNone/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lvl="2" algn="just">
              <a:buClr>
                <a:srgbClr val="00B050"/>
              </a:buClr>
            </a:pP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" name="Straight Connector 26">
            <a:extLst>
              <a:ext uri="{FF2B5EF4-FFF2-40B4-BE49-F238E27FC236}">
                <a16:creationId xmlns:a16="http://schemas.microsoft.com/office/drawing/2014/main" id="{B63162CD-A7DC-FA76-1FCE-09BC6F9CF33E}"/>
              </a:ext>
            </a:extLst>
          </p:cNvPr>
          <p:cNvCxnSpPr>
            <a:cxnSpLocks/>
          </p:cNvCxnSpPr>
          <p:nvPr/>
        </p:nvCxnSpPr>
        <p:spPr>
          <a:xfrm>
            <a:off x="107504" y="6623839"/>
            <a:ext cx="89289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19">
            <a:extLst>
              <a:ext uri="{FF2B5EF4-FFF2-40B4-BE49-F238E27FC236}">
                <a16:creationId xmlns:a16="http://schemas.microsoft.com/office/drawing/2014/main" id="{D96DE1EB-CF40-4255-007A-3EFEBBFFEEFF}"/>
              </a:ext>
            </a:extLst>
          </p:cNvPr>
          <p:cNvSpPr txBox="1"/>
          <p:nvPr/>
        </p:nvSpPr>
        <p:spPr>
          <a:xfrm>
            <a:off x="35719" y="6608385"/>
            <a:ext cx="9021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w Cen MT" panose="020B0602020104020603" pitchFamily="34" charset="0"/>
              </a:rPr>
              <a:t>*THARANIVASAN, Asok Kumar. Asphaltene precipitation from crude oil blends, conventional oils, and oils with emulsified water. Calgary: University of Calgary, 2012.</a:t>
            </a:r>
            <a:endParaRPr lang="pt-BR" sz="1050" dirty="0"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72F617F-704C-B0E4-A1DB-550D0B234FD1}"/>
                  </a:ext>
                </a:extLst>
              </p:cNvPr>
              <p:cNvSpPr txBox="1"/>
              <p:nvPr/>
            </p:nvSpPr>
            <p:spPr>
              <a:xfrm>
                <a:off x="1542794" y="3167867"/>
                <a:ext cx="6505755" cy="684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𝑚𝑜𝑛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𝑚𝑒𝑟𝑜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72F617F-704C-B0E4-A1DB-550D0B234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94" y="3167867"/>
                <a:ext cx="6505755" cy="6848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A8A265A-9049-BCF0-075B-B194AFBE8BD5}"/>
              </a:ext>
            </a:extLst>
          </p:cNvPr>
          <p:cNvSpPr>
            <a:spLocks noChangeAspect="1"/>
          </p:cNvSpPr>
          <p:nvPr/>
        </p:nvSpPr>
        <p:spPr>
          <a:xfrm>
            <a:off x="1483303" y="3140968"/>
            <a:ext cx="6565245" cy="818988"/>
          </a:xfrm>
          <a:prstGeom prst="roundRect">
            <a:avLst>
              <a:gd name="adj" fmla="val 12780"/>
            </a:avLst>
          </a:prstGeom>
          <a:noFill/>
          <a:ln w="1905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7C1A468-3E76-AF62-834E-8AFD75D9F5C4}"/>
              </a:ext>
            </a:extLst>
          </p:cNvPr>
          <p:cNvSpPr txBox="1"/>
          <p:nvPr/>
        </p:nvSpPr>
        <p:spPr>
          <a:xfrm>
            <a:off x="1489345" y="4030934"/>
            <a:ext cx="922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Em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741B464-EC83-2C2D-EC12-3489A5883D34}"/>
                  </a:ext>
                </a:extLst>
              </p:cNvPr>
              <p:cNvSpPr txBox="1"/>
              <p:nvPr/>
            </p:nvSpPr>
            <p:spPr>
              <a:xfrm>
                <a:off x="1551488" y="4481109"/>
                <a:ext cx="2092483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𝑚𝑒𝑟𝑜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3741B464-EC83-2C2D-EC12-3489A5883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88" y="4481109"/>
                <a:ext cx="2092483" cy="657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F19850-A9BF-8E06-7E65-2962CACF4D50}"/>
                  </a:ext>
                </a:extLst>
              </p:cNvPr>
              <p:cNvSpPr txBox="1"/>
              <p:nvPr/>
            </p:nvSpPr>
            <p:spPr>
              <a:xfrm>
                <a:off x="3423696" y="4462707"/>
                <a:ext cx="1686658" cy="694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𝑚𝑜𝑛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𝑚𝑒𝑟𝑜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F19850-A9BF-8E06-7E65-2962CACF4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696" y="4462707"/>
                <a:ext cx="1686658" cy="694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4F48EFC8-44A9-E565-A1D6-1791C9176970}"/>
              </a:ext>
            </a:extLst>
          </p:cNvPr>
          <p:cNvSpPr/>
          <p:nvPr/>
        </p:nvSpPr>
        <p:spPr>
          <a:xfrm>
            <a:off x="4296690" y="4510537"/>
            <a:ext cx="351142" cy="288032"/>
          </a:xfrm>
          <a:prstGeom prst="round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41F5F59-22FE-C63F-7FD4-FA9E1D8F0916}"/>
              </a:ext>
            </a:extLst>
          </p:cNvPr>
          <p:cNvSpPr txBox="1"/>
          <p:nvPr/>
        </p:nvSpPr>
        <p:spPr>
          <a:xfrm>
            <a:off x="3528224" y="4102578"/>
            <a:ext cx="1944328" cy="4400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lnSpc>
                <a:spcPct val="80000"/>
              </a:lnSpc>
              <a:buClr>
                <a:srgbClr val="00B050"/>
              </a:buClr>
            </a:pP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Massa molar </a:t>
            </a:r>
          </a:p>
          <a:p>
            <a:pPr marL="0" lvl="1" algn="ctr">
              <a:lnSpc>
                <a:spcPct val="80000"/>
              </a:lnSpc>
              <a:buClr>
                <a:srgbClr val="00B050"/>
              </a:buClr>
            </a:pPr>
            <a:r>
              <a:rPr lang="pt-BR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média dos agregados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53CDF1C-CC53-946C-1954-CD8F46FE44EE}"/>
                  </a:ext>
                </a:extLst>
              </p:cNvPr>
              <p:cNvSpPr txBox="1"/>
              <p:nvPr/>
            </p:nvSpPr>
            <p:spPr>
              <a:xfrm>
                <a:off x="1824689" y="5267723"/>
                <a:ext cx="3554598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sz="1700" dirty="0">
                    <a:latin typeface="Tw Cen MT" panose="020B0602020104020603" pitchFamily="34" charset="0"/>
                  </a:rPr>
                  <a:t> e</a:t>
                </a:r>
                <a:r>
                  <a:rPr lang="pt-BR" sz="170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pt-BR" sz="1700" dirty="0">
                    <a:latin typeface="Tw Cen MT" panose="020B0602020104020603" pitchFamily="34" charset="0"/>
                  </a:rPr>
                  <a:t> são parâmetros da distribuição 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53CDF1C-CC53-946C-1954-CD8F46FE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689" y="5267723"/>
                <a:ext cx="3554598" cy="353943"/>
              </a:xfrm>
              <a:prstGeom prst="rect">
                <a:avLst/>
              </a:prstGeom>
              <a:blipFill>
                <a:blip r:embed="rId8"/>
                <a:stretch>
                  <a:fillRect l="-172" t="-3448" r="-1029" b="-24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Elipse 23">
            <a:extLst>
              <a:ext uri="{FF2B5EF4-FFF2-40B4-BE49-F238E27FC236}">
                <a16:creationId xmlns:a16="http://schemas.microsoft.com/office/drawing/2014/main" id="{0F5EDFA6-7092-483B-D064-CC55535152B7}"/>
              </a:ext>
            </a:extLst>
          </p:cNvPr>
          <p:cNvSpPr/>
          <p:nvPr/>
        </p:nvSpPr>
        <p:spPr>
          <a:xfrm>
            <a:off x="1828137" y="5308849"/>
            <a:ext cx="306591" cy="28803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B6C550C-BCD7-E33D-C7E8-481511B11975}"/>
              </a:ext>
            </a:extLst>
          </p:cNvPr>
          <p:cNvSpPr txBox="1"/>
          <p:nvPr/>
        </p:nvSpPr>
        <p:spPr>
          <a:xfrm>
            <a:off x="1741074" y="5580639"/>
            <a:ext cx="50236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3.5</a:t>
            </a:r>
            <a:endParaRPr lang="pt-BR" sz="1600" i="1" baseline="-250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cxnSp>
        <p:nvCxnSpPr>
          <p:cNvPr id="26" name="Conector: Angulado 25">
            <a:extLst>
              <a:ext uri="{FF2B5EF4-FFF2-40B4-BE49-F238E27FC236}">
                <a16:creationId xmlns:a16="http://schemas.microsoft.com/office/drawing/2014/main" id="{6C9B3F11-7B59-1542-EFAE-9384F6C2E4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6581" y="5642385"/>
            <a:ext cx="210377" cy="25202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96E5DC17-D5A4-D673-E9BD-6B0F5851E950}"/>
              </a:ext>
            </a:extLst>
          </p:cNvPr>
          <p:cNvCxnSpPr>
            <a:cxnSpLocks/>
          </p:cNvCxnSpPr>
          <p:nvPr/>
        </p:nvCxnSpPr>
        <p:spPr>
          <a:xfrm>
            <a:off x="2243440" y="5604533"/>
            <a:ext cx="24788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8FF5594-287D-2FFF-1D22-E1F63F25AFB5}"/>
              </a:ext>
            </a:extLst>
          </p:cNvPr>
          <p:cNvSpPr txBox="1"/>
          <p:nvPr/>
        </p:nvSpPr>
        <p:spPr>
          <a:xfrm>
            <a:off x="2597729" y="5698126"/>
            <a:ext cx="489654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3620 g/mol (regredido com base em dados experimentais)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F26F736-C7BF-1827-31CB-6AE5583908DE}"/>
              </a:ext>
            </a:extLst>
          </p:cNvPr>
          <p:cNvSpPr txBox="1"/>
          <p:nvPr/>
        </p:nvSpPr>
        <p:spPr>
          <a:xfrm>
            <a:off x="-180528" y="2202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  <a:cs typeface="Times" pitchFamily="18" charset="0"/>
              </a:rPr>
              <a:t>Agregados de asfaltenos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B8F530C-DCF0-766B-2177-FD4B7A42701A}"/>
              </a:ext>
            </a:extLst>
          </p:cNvPr>
          <p:cNvSpPr txBox="1"/>
          <p:nvPr/>
        </p:nvSpPr>
        <p:spPr>
          <a:xfrm>
            <a:off x="1626614" y="5780168"/>
            <a:ext cx="73128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(fixo)</a:t>
            </a:r>
          </a:p>
        </p:txBody>
      </p:sp>
    </p:spTree>
    <p:extLst>
      <p:ext uri="{BB962C8B-B14F-4D97-AF65-F5344CB8AC3E}">
        <p14:creationId xmlns:p14="http://schemas.microsoft.com/office/powerpoint/2010/main" val="1266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/>
      <p:bldP spid="24" grpId="0" animBg="1"/>
      <p:bldP spid="25" grpId="0"/>
      <p:bldP spid="29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F6C92-5CBD-98D3-554D-C88A9317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79DA46-85DD-1C09-319B-549D9F69EED2}"/>
              </a:ext>
            </a:extLst>
          </p:cNvPr>
          <p:cNvSpPr/>
          <p:nvPr/>
        </p:nvSpPr>
        <p:spPr>
          <a:xfrm>
            <a:off x="0" y="0"/>
            <a:ext cx="9144000" cy="764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5FF8F9-BA38-12E2-A3F6-5841A16AF995}"/>
              </a:ext>
            </a:extLst>
          </p:cNvPr>
          <p:cNvSpPr/>
          <p:nvPr/>
        </p:nvSpPr>
        <p:spPr>
          <a:xfrm>
            <a:off x="0" y="-14752"/>
            <a:ext cx="9144000" cy="27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729EAFD-D6FD-4B34-94C2-F1F97F518A0C}"/>
              </a:ext>
            </a:extLst>
          </p:cNvPr>
          <p:cNvSpPr txBox="1"/>
          <p:nvPr/>
        </p:nvSpPr>
        <p:spPr>
          <a:xfrm>
            <a:off x="-180528" y="2202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  <a:cs typeface="Times" pitchFamily="18" charset="0"/>
              </a:rPr>
              <a:t>Agregados de asfaltenos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358D7D-B318-E8B5-1CD2-47B39886CA19}"/>
              </a:ext>
            </a:extLst>
          </p:cNvPr>
          <p:cNvSpPr txBox="1">
            <a:spLocks/>
          </p:cNvSpPr>
          <p:nvPr/>
        </p:nvSpPr>
        <p:spPr>
          <a:xfrm>
            <a:off x="0" y="865877"/>
            <a:ext cx="9000777" cy="587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8200"/>
              </a:buClr>
              <a:buNone/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Fracionamento de asfaltenos</a:t>
            </a:r>
          </a:p>
          <a:p>
            <a:pPr lvl="1" indent="-274320" algn="just">
              <a:spcBef>
                <a:spcPts val="1200"/>
              </a:spcBef>
              <a:buClr>
                <a:srgbClr val="008200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Tharanivasan (2012)</a:t>
            </a:r>
          </a:p>
          <a:p>
            <a:pPr marL="868680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De acordo com o autor, o procedimento adotado p/ fracionamento dos asfaltenos foi:</a:t>
            </a: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(3)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Criar 30 intervalos (igualmente espaçados) de massa molar entre [1800, 30000].</a:t>
            </a: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endParaRPr lang="pt-BR" sz="1700" dirty="0">
              <a:solidFill>
                <a:srgbClr val="003366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endParaRPr lang="pt-BR" sz="1700" dirty="0">
              <a:solidFill>
                <a:srgbClr val="003366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endParaRPr lang="pt-BR" sz="1700" dirty="0">
              <a:solidFill>
                <a:srgbClr val="003366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20000"/>
              <a:buNone/>
            </a:pPr>
            <a:endParaRPr lang="pt-BR" sz="100" dirty="0">
              <a:solidFill>
                <a:srgbClr val="003366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(4)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Calcular a massa molar de cada agregado (média de cada intervalo de massa molar)</a:t>
            </a: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endParaRPr lang="pt-BR" sz="100" dirty="0">
              <a:solidFill>
                <a:srgbClr val="003366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(5)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Calcular a fração molar do agregado</a:t>
            </a:r>
            <a:endParaRPr lang="pt-BR" sz="1700" baseline="-25000" dirty="0"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chemeClr val="tx1"/>
              </a:buClr>
              <a:buSzPct val="120000"/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40030" lvl="1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17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marL="342900" lvl="1" indent="0" algn="just">
              <a:buClr>
                <a:srgbClr val="00B050"/>
              </a:buClr>
              <a:buNone/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lvl="2" algn="just">
              <a:buClr>
                <a:srgbClr val="00B050"/>
              </a:buClr>
            </a:pP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63388B8-3FB0-2163-34B0-D649B9CDEAC4}"/>
                  </a:ext>
                </a:extLst>
              </p:cNvPr>
              <p:cNvSpPr txBox="1"/>
              <p:nvPr/>
            </p:nvSpPr>
            <p:spPr>
              <a:xfrm>
                <a:off x="3635896" y="2640975"/>
                <a:ext cx="1872208" cy="1038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1800, 2740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29600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30000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63388B8-3FB0-2163-34B0-D649B9CDE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40975"/>
                <a:ext cx="1872208" cy="1038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5C4CC646-D310-7C0B-3EE5-2E06B65C1E28}"/>
              </a:ext>
            </a:extLst>
          </p:cNvPr>
          <p:cNvSpPr txBox="1"/>
          <p:nvPr/>
        </p:nvSpPr>
        <p:spPr>
          <a:xfrm>
            <a:off x="5868144" y="2640975"/>
            <a:ext cx="12239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Intervalo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D5BB93-FF8E-F5E1-D472-7320787CE0B1}"/>
              </a:ext>
            </a:extLst>
          </p:cNvPr>
          <p:cNvSpPr txBox="1"/>
          <p:nvPr/>
        </p:nvSpPr>
        <p:spPr>
          <a:xfrm>
            <a:off x="5868144" y="3306470"/>
            <a:ext cx="12239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Intervalo 30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9C90B745-82E9-3D8A-81D6-939465569CF3}"/>
              </a:ext>
            </a:extLst>
          </p:cNvPr>
          <p:cNvCxnSpPr>
            <a:cxnSpLocks/>
          </p:cNvCxnSpPr>
          <p:nvPr/>
        </p:nvCxnSpPr>
        <p:spPr>
          <a:xfrm>
            <a:off x="5435939" y="2810252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530F960-9A4E-5093-D684-62F4D6CD2D19}"/>
              </a:ext>
            </a:extLst>
          </p:cNvPr>
          <p:cNvCxnSpPr>
            <a:cxnSpLocks/>
          </p:cNvCxnSpPr>
          <p:nvPr/>
        </p:nvCxnSpPr>
        <p:spPr>
          <a:xfrm>
            <a:off x="5435939" y="3475747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0776984-F3A1-5BD1-9C91-8F4F1EA81242}"/>
                  </a:ext>
                </a:extLst>
              </p:cNvPr>
              <p:cNvSpPr txBox="1"/>
              <p:nvPr/>
            </p:nvSpPr>
            <p:spPr>
              <a:xfrm>
                <a:off x="3347864" y="4200390"/>
                <a:ext cx="2448272" cy="884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1800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2740</m:t>
                              </m:r>
                            </m:sup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𝑑𝑀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1800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2740</m:t>
                              </m:r>
                            </m:sup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90776984-F3A1-5BD1-9C91-8F4F1EA81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200390"/>
                <a:ext cx="2448272" cy="884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>
            <a:extLst>
              <a:ext uri="{FF2B5EF4-FFF2-40B4-BE49-F238E27FC236}">
                <a16:creationId xmlns:a16="http://schemas.microsoft.com/office/drawing/2014/main" id="{656A7438-7058-1B1E-21D7-3260FEDF3F31}"/>
              </a:ext>
            </a:extLst>
          </p:cNvPr>
          <p:cNvSpPr txBox="1"/>
          <p:nvPr/>
        </p:nvSpPr>
        <p:spPr>
          <a:xfrm>
            <a:off x="6101288" y="4461163"/>
            <a:ext cx="12239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Agregado 1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B156C081-E0E3-FC9C-3E99-98B9FF6C8F24}"/>
              </a:ext>
            </a:extLst>
          </p:cNvPr>
          <p:cNvCxnSpPr>
            <a:cxnSpLocks/>
          </p:cNvCxnSpPr>
          <p:nvPr/>
        </p:nvCxnSpPr>
        <p:spPr>
          <a:xfrm>
            <a:off x="5724128" y="4630440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0CD988A-4A4D-F88C-7CF6-181C7BCDF9B2}"/>
                  </a:ext>
                </a:extLst>
              </p:cNvPr>
              <p:cNvSpPr txBox="1"/>
              <p:nvPr/>
            </p:nvSpPr>
            <p:spPr>
              <a:xfrm>
                <a:off x="3347864" y="5589240"/>
                <a:ext cx="2448272" cy="884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1800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2740</m:t>
                              </m:r>
                            </m:sup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𝑑𝑀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1800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30000</m:t>
                              </m:r>
                            </m:sup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𝑑𝑀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0CD988A-4A4D-F88C-7CF6-181C7BCDF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589240"/>
                <a:ext cx="2448272" cy="8847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349446A3-0DFE-A047-8C1C-F0C1EE99C8F0}"/>
              </a:ext>
            </a:extLst>
          </p:cNvPr>
          <p:cNvSpPr txBox="1"/>
          <p:nvPr/>
        </p:nvSpPr>
        <p:spPr>
          <a:xfrm>
            <a:off x="6236568" y="5862360"/>
            <a:ext cx="12239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Agregado 1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6250AFB-3758-DF70-6CE3-A64CF9F4FAA1}"/>
              </a:ext>
            </a:extLst>
          </p:cNvPr>
          <p:cNvCxnSpPr>
            <a:cxnSpLocks/>
          </p:cNvCxnSpPr>
          <p:nvPr/>
        </p:nvCxnSpPr>
        <p:spPr>
          <a:xfrm>
            <a:off x="5876528" y="6031637"/>
            <a:ext cx="3600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91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F085-7D50-BBE7-2464-ADCAF46DF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4B10E3-8EA9-86FC-4A67-196D7AE2A6CF}"/>
              </a:ext>
            </a:extLst>
          </p:cNvPr>
          <p:cNvSpPr/>
          <p:nvPr/>
        </p:nvSpPr>
        <p:spPr>
          <a:xfrm>
            <a:off x="0" y="0"/>
            <a:ext cx="9144000" cy="764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5DC0717-7D47-E895-0D52-C9E3B053DB57}"/>
              </a:ext>
            </a:extLst>
          </p:cNvPr>
          <p:cNvSpPr/>
          <p:nvPr/>
        </p:nvSpPr>
        <p:spPr>
          <a:xfrm>
            <a:off x="0" y="-14752"/>
            <a:ext cx="9144000" cy="27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6D1691-7A92-2E93-8934-4F626CFBC53D}"/>
              </a:ext>
            </a:extLst>
          </p:cNvPr>
          <p:cNvSpPr txBox="1"/>
          <p:nvPr/>
        </p:nvSpPr>
        <p:spPr>
          <a:xfrm>
            <a:off x="-180528" y="2202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  <a:cs typeface="Times" pitchFamily="18" charset="0"/>
              </a:rPr>
              <a:t>Agregados de asfaltenos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D42E7-981E-4C69-BB2A-C729D7D33F6F}"/>
              </a:ext>
            </a:extLst>
          </p:cNvPr>
          <p:cNvSpPr txBox="1">
            <a:spLocks/>
          </p:cNvSpPr>
          <p:nvPr/>
        </p:nvSpPr>
        <p:spPr>
          <a:xfrm>
            <a:off x="0" y="865877"/>
            <a:ext cx="9000777" cy="587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8200"/>
              </a:buClr>
              <a:buNone/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Fracionamento de asfaltenos</a:t>
            </a:r>
          </a:p>
          <a:p>
            <a:pPr lvl="1" indent="-274320" algn="just">
              <a:spcBef>
                <a:spcPts val="1200"/>
              </a:spcBef>
              <a:buClr>
                <a:srgbClr val="008200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Tharanivasan (2012)</a:t>
            </a:r>
          </a:p>
          <a:p>
            <a:pPr marL="868680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Resultados ao reproduzir a metodologia para dois sistemas:</a:t>
            </a:r>
          </a:p>
          <a:p>
            <a:pPr marL="582930" lvl="2" indent="0" algn="just">
              <a:spcBef>
                <a:spcPts val="1200"/>
              </a:spcBef>
              <a:buClr>
                <a:schemeClr val="tx1"/>
              </a:buClr>
              <a:buSzPct val="120000"/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40030" lvl="1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17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marL="342900" lvl="1" indent="0" algn="just">
              <a:buClr>
                <a:srgbClr val="00B050"/>
              </a:buClr>
              <a:buNone/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lvl="2" algn="just">
              <a:buClr>
                <a:srgbClr val="00B050"/>
              </a:buClr>
            </a:pP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Imagem 4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7F73341D-77E0-2DF7-CB1D-6B88F53BC4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" y="2817280"/>
            <a:ext cx="4048676" cy="313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Imagem 6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983E9A1B-4785-3B64-21D6-89527A9807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31" y="2817280"/>
            <a:ext cx="4048676" cy="3132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C373407-5834-B533-62C9-37715ABFA5F1}"/>
              </a:ext>
            </a:extLst>
          </p:cNvPr>
          <p:cNvGrpSpPr/>
          <p:nvPr/>
        </p:nvGrpSpPr>
        <p:grpSpPr>
          <a:xfrm>
            <a:off x="890597" y="2315993"/>
            <a:ext cx="3099868" cy="369332"/>
            <a:chOff x="971600" y="2315993"/>
            <a:chExt cx="3099868" cy="369332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5144C9E-C72D-D7BD-3C24-A8DDED933B82}"/>
                </a:ext>
              </a:extLst>
            </p:cNvPr>
            <p:cNvSpPr txBox="1"/>
            <p:nvPr/>
          </p:nvSpPr>
          <p:spPr>
            <a:xfrm>
              <a:off x="971600" y="2315993"/>
              <a:ext cx="30998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 algn="ctr">
                <a:buClr>
                  <a:srgbClr val="00B050"/>
                </a:buClr>
              </a:pPr>
              <a:r>
                <a:rPr lang="pt-BR" i="1" dirty="0">
                  <a:latin typeface="Tw Cen MT" panose="020B0602020104020603" pitchFamily="34" charset="0"/>
                </a:rPr>
                <a:t>Solvente: nC7, T = 23 ºC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BF4C4F86-1289-F254-CBF9-036A8790F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59633" y="2346771"/>
              <a:ext cx="2664296" cy="338554"/>
            </a:xfrm>
            <a:prstGeom prst="roundRect">
              <a:avLst>
                <a:gd name="adj" fmla="val 18733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2FB63352-ADC3-B892-1FC0-8F64A388F6DF}"/>
              </a:ext>
            </a:extLst>
          </p:cNvPr>
          <p:cNvGrpSpPr/>
          <p:nvPr/>
        </p:nvGrpSpPr>
        <p:grpSpPr>
          <a:xfrm>
            <a:off x="5153535" y="2315993"/>
            <a:ext cx="3099868" cy="369332"/>
            <a:chOff x="5232657" y="2315993"/>
            <a:chExt cx="3099868" cy="369332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2A32670-ED28-9455-9934-71C2578B028F}"/>
                </a:ext>
              </a:extLst>
            </p:cNvPr>
            <p:cNvSpPr txBox="1"/>
            <p:nvPr/>
          </p:nvSpPr>
          <p:spPr>
            <a:xfrm>
              <a:off x="5232657" y="2315993"/>
              <a:ext cx="30998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lvl="1" algn="ctr">
                <a:buClr>
                  <a:srgbClr val="00B050"/>
                </a:buClr>
              </a:pPr>
              <a:r>
                <a:rPr lang="pt-BR" i="1" dirty="0">
                  <a:latin typeface="Tw Cen MT" panose="020B0602020104020603" pitchFamily="34" charset="0"/>
                </a:rPr>
                <a:t>Solvente: nC5, T = 23 ºC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4BB3A4AF-FFDA-6F6A-2212-8E5E7C815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20690" y="2346771"/>
              <a:ext cx="2664296" cy="338554"/>
            </a:xfrm>
            <a:prstGeom prst="roundRect">
              <a:avLst>
                <a:gd name="adj" fmla="val 18733"/>
              </a:avLst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56040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23B93-8AF4-DFD6-F3F2-64E1437D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01D17-272A-2E9C-3B37-09C4A04F2129}"/>
              </a:ext>
            </a:extLst>
          </p:cNvPr>
          <p:cNvSpPr/>
          <p:nvPr/>
        </p:nvSpPr>
        <p:spPr>
          <a:xfrm>
            <a:off x="0" y="0"/>
            <a:ext cx="9144000" cy="764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5888838-C0A4-226B-8D29-CB411DE50B39}"/>
              </a:ext>
            </a:extLst>
          </p:cNvPr>
          <p:cNvSpPr/>
          <p:nvPr/>
        </p:nvSpPr>
        <p:spPr>
          <a:xfrm>
            <a:off x="0" y="-14752"/>
            <a:ext cx="9144000" cy="27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E4015-319D-BE7B-1EA8-20A6647ABA61}"/>
              </a:ext>
            </a:extLst>
          </p:cNvPr>
          <p:cNvSpPr txBox="1">
            <a:spLocks/>
          </p:cNvSpPr>
          <p:nvPr/>
        </p:nvSpPr>
        <p:spPr>
          <a:xfrm>
            <a:off x="0" y="865877"/>
            <a:ext cx="9000777" cy="587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8200"/>
              </a:buClr>
              <a:buNone/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Fracionamento de asfaltenos</a:t>
            </a:r>
          </a:p>
          <a:p>
            <a:pPr lvl="1" indent="-274320" algn="just">
              <a:spcBef>
                <a:spcPts val="1200"/>
              </a:spcBef>
              <a:buClr>
                <a:srgbClr val="008200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Yanes (2018)*</a:t>
            </a:r>
          </a:p>
          <a:p>
            <a:pPr marL="868680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Ao tentar reproduzir os resultados, apliquei uma metodologia similar à descrita anteriormente, com a diferença que:</a:t>
            </a:r>
          </a:p>
          <a:p>
            <a:pPr marL="582930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8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    </a:t>
            </a: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(1)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M</a:t>
            </a:r>
            <a:r>
              <a:rPr lang="pt-BR" sz="1700" baseline="-25000" dirty="0">
                <a:latin typeface="Tw Cen MT" panose="020B0602020104020603" pitchFamily="34" charset="0"/>
                <a:cs typeface="Arial" panose="020B0604020202020204" pitchFamily="34" charset="0"/>
              </a:rPr>
              <a:t>monômero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 = 700 g/mol e M</a:t>
            </a:r>
            <a:r>
              <a:rPr lang="pt-BR" sz="1700" baseline="-25000" dirty="0">
                <a:latin typeface="Tw Cen MT" panose="020B0602020104020603" pitchFamily="34" charset="0"/>
                <a:cs typeface="Arial" panose="020B0604020202020204" pitchFamily="34" charset="0"/>
              </a:rPr>
              <a:t>máximo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 = 7200 g/mol. </a:t>
            </a:r>
          </a:p>
          <a:p>
            <a:pPr marL="92583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700" dirty="0">
                <a:solidFill>
                  <a:srgbClr val="003366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(2) </a:t>
            </a:r>
            <a:r>
              <a:rPr lang="pt-BR" sz="1700" dirty="0">
                <a:latin typeface="Tw Cen MT" panose="020B0602020104020603" pitchFamily="34" charset="0"/>
                <a:cs typeface="Arial" panose="020B0604020202020204" pitchFamily="34" charset="0"/>
              </a:rPr>
              <a:t>Função de distribuição gamma:</a:t>
            </a:r>
          </a:p>
          <a:p>
            <a:pPr marL="582930" lvl="2" indent="0" algn="just">
              <a:spcBef>
                <a:spcPts val="1200"/>
              </a:spcBef>
              <a:buClr>
                <a:schemeClr val="tx1"/>
              </a:buClr>
              <a:buSzPct val="120000"/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40030" lvl="1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17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000" baseline="-25000" dirty="0">
              <a:latin typeface="+mj-lt"/>
              <a:cs typeface="Arial" panose="020B0604020202020204" pitchFamily="34" charset="0"/>
            </a:endParaRPr>
          </a:p>
          <a:p>
            <a:pPr marL="342900" lvl="1" indent="0" algn="just">
              <a:buClr>
                <a:srgbClr val="00B050"/>
              </a:buClr>
              <a:buNone/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lvl="2" algn="just">
              <a:buClr>
                <a:srgbClr val="00B050"/>
              </a:buClr>
            </a:pP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15A1BE5-4069-9343-F44E-8D35F2A5AD3D}"/>
              </a:ext>
            </a:extLst>
          </p:cNvPr>
          <p:cNvGrpSpPr/>
          <p:nvPr/>
        </p:nvGrpSpPr>
        <p:grpSpPr>
          <a:xfrm>
            <a:off x="1863770" y="3356992"/>
            <a:ext cx="5416461" cy="746980"/>
            <a:chOff x="1891843" y="3474108"/>
            <a:chExt cx="5416461" cy="7469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C06078F0-3C83-962D-FF83-521812F2943A}"/>
                    </a:ext>
                  </a:extLst>
                </p:cNvPr>
                <p:cNvSpPr txBox="1"/>
                <p:nvPr/>
              </p:nvSpPr>
              <p:spPr>
                <a:xfrm>
                  <a:off x="1891843" y="3524678"/>
                  <a:ext cx="5360314" cy="6244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𝑚𝑜𝑛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ô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𝑚𝑒𝑟𝑜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d>
                              <m:dPr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𝑚𝑜𝑛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ô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𝑚𝑒𝑟𝑜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CaixaDeTexto 3">
                  <a:extLst>
                    <a:ext uri="{FF2B5EF4-FFF2-40B4-BE49-F238E27FC236}">
                      <a16:creationId xmlns:a16="http://schemas.microsoft.com/office/drawing/2014/main" id="{C06078F0-3C83-962D-FF83-521812F29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843" y="3524678"/>
                  <a:ext cx="5360314" cy="624402"/>
                </a:xfrm>
                <a:prstGeom prst="rect">
                  <a:avLst/>
                </a:prstGeom>
                <a:blipFill>
                  <a:blip r:embed="rId5"/>
                  <a:stretch>
                    <a:fillRect b="-98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998FF93-5053-3F29-B49F-9A0225393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91843" y="3474108"/>
              <a:ext cx="5416461" cy="746980"/>
            </a:xfrm>
            <a:prstGeom prst="roundRect">
              <a:avLst>
                <a:gd name="adj" fmla="val 12780"/>
              </a:avLst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D1FFFB2-0DCC-A088-EF49-A388CB1D7FC5}"/>
              </a:ext>
            </a:extLst>
          </p:cNvPr>
          <p:cNvSpPr txBox="1"/>
          <p:nvPr/>
        </p:nvSpPr>
        <p:spPr>
          <a:xfrm>
            <a:off x="-180528" y="2202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  <a:cs typeface="Times" pitchFamily="18" charset="0"/>
              </a:rPr>
              <a:t>Agregados de asfaltenos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AFE54DC-4214-29C1-10B0-08C8E764F9BE}"/>
              </a:ext>
            </a:extLst>
          </p:cNvPr>
          <p:cNvSpPr txBox="1"/>
          <p:nvPr/>
        </p:nvSpPr>
        <p:spPr>
          <a:xfrm>
            <a:off x="1894658" y="4504671"/>
            <a:ext cx="922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  <a:buNone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Em que: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C9D7654-E11C-4266-178C-7A9132FD1596}"/>
                  </a:ext>
                </a:extLst>
              </p:cNvPr>
              <p:cNvSpPr txBox="1"/>
              <p:nvPr/>
            </p:nvSpPr>
            <p:spPr>
              <a:xfrm>
                <a:off x="2817073" y="4365498"/>
                <a:ext cx="2292044" cy="647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𝑚𝑜𝑛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𝑚𝑒𝑟𝑜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C9D7654-E11C-4266-178C-7A9132FD1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73" y="4365498"/>
                <a:ext cx="2292044" cy="6476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26">
            <a:extLst>
              <a:ext uri="{FF2B5EF4-FFF2-40B4-BE49-F238E27FC236}">
                <a16:creationId xmlns:a16="http://schemas.microsoft.com/office/drawing/2014/main" id="{A5A5E443-EA1E-4822-EE66-7C170589A998}"/>
              </a:ext>
            </a:extLst>
          </p:cNvPr>
          <p:cNvCxnSpPr>
            <a:cxnSpLocks/>
          </p:cNvCxnSpPr>
          <p:nvPr/>
        </p:nvCxnSpPr>
        <p:spPr>
          <a:xfrm>
            <a:off x="107504" y="6623839"/>
            <a:ext cx="892899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19">
            <a:extLst>
              <a:ext uri="{FF2B5EF4-FFF2-40B4-BE49-F238E27FC236}">
                <a16:creationId xmlns:a16="http://schemas.microsoft.com/office/drawing/2014/main" id="{E5446264-6CAA-59E4-1C98-D0077C877AF6}"/>
              </a:ext>
            </a:extLst>
          </p:cNvPr>
          <p:cNvSpPr txBox="1"/>
          <p:nvPr/>
        </p:nvSpPr>
        <p:spPr>
          <a:xfrm>
            <a:off x="35719" y="6608385"/>
            <a:ext cx="9021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w Cen MT" panose="020B0602020104020603" pitchFamily="34" charset="0"/>
              </a:rPr>
              <a:t>*O </a:t>
            </a:r>
            <a:r>
              <a:rPr lang="en-US" sz="1050" dirty="0" err="1">
                <a:latin typeface="Tw Cen MT" panose="020B0602020104020603" pitchFamily="34" charset="0"/>
              </a:rPr>
              <a:t>seu</a:t>
            </a:r>
            <a:r>
              <a:rPr lang="en-US" sz="1050" dirty="0">
                <a:latin typeface="Tw Cen MT" panose="020B0602020104020603" pitchFamily="34" charset="0"/>
              </a:rPr>
              <a:t> </a:t>
            </a:r>
            <a:r>
              <a:rPr lang="en-US" sz="1050" dirty="0" err="1">
                <a:latin typeface="Tw Cen MT" panose="020B0602020104020603" pitchFamily="34" charset="0"/>
              </a:rPr>
              <a:t>trabalho</a:t>
            </a:r>
            <a:r>
              <a:rPr lang="en-US" sz="1050" dirty="0">
                <a:latin typeface="Tw Cen MT" panose="020B0602020104020603" pitchFamily="34" charset="0"/>
              </a:rPr>
              <a:t> de </a:t>
            </a:r>
            <a:r>
              <a:rPr lang="en-US" sz="1050" dirty="0" err="1">
                <a:latin typeface="Tw Cen MT" panose="020B0602020104020603" pitchFamily="34" charset="0"/>
              </a:rPr>
              <a:t>mestrado</a:t>
            </a:r>
            <a:r>
              <a:rPr lang="en-US" sz="1050" dirty="0">
                <a:latin typeface="Tw Cen MT" panose="020B0602020104020603" pitchFamily="34" charset="0"/>
              </a:rPr>
              <a:t>.</a:t>
            </a:r>
            <a:endParaRPr lang="pt-BR" sz="1050" dirty="0">
              <a:latin typeface="Tw Cen MT" panose="020B06020201040206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A52E791-775B-8B64-BAA8-BEEBD2484FA2}"/>
              </a:ext>
            </a:extLst>
          </p:cNvPr>
          <p:cNvSpPr txBox="1"/>
          <p:nvPr/>
        </p:nvSpPr>
        <p:spPr>
          <a:xfrm>
            <a:off x="2410999" y="5601676"/>
            <a:ext cx="56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i="1" dirty="0">
                <a:solidFill>
                  <a:srgbClr val="FF0000"/>
                </a:solidFill>
                <a:latin typeface="Tw Cen MT" panose="020B0602020104020603" pitchFamily="34" charset="0"/>
              </a:rPr>
              <a:t>(regredidos com base em dados experimentais Petróleo P1)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66DE810-02FF-EBA8-CF07-7DAF539DD87A}"/>
              </a:ext>
            </a:extLst>
          </p:cNvPr>
          <p:cNvSpPr txBox="1"/>
          <p:nvPr/>
        </p:nvSpPr>
        <p:spPr>
          <a:xfrm>
            <a:off x="3131840" y="5340516"/>
            <a:ext cx="123300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1859 g/mol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1031E58-C846-3285-AD9E-B09F02800BED}"/>
                  </a:ext>
                </a:extLst>
              </p:cNvPr>
              <p:cNvSpPr txBox="1"/>
              <p:nvPr/>
            </p:nvSpPr>
            <p:spPr>
              <a:xfrm>
                <a:off x="2827377" y="5006178"/>
                <a:ext cx="3554598" cy="36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700" dirty="0">
                    <a:latin typeface="Tw Cen MT" panose="020B0602020104020603" pitchFamily="34" charset="0"/>
                  </a:rPr>
                  <a:t>e</a:t>
                </a:r>
                <a:r>
                  <a:rPr lang="pt-BR" sz="1700" dirty="0">
                    <a:latin typeface="Tw Cen MT" panose="020B0602020104020603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pt-BR" sz="1700" dirty="0">
                    <a:latin typeface="Tw Cen MT" panose="020B0602020104020603" pitchFamily="34" charset="0"/>
                  </a:rPr>
                  <a:t> são parâmetros da distribuição </a:t>
                </a: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81031E58-C846-3285-AD9E-B09F0280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77" y="5006178"/>
                <a:ext cx="3554598" cy="362984"/>
              </a:xfrm>
              <a:prstGeom prst="rect">
                <a:avLst/>
              </a:prstGeom>
              <a:blipFill>
                <a:blip r:embed="rId7"/>
                <a:stretch>
                  <a:fillRect t="-1667" r="-858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B1453468-6A5B-13CB-D9DA-D01BF34DA1A2}"/>
              </a:ext>
            </a:extLst>
          </p:cNvPr>
          <p:cNvSpPr txBox="1"/>
          <p:nvPr/>
        </p:nvSpPr>
        <p:spPr>
          <a:xfrm>
            <a:off x="2380136" y="5326953"/>
            <a:ext cx="86254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1600" i="1" dirty="0">
                <a:solidFill>
                  <a:srgbClr val="FF0000"/>
                </a:solidFill>
                <a:latin typeface="Tw Cen MT" panose="020B0602020104020603" pitchFamily="34" charset="0"/>
              </a:rPr>
              <a:t>2.7822</a:t>
            </a:r>
            <a:endParaRPr lang="pt-BR" sz="1600" i="1" baseline="-25000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C2D926D-6140-088C-4F3E-13DCE57415B9}"/>
              </a:ext>
            </a:extLst>
          </p:cNvPr>
          <p:cNvCxnSpPr>
            <a:cxnSpLocks/>
          </p:cNvCxnSpPr>
          <p:nvPr/>
        </p:nvCxnSpPr>
        <p:spPr>
          <a:xfrm>
            <a:off x="3242680" y="5350847"/>
            <a:ext cx="24788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059C41B-AE27-46A1-6E53-BB3E36563E2E}"/>
              </a:ext>
            </a:extLst>
          </p:cNvPr>
          <p:cNvCxnSpPr>
            <a:cxnSpLocks/>
          </p:cNvCxnSpPr>
          <p:nvPr/>
        </p:nvCxnSpPr>
        <p:spPr>
          <a:xfrm>
            <a:off x="2843808" y="5349406"/>
            <a:ext cx="24788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0185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011B4-6E9A-1D4B-B01F-8599E0F7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3198EE2-3C07-E81F-7CC5-FF55731142FE}"/>
              </a:ext>
            </a:extLst>
          </p:cNvPr>
          <p:cNvSpPr/>
          <p:nvPr/>
        </p:nvSpPr>
        <p:spPr>
          <a:xfrm>
            <a:off x="0" y="0"/>
            <a:ext cx="9144000" cy="764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F80BC6-8C94-76AC-682D-9DC1196B7FAA}"/>
              </a:ext>
            </a:extLst>
          </p:cNvPr>
          <p:cNvSpPr/>
          <p:nvPr/>
        </p:nvSpPr>
        <p:spPr>
          <a:xfrm>
            <a:off x="0" y="-14752"/>
            <a:ext cx="9144000" cy="27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ED5C2D-357D-7D41-5EBF-8CD8810EB8D5}"/>
              </a:ext>
            </a:extLst>
          </p:cNvPr>
          <p:cNvSpPr txBox="1"/>
          <p:nvPr/>
        </p:nvSpPr>
        <p:spPr>
          <a:xfrm>
            <a:off x="-180528" y="2202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  <a:cs typeface="Times" pitchFamily="18" charset="0"/>
              </a:rPr>
              <a:t>Agregados de asfaltenos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82265C-3B34-D11E-467F-085A06CF164D}"/>
              </a:ext>
            </a:extLst>
          </p:cNvPr>
          <p:cNvSpPr txBox="1">
            <a:spLocks/>
          </p:cNvSpPr>
          <p:nvPr/>
        </p:nvSpPr>
        <p:spPr>
          <a:xfrm>
            <a:off x="0" y="865877"/>
            <a:ext cx="9000777" cy="587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8200"/>
              </a:buClr>
              <a:buNone/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Fracionamento de asfaltenos</a:t>
            </a:r>
          </a:p>
          <a:p>
            <a:pPr lvl="1" indent="-274320" algn="just">
              <a:spcBef>
                <a:spcPts val="1200"/>
              </a:spcBef>
              <a:buClr>
                <a:srgbClr val="008200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Yanes (</a:t>
            </a:r>
            <a:r>
              <a:rPr lang="pt-BR" sz="2000">
                <a:latin typeface="Tw Cen MT" panose="020B0602020104020603" pitchFamily="34" charset="0"/>
                <a:cs typeface="Arial" panose="020B0604020202020204" pitchFamily="34" charset="0"/>
              </a:rPr>
              <a:t>2018)</a:t>
            </a:r>
            <a:endParaRPr lang="pt-BR" sz="20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868680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Resultados ao reproduzir a distribuição de massa molar:</a:t>
            </a: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40030" lvl="1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17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marL="342900" lvl="1" indent="0" algn="just">
              <a:buClr>
                <a:srgbClr val="00B050"/>
              </a:buClr>
              <a:buNone/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lvl="2" algn="just">
              <a:buClr>
                <a:srgbClr val="00B050"/>
              </a:buClr>
            </a:pP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459D32-58D3-5C45-22E5-FA4F21FEF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1" y="3086721"/>
            <a:ext cx="4104000" cy="31022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07AE3BF-59B1-8173-8983-083164FB6276}"/>
              </a:ext>
            </a:extLst>
          </p:cNvPr>
          <p:cNvSpPr txBox="1"/>
          <p:nvPr/>
        </p:nvSpPr>
        <p:spPr>
          <a:xfrm>
            <a:off x="1367417" y="2656203"/>
            <a:ext cx="18722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2000" i="1" dirty="0">
                <a:solidFill>
                  <a:srgbClr val="FF0000"/>
                </a:solidFill>
                <a:latin typeface="Tw Cen MT" panose="020B0602020104020603" pitchFamily="34" charset="0"/>
              </a:rPr>
              <a:t>Yanes</a:t>
            </a:r>
          </a:p>
        </p:txBody>
      </p:sp>
      <p:pic>
        <p:nvPicPr>
          <p:cNvPr id="17" name="Imagem 16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601C24FB-8514-8EE5-75C9-653851A0C9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52" y="3028383"/>
            <a:ext cx="4104000" cy="32189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073579E8-4A61-796B-354F-70A9E4821CBD}"/>
              </a:ext>
            </a:extLst>
          </p:cNvPr>
          <p:cNvSpPr txBox="1"/>
          <p:nvPr/>
        </p:nvSpPr>
        <p:spPr>
          <a:xfrm>
            <a:off x="5781782" y="2656203"/>
            <a:ext cx="15457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>
              <a:buClr>
                <a:srgbClr val="00B050"/>
              </a:buClr>
            </a:pPr>
            <a:r>
              <a:rPr lang="pt-BR" sz="2000" i="1" dirty="0">
                <a:solidFill>
                  <a:srgbClr val="FF0000"/>
                </a:solidFill>
                <a:latin typeface="Tw Cen MT" panose="020B0602020104020603" pitchFamily="34" charset="0"/>
              </a:rPr>
              <a:t>Meus cálculos</a:t>
            </a:r>
          </a:p>
        </p:txBody>
      </p:sp>
    </p:spTree>
    <p:extLst>
      <p:ext uri="{BB962C8B-B14F-4D97-AF65-F5344CB8AC3E}">
        <p14:creationId xmlns:p14="http://schemas.microsoft.com/office/powerpoint/2010/main" val="14853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3C931-AAFF-A418-512F-5CA8C495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23A996B-B7E5-8BD6-32AB-7BA58089C356}"/>
              </a:ext>
            </a:extLst>
          </p:cNvPr>
          <p:cNvSpPr/>
          <p:nvPr/>
        </p:nvSpPr>
        <p:spPr>
          <a:xfrm>
            <a:off x="0" y="0"/>
            <a:ext cx="9144000" cy="7647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F07AF26-A687-75D7-0F84-09AF37170C39}"/>
              </a:ext>
            </a:extLst>
          </p:cNvPr>
          <p:cNvSpPr/>
          <p:nvPr/>
        </p:nvSpPr>
        <p:spPr>
          <a:xfrm>
            <a:off x="0" y="-14752"/>
            <a:ext cx="9144000" cy="2753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ACC6C1-83D9-BE48-194D-2285C4161D13}"/>
              </a:ext>
            </a:extLst>
          </p:cNvPr>
          <p:cNvSpPr txBox="1"/>
          <p:nvPr/>
        </p:nvSpPr>
        <p:spPr>
          <a:xfrm>
            <a:off x="-180528" y="220286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w Cen MT" panose="020B0602020104020603" pitchFamily="34" charset="0"/>
                <a:cs typeface="Times" pitchFamily="18" charset="0"/>
              </a:rPr>
              <a:t>Agregados de asfaltenos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67E79-5D2E-F96D-A14B-6755E0E7ECE8}"/>
              </a:ext>
            </a:extLst>
          </p:cNvPr>
          <p:cNvSpPr txBox="1">
            <a:spLocks/>
          </p:cNvSpPr>
          <p:nvPr/>
        </p:nvSpPr>
        <p:spPr>
          <a:xfrm>
            <a:off x="0" y="865877"/>
            <a:ext cx="9000777" cy="587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008200"/>
              </a:buClr>
              <a:buNone/>
            </a:pPr>
            <a:r>
              <a:rPr lang="pt-BR" sz="2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Fracionamento de asfaltenos</a:t>
            </a:r>
          </a:p>
          <a:p>
            <a:pPr lvl="1" indent="-274320" algn="just">
              <a:spcBef>
                <a:spcPts val="1200"/>
              </a:spcBef>
              <a:buClr>
                <a:srgbClr val="008200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pt-BR" sz="2000" dirty="0">
                <a:latin typeface="Tw Cen MT" panose="020B0602020104020603" pitchFamily="34" charset="0"/>
                <a:cs typeface="Arial" panose="020B0604020202020204" pitchFamily="34" charset="0"/>
              </a:rPr>
              <a:t>Yanes (2018)*</a:t>
            </a:r>
          </a:p>
          <a:p>
            <a:pPr marL="868680" lvl="2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20000"/>
            </a:pP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Resultados ao reproduzir a </a:t>
            </a:r>
            <a:r>
              <a:rPr lang="pt-BR" sz="1800" dirty="0" err="1">
                <a:latin typeface="Tw Cen MT" panose="020B0602020104020603" pitchFamily="34" charset="0"/>
                <a:cs typeface="Arial" panose="020B0604020202020204" pitchFamily="34" charset="0"/>
              </a:rPr>
              <a:t>yield</a:t>
            </a:r>
            <a:r>
              <a:rPr lang="pt-BR" sz="1800" dirty="0">
                <a:latin typeface="Tw Cen MT" panose="020B0602020104020603" pitchFamily="34" charset="0"/>
                <a:cs typeface="Arial" panose="020B0604020202020204" pitchFamily="34" charset="0"/>
              </a:rPr>
              <a:t> curve para o petróleo P1</a:t>
            </a: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40030" lvl="1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582930" lvl="2" indent="0" algn="just">
              <a:spcBef>
                <a:spcPts val="1200"/>
              </a:spcBef>
              <a:buClr>
                <a:srgbClr val="008200"/>
              </a:buClr>
              <a:buNone/>
            </a:pPr>
            <a:endParaRPr lang="pt-BR" sz="1700" dirty="0"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17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1700" baseline="-25000" dirty="0">
              <a:latin typeface="+mj-lt"/>
              <a:cs typeface="Arial" panose="020B0604020202020204" pitchFamily="34" charset="0"/>
            </a:endParaRPr>
          </a:p>
          <a:p>
            <a:pPr marL="342900" lvl="1" indent="0" algn="just">
              <a:buClr>
                <a:srgbClr val="00B050"/>
              </a:buClr>
              <a:buNone/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latin typeface="+mj-lt"/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lvl="1" algn="just">
              <a:buClr>
                <a:srgbClr val="00B050"/>
              </a:buClr>
            </a:pPr>
            <a:endParaRPr lang="pt-BR" sz="2000" baseline="-25000" dirty="0"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marL="457200" lvl="1" indent="0" algn="just">
              <a:buClr>
                <a:srgbClr val="00B050"/>
              </a:buClr>
              <a:buFont typeface="Arial" panose="020B0604020202020204" pitchFamily="34" charset="0"/>
              <a:buNone/>
            </a:pPr>
            <a:endParaRPr lang="pt-BR" sz="2000" dirty="0">
              <a:latin typeface="+mj-lt"/>
              <a:cs typeface="Arial" panose="020B0604020202020204" pitchFamily="34" charset="0"/>
            </a:endParaRPr>
          </a:p>
          <a:p>
            <a:pPr lvl="2" algn="just">
              <a:buClr>
                <a:srgbClr val="00B050"/>
              </a:buClr>
            </a:pPr>
            <a:endParaRPr lang="pt-BR" sz="16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0F857C9-19A5-C06A-6E95-0A5B95432A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862" y="2207912"/>
            <a:ext cx="5273051" cy="424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9276</TotalTime>
  <Words>409</Words>
  <Application>Microsoft Office PowerPoint</Application>
  <PresentationFormat>Apresentação na tela (4:3)</PresentationFormat>
  <Paragraphs>206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Tw Cen MT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Modelagem</dc:creator>
  <cp:lastModifiedBy>N. E.</cp:lastModifiedBy>
  <cp:revision>1288</cp:revision>
  <dcterms:created xsi:type="dcterms:W3CDTF">2014-02-20T13:59:40Z</dcterms:created>
  <dcterms:modified xsi:type="dcterms:W3CDTF">2025-10-07T13:13:18Z</dcterms:modified>
</cp:coreProperties>
</file>