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heme/themeOverride1.xml" ContentType="application/vnd.openxmlformats-officedocument.themeOverr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2.xml" ContentType="application/vnd.openxmlformats-officedocument.themeOverr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heme/themeOverride3.xml" ContentType="application/vnd.openxmlformats-officedocument.themeOverr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heme/themeOverride4.xml" ContentType="application/vnd.openxmlformats-officedocument.themeOverr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59" r:id="rId3"/>
    <p:sldId id="257" r:id="rId4"/>
    <p:sldId id="291" r:id="rId5"/>
    <p:sldId id="260" r:id="rId6"/>
    <p:sldId id="261" r:id="rId7"/>
    <p:sldId id="262" r:id="rId8"/>
    <p:sldId id="263" r:id="rId9"/>
    <p:sldId id="264" r:id="rId10"/>
    <p:sldId id="265" r:id="rId11"/>
    <p:sldId id="269" r:id="rId12"/>
    <p:sldId id="285" r:id="rId13"/>
    <p:sldId id="286" r:id="rId14"/>
    <p:sldId id="294" r:id="rId15"/>
    <p:sldId id="266" r:id="rId16"/>
    <p:sldId id="292" r:id="rId17"/>
    <p:sldId id="267" r:id="rId18"/>
    <p:sldId id="268" r:id="rId19"/>
    <p:sldId id="293" r:id="rId20"/>
    <p:sldId id="298" r:id="rId21"/>
    <p:sldId id="299" r:id="rId22"/>
    <p:sldId id="300" r:id="rId23"/>
    <p:sldId id="301" r:id="rId24"/>
    <p:sldId id="302" r:id="rId25"/>
    <p:sldId id="303" r:id="rId26"/>
    <p:sldId id="304" r:id="rId27"/>
    <p:sldId id="305" r:id="rId28"/>
    <p:sldId id="306" r:id="rId29"/>
    <p:sldId id="271" r:id="rId30"/>
    <p:sldId id="272" r:id="rId31"/>
    <p:sldId id="296" r:id="rId32"/>
    <p:sldId id="273" r:id="rId33"/>
    <p:sldId id="274" r:id="rId34"/>
    <p:sldId id="278" r:id="rId35"/>
    <p:sldId id="281" r:id="rId36"/>
    <p:sldId id="283" r:id="rId37"/>
    <p:sldId id="276" r:id="rId38"/>
    <p:sldId id="297" r:id="rId39"/>
    <p:sldId id="275" r:id="rId40"/>
    <p:sldId id="277" r:id="rId41"/>
    <p:sldId id="279" r:id="rId42"/>
    <p:sldId id="280" r:id="rId43"/>
    <p:sldId id="282" r:id="rId44"/>
    <p:sldId id="284" r:id="rId45"/>
    <p:sldId id="28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E12C094-DF05-4617-A305-2D223C74FC97}">
          <p14:sldIdLst>
            <p14:sldId id="256"/>
            <p14:sldId id="259"/>
            <p14:sldId id="257"/>
            <p14:sldId id="291"/>
            <p14:sldId id="260"/>
            <p14:sldId id="261"/>
            <p14:sldId id="262"/>
            <p14:sldId id="263"/>
            <p14:sldId id="264"/>
            <p14:sldId id="265"/>
            <p14:sldId id="269"/>
            <p14:sldId id="285"/>
            <p14:sldId id="286"/>
            <p14:sldId id="294"/>
            <p14:sldId id="266"/>
            <p14:sldId id="292"/>
            <p14:sldId id="267"/>
            <p14:sldId id="268"/>
            <p14:sldId id="293"/>
            <p14:sldId id="298"/>
            <p14:sldId id="299"/>
            <p14:sldId id="300"/>
            <p14:sldId id="301"/>
            <p14:sldId id="302"/>
            <p14:sldId id="303"/>
            <p14:sldId id="304"/>
            <p14:sldId id="305"/>
            <p14:sldId id="306"/>
            <p14:sldId id="271"/>
            <p14:sldId id="272"/>
            <p14:sldId id="296"/>
            <p14:sldId id="273"/>
            <p14:sldId id="274"/>
            <p14:sldId id="278"/>
            <p14:sldId id="281"/>
            <p14:sldId id="283"/>
            <p14:sldId id="276"/>
            <p14:sldId id="297"/>
            <p14:sldId id="275"/>
            <p14:sldId id="277"/>
            <p14:sldId id="279"/>
            <p14:sldId id="280"/>
            <p14:sldId id="282"/>
            <p14:sldId id="284"/>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4660"/>
  </p:normalViewPr>
  <p:slideViewPr>
    <p:cSldViewPr snapToGrid="0">
      <p:cViewPr varScale="1">
        <p:scale>
          <a:sx n="114" d="100"/>
          <a:sy n="114"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nski, Vitor" userId="a7fd88a8-9ec5-47f1-953f-bc29eb183c53" providerId="ADAL" clId="{D5EE540B-A29B-450E-976F-ABC7C5F18408}"/>
    <pc:docChg chg="undo custSel delSld modSld modSection">
      <pc:chgData name="Kavinski, Vitor" userId="a7fd88a8-9ec5-47f1-953f-bc29eb183c53" providerId="ADAL" clId="{D5EE540B-A29B-450E-976F-ABC7C5F18408}" dt="2023-03-02T17:16:17.011" v="84" actId="27614"/>
      <pc:docMkLst>
        <pc:docMk/>
      </pc:docMkLst>
      <pc:sldChg chg="addSp delSp modSp mod">
        <pc:chgData name="Kavinski, Vitor" userId="a7fd88a8-9ec5-47f1-953f-bc29eb183c53" providerId="ADAL" clId="{D5EE540B-A29B-450E-976F-ABC7C5F18408}" dt="2023-03-02T17:16:17.011" v="84" actId="27614"/>
        <pc:sldMkLst>
          <pc:docMk/>
          <pc:sldMk cId="1665783316" sldId="259"/>
        </pc:sldMkLst>
        <pc:spChg chg="mod">
          <ac:chgData name="Kavinski, Vitor" userId="a7fd88a8-9ec5-47f1-953f-bc29eb183c53" providerId="ADAL" clId="{D5EE540B-A29B-450E-976F-ABC7C5F18408}" dt="2023-03-02T17:16:13.357" v="83" actId="26606"/>
          <ac:spMkLst>
            <pc:docMk/>
            <pc:sldMk cId="1665783316" sldId="259"/>
            <ac:spMk id="4" creationId="{7E40BED8-3230-0A69-82DB-51EC89E779F7}"/>
          </ac:spMkLst>
        </pc:spChg>
        <pc:spChg chg="mod ord">
          <ac:chgData name="Kavinski, Vitor" userId="a7fd88a8-9ec5-47f1-953f-bc29eb183c53" providerId="ADAL" clId="{D5EE540B-A29B-450E-976F-ABC7C5F18408}" dt="2023-03-02T17:16:13.357" v="83" actId="26606"/>
          <ac:spMkLst>
            <pc:docMk/>
            <pc:sldMk cId="1665783316" sldId="259"/>
            <ac:spMk id="5" creationId="{8BE5086A-730D-9D1F-64A0-02E2C6AB6EBC}"/>
          </ac:spMkLst>
        </pc:spChg>
        <pc:grpChg chg="add del">
          <ac:chgData name="Kavinski, Vitor" userId="a7fd88a8-9ec5-47f1-953f-bc29eb183c53" providerId="ADAL" clId="{D5EE540B-A29B-450E-976F-ABC7C5F18408}" dt="2023-03-02T17:16:11.439" v="78" actId="26606"/>
          <ac:grpSpMkLst>
            <pc:docMk/>
            <pc:sldMk cId="1665783316" sldId="259"/>
            <ac:grpSpMk id="14" creationId="{A838DBA2-246D-4087-AE0A-6EA2B4B65AF3}"/>
          </ac:grpSpMkLst>
        </pc:grpChg>
        <pc:grpChg chg="add del">
          <ac:chgData name="Kavinski, Vitor" userId="a7fd88a8-9ec5-47f1-953f-bc29eb183c53" providerId="ADAL" clId="{D5EE540B-A29B-450E-976F-ABC7C5F18408}" dt="2023-03-02T17:16:13.306" v="82" actId="26606"/>
          <ac:grpSpMkLst>
            <pc:docMk/>
            <pc:sldMk cId="1665783316" sldId="259"/>
            <ac:grpSpMk id="16" creationId="{D4116A08-770E-4DC3-AAB6-E3E8E6CEC832}"/>
          </ac:grpSpMkLst>
        </pc:grpChg>
        <pc:grpChg chg="add del">
          <ac:chgData name="Kavinski, Vitor" userId="a7fd88a8-9ec5-47f1-953f-bc29eb183c53" providerId="ADAL" clId="{D5EE540B-A29B-450E-976F-ABC7C5F18408}" dt="2023-03-02T17:16:11.439" v="78" actId="26606"/>
          <ac:grpSpMkLst>
            <pc:docMk/>
            <pc:sldMk cId="1665783316" sldId="259"/>
            <ac:grpSpMk id="55" creationId="{9AE4726C-1831-4FE3-9A11-227F0DC2F0BC}"/>
          </ac:grpSpMkLst>
        </pc:grpChg>
        <pc:grpChg chg="add del">
          <ac:chgData name="Kavinski, Vitor" userId="a7fd88a8-9ec5-47f1-953f-bc29eb183c53" providerId="ADAL" clId="{D5EE540B-A29B-450E-976F-ABC7C5F18408}" dt="2023-03-02T17:16:11.439" v="78" actId="26606"/>
          <ac:grpSpMkLst>
            <pc:docMk/>
            <pc:sldMk cId="1665783316" sldId="259"/>
            <ac:grpSpMk id="59" creationId="{E916825F-759B-4F1A-BA80-AF7137691EC5}"/>
          </ac:grpSpMkLst>
        </pc:grpChg>
        <pc:grpChg chg="add del">
          <ac:chgData name="Kavinski, Vitor" userId="a7fd88a8-9ec5-47f1-953f-bc29eb183c53" providerId="ADAL" clId="{D5EE540B-A29B-450E-976F-ABC7C5F18408}" dt="2023-03-02T17:16:13.306" v="82" actId="26606"/>
          <ac:grpSpMkLst>
            <pc:docMk/>
            <pc:sldMk cId="1665783316" sldId="259"/>
            <ac:grpSpMk id="72" creationId="{77EB1C59-16D1-4C5E-9775-50CB40E022FE}"/>
          </ac:grpSpMkLst>
        </pc:grpChg>
        <pc:grpChg chg="add del">
          <ac:chgData name="Kavinski, Vitor" userId="a7fd88a8-9ec5-47f1-953f-bc29eb183c53" providerId="ADAL" clId="{D5EE540B-A29B-450E-976F-ABC7C5F18408}" dt="2023-03-02T17:16:12.725" v="80" actId="26606"/>
          <ac:grpSpMkLst>
            <pc:docMk/>
            <pc:sldMk cId="1665783316" sldId="259"/>
            <ac:grpSpMk id="116" creationId="{A838DBA2-246D-4087-AE0A-6EA2B4B65AF3}"/>
          </ac:grpSpMkLst>
        </pc:grpChg>
        <pc:grpChg chg="add del">
          <ac:chgData name="Kavinski, Vitor" userId="a7fd88a8-9ec5-47f1-953f-bc29eb183c53" providerId="ADAL" clId="{D5EE540B-A29B-450E-976F-ABC7C5F18408}" dt="2023-03-02T17:16:12.725" v="80" actId="26606"/>
          <ac:grpSpMkLst>
            <pc:docMk/>
            <pc:sldMk cId="1665783316" sldId="259"/>
            <ac:grpSpMk id="117" creationId="{74872A0B-8668-4500-9509-EAA581B26C24}"/>
          </ac:grpSpMkLst>
        </pc:grpChg>
        <pc:grpChg chg="add del">
          <ac:chgData name="Kavinski, Vitor" userId="a7fd88a8-9ec5-47f1-953f-bc29eb183c53" providerId="ADAL" clId="{D5EE540B-A29B-450E-976F-ABC7C5F18408}" dt="2023-03-02T17:16:12.725" v="80" actId="26606"/>
          <ac:grpSpMkLst>
            <pc:docMk/>
            <pc:sldMk cId="1665783316" sldId="259"/>
            <ac:grpSpMk id="119" creationId="{240590EE-5428-41AA-95B2-96FCC1CE67A7}"/>
          </ac:grpSpMkLst>
        </pc:grpChg>
        <pc:grpChg chg="add del">
          <ac:chgData name="Kavinski, Vitor" userId="a7fd88a8-9ec5-47f1-953f-bc29eb183c53" providerId="ADAL" clId="{D5EE540B-A29B-450E-976F-ABC7C5F18408}" dt="2023-03-02T17:16:13.306" v="82" actId="26606"/>
          <ac:grpSpMkLst>
            <pc:docMk/>
            <pc:sldMk cId="1665783316" sldId="259"/>
            <ac:grpSpMk id="121" creationId="{1351B104-9B78-4A2B-B970-FA8ABE1CE12D}"/>
          </ac:grpSpMkLst>
        </pc:grpChg>
        <pc:grpChg chg="add">
          <ac:chgData name="Kavinski, Vitor" userId="a7fd88a8-9ec5-47f1-953f-bc29eb183c53" providerId="ADAL" clId="{D5EE540B-A29B-450E-976F-ABC7C5F18408}" dt="2023-03-02T17:16:13.357" v="83" actId="26606"/>
          <ac:grpSpMkLst>
            <pc:docMk/>
            <pc:sldMk cId="1665783316" sldId="259"/>
            <ac:grpSpMk id="127" creationId="{A838DBA2-246D-4087-AE0A-6EA2B4B65AF3}"/>
          </ac:grpSpMkLst>
        </pc:grpChg>
        <pc:grpChg chg="add">
          <ac:chgData name="Kavinski, Vitor" userId="a7fd88a8-9ec5-47f1-953f-bc29eb183c53" providerId="ADAL" clId="{D5EE540B-A29B-450E-976F-ABC7C5F18408}" dt="2023-03-02T17:16:13.357" v="83" actId="26606"/>
          <ac:grpSpMkLst>
            <pc:docMk/>
            <pc:sldMk cId="1665783316" sldId="259"/>
            <ac:grpSpMk id="129" creationId="{74872A0B-8668-4500-9509-EAA581B26C24}"/>
          </ac:grpSpMkLst>
        </pc:grpChg>
        <pc:grpChg chg="add">
          <ac:chgData name="Kavinski, Vitor" userId="a7fd88a8-9ec5-47f1-953f-bc29eb183c53" providerId="ADAL" clId="{D5EE540B-A29B-450E-976F-ABC7C5F18408}" dt="2023-03-02T17:16:13.357" v="83" actId="26606"/>
          <ac:grpSpMkLst>
            <pc:docMk/>
            <pc:sldMk cId="1665783316" sldId="259"/>
            <ac:grpSpMk id="130" creationId="{240590EE-5428-41AA-95B2-96FCC1CE67A7}"/>
          </ac:grpSpMkLst>
        </pc:grpChg>
        <pc:picChg chg="mod">
          <ac:chgData name="Kavinski, Vitor" userId="a7fd88a8-9ec5-47f1-953f-bc29eb183c53" providerId="ADAL" clId="{D5EE540B-A29B-450E-976F-ABC7C5F18408}" dt="2023-03-02T17:16:17.011" v="84" actId="27614"/>
          <ac:picMkLst>
            <pc:docMk/>
            <pc:sldMk cId="1665783316" sldId="259"/>
            <ac:picMk id="7" creationId="{79E428A1-D425-A3E4-C627-47991276339B}"/>
          </ac:picMkLst>
        </pc:picChg>
        <pc:picChg chg="add del">
          <ac:chgData name="Kavinski, Vitor" userId="a7fd88a8-9ec5-47f1-953f-bc29eb183c53" providerId="ADAL" clId="{D5EE540B-A29B-450E-976F-ABC7C5F18408}" dt="2023-03-02T17:16:11.439" v="78" actId="26606"/>
          <ac:picMkLst>
            <pc:docMk/>
            <pc:sldMk cId="1665783316" sldId="259"/>
            <ac:picMk id="12" creationId="{59FACE42-44B0-4185-8ED4-9043A78C8600}"/>
          </ac:picMkLst>
        </pc:picChg>
        <pc:picChg chg="add del">
          <ac:chgData name="Kavinski, Vitor" userId="a7fd88a8-9ec5-47f1-953f-bc29eb183c53" providerId="ADAL" clId="{D5EE540B-A29B-450E-976F-ABC7C5F18408}" dt="2023-03-02T17:16:12.725" v="80" actId="26606"/>
          <ac:picMkLst>
            <pc:docMk/>
            <pc:sldMk cId="1665783316" sldId="259"/>
            <ac:picMk id="115" creationId="{59FACE42-44B0-4185-8ED4-9043A78C8600}"/>
          </ac:picMkLst>
        </pc:picChg>
        <pc:picChg chg="add">
          <ac:chgData name="Kavinski, Vitor" userId="a7fd88a8-9ec5-47f1-953f-bc29eb183c53" providerId="ADAL" clId="{D5EE540B-A29B-450E-976F-ABC7C5F18408}" dt="2023-03-02T17:16:13.357" v="83" actId="26606"/>
          <ac:picMkLst>
            <pc:docMk/>
            <pc:sldMk cId="1665783316" sldId="259"/>
            <ac:picMk id="126" creationId="{59FACE42-44B0-4185-8ED4-9043A78C8600}"/>
          </ac:picMkLst>
        </pc:picChg>
      </pc:sldChg>
      <pc:sldChg chg="addSp delSp modSp mod setBg setClrOvrMap">
        <pc:chgData name="Kavinski, Vitor" userId="a7fd88a8-9ec5-47f1-953f-bc29eb183c53" providerId="ADAL" clId="{D5EE540B-A29B-450E-976F-ABC7C5F18408}" dt="2023-03-02T17:15:42.178" v="74" actId="26606"/>
        <pc:sldMkLst>
          <pc:docMk/>
          <pc:sldMk cId="2326825252" sldId="269"/>
        </pc:sldMkLst>
        <pc:spChg chg="mod ord">
          <ac:chgData name="Kavinski, Vitor" userId="a7fd88a8-9ec5-47f1-953f-bc29eb183c53" providerId="ADAL" clId="{D5EE540B-A29B-450E-976F-ABC7C5F18408}" dt="2023-03-02T17:15:42.178" v="74" actId="26606"/>
          <ac:spMkLst>
            <pc:docMk/>
            <pc:sldMk cId="2326825252" sldId="269"/>
            <ac:spMk id="2" creationId="{C9661195-05B8-CDDB-10C4-5386848BA171}"/>
          </ac:spMkLst>
        </pc:spChg>
        <pc:spChg chg="add del mod">
          <ac:chgData name="Kavinski, Vitor" userId="a7fd88a8-9ec5-47f1-953f-bc29eb183c53" providerId="ADAL" clId="{D5EE540B-A29B-450E-976F-ABC7C5F18408}" dt="2023-03-02T17:15:23.653" v="59" actId="26606"/>
          <ac:spMkLst>
            <pc:docMk/>
            <pc:sldMk cId="2326825252" sldId="269"/>
            <ac:spMk id="3" creationId="{F07BB547-A1A3-A538-B141-CE72A330E5D7}"/>
          </ac:spMkLst>
        </pc:spChg>
        <pc:spChg chg="add del">
          <ac:chgData name="Kavinski, Vitor" userId="a7fd88a8-9ec5-47f1-953f-bc29eb183c53" providerId="ADAL" clId="{D5EE540B-A29B-450E-976F-ABC7C5F18408}" dt="2023-03-02T17:15:23.653" v="59" actId="26606"/>
          <ac:spMkLst>
            <pc:docMk/>
            <pc:sldMk cId="2326825252" sldId="269"/>
            <ac:spMk id="62" creationId="{046B922C-5BA7-4973-B12F-71A509E4BF13}"/>
          </ac:spMkLst>
        </pc:spChg>
        <pc:spChg chg="mod replId">
          <ac:chgData name="Kavinski, Vitor" userId="a7fd88a8-9ec5-47f1-953f-bc29eb183c53" providerId="ADAL" clId="{D5EE540B-A29B-450E-976F-ABC7C5F18408}" dt="2023-03-02T17:15:19.914" v="48" actId="26606"/>
          <ac:spMkLst>
            <pc:docMk/>
            <pc:sldMk cId="2326825252" sldId="269"/>
            <ac:spMk id="67" creationId="{C1B10016-E0C4-4526-A466-9911541D26EF}"/>
          </ac:spMkLst>
        </pc:spChg>
        <pc:spChg chg="mod replId">
          <ac:chgData name="Kavinski, Vitor" userId="a7fd88a8-9ec5-47f1-953f-bc29eb183c53" providerId="ADAL" clId="{D5EE540B-A29B-450E-976F-ABC7C5F18408}" dt="2023-03-02T17:15:19.914" v="48" actId="26606"/>
          <ac:spMkLst>
            <pc:docMk/>
            <pc:sldMk cId="2326825252" sldId="269"/>
            <ac:spMk id="68" creationId="{D574C3F0-FC2B-43A3-94B2-75D305FBF7D0}"/>
          </ac:spMkLst>
        </pc:spChg>
        <pc:spChg chg="mod replId">
          <ac:chgData name="Kavinski, Vitor" userId="a7fd88a8-9ec5-47f1-953f-bc29eb183c53" providerId="ADAL" clId="{D5EE540B-A29B-450E-976F-ABC7C5F18408}" dt="2023-03-02T17:15:19.914" v="48" actId="26606"/>
          <ac:spMkLst>
            <pc:docMk/>
            <pc:sldMk cId="2326825252" sldId="269"/>
            <ac:spMk id="69" creationId="{D92A5F66-F404-433B-BDBE-5E0DFF40D656}"/>
          </ac:spMkLst>
        </pc:spChg>
        <pc:spChg chg="mod replId">
          <ac:chgData name="Kavinski, Vitor" userId="a7fd88a8-9ec5-47f1-953f-bc29eb183c53" providerId="ADAL" clId="{D5EE540B-A29B-450E-976F-ABC7C5F18408}" dt="2023-03-02T17:15:19.914" v="48" actId="26606"/>
          <ac:spMkLst>
            <pc:docMk/>
            <pc:sldMk cId="2326825252" sldId="269"/>
            <ac:spMk id="70" creationId="{0A0BDF81-64CC-431D-81B1-A21938C05432}"/>
          </ac:spMkLst>
        </pc:spChg>
        <pc:spChg chg="mod replId">
          <ac:chgData name="Kavinski, Vitor" userId="a7fd88a8-9ec5-47f1-953f-bc29eb183c53" providerId="ADAL" clId="{D5EE540B-A29B-450E-976F-ABC7C5F18408}" dt="2023-03-02T17:15:19.914" v="48" actId="26606"/>
          <ac:spMkLst>
            <pc:docMk/>
            <pc:sldMk cId="2326825252" sldId="269"/>
            <ac:spMk id="71" creationId="{42871530-50EC-42C2-879A-AE8154DADC0F}"/>
          </ac:spMkLst>
        </pc:spChg>
        <pc:spChg chg="mod replId">
          <ac:chgData name="Kavinski, Vitor" userId="a7fd88a8-9ec5-47f1-953f-bc29eb183c53" providerId="ADAL" clId="{D5EE540B-A29B-450E-976F-ABC7C5F18408}" dt="2023-03-02T17:15:19.914" v="48" actId="26606"/>
          <ac:spMkLst>
            <pc:docMk/>
            <pc:sldMk cId="2326825252" sldId="269"/>
            <ac:spMk id="72" creationId="{53AF2F2A-B148-4906-B90D-6E2223978457}"/>
          </ac:spMkLst>
        </pc:spChg>
        <pc:spChg chg="mod replId">
          <ac:chgData name="Kavinski, Vitor" userId="a7fd88a8-9ec5-47f1-953f-bc29eb183c53" providerId="ADAL" clId="{D5EE540B-A29B-450E-976F-ABC7C5F18408}" dt="2023-03-02T17:15:19.914" v="48" actId="26606"/>
          <ac:spMkLst>
            <pc:docMk/>
            <pc:sldMk cId="2326825252" sldId="269"/>
            <ac:spMk id="73" creationId="{9A79EAA4-6F5D-4A2C-B688-CD29C2217C05}"/>
          </ac:spMkLst>
        </pc:spChg>
        <pc:spChg chg="mod replId">
          <ac:chgData name="Kavinski, Vitor" userId="a7fd88a8-9ec5-47f1-953f-bc29eb183c53" providerId="ADAL" clId="{D5EE540B-A29B-450E-976F-ABC7C5F18408}" dt="2023-03-02T17:15:19.914" v="48" actId="26606"/>
          <ac:spMkLst>
            <pc:docMk/>
            <pc:sldMk cId="2326825252" sldId="269"/>
            <ac:spMk id="74" creationId="{B9CE5833-22CF-4408-9338-4B7749FEA3D4}"/>
          </ac:spMkLst>
        </pc:spChg>
        <pc:spChg chg="mod replId">
          <ac:chgData name="Kavinski, Vitor" userId="a7fd88a8-9ec5-47f1-953f-bc29eb183c53" providerId="ADAL" clId="{D5EE540B-A29B-450E-976F-ABC7C5F18408}" dt="2023-03-02T17:15:19.914" v="48" actId="26606"/>
          <ac:spMkLst>
            <pc:docMk/>
            <pc:sldMk cId="2326825252" sldId="269"/>
            <ac:spMk id="75" creationId="{316A985A-7ADD-4BEE-A7B6-E5B49E1839E7}"/>
          </ac:spMkLst>
        </pc:spChg>
        <pc:spChg chg="mod replId">
          <ac:chgData name="Kavinski, Vitor" userId="a7fd88a8-9ec5-47f1-953f-bc29eb183c53" providerId="ADAL" clId="{D5EE540B-A29B-450E-976F-ABC7C5F18408}" dt="2023-03-02T17:15:19.914" v="48" actId="26606"/>
          <ac:spMkLst>
            <pc:docMk/>
            <pc:sldMk cId="2326825252" sldId="269"/>
            <ac:spMk id="76" creationId="{352CFA3F-5CFE-412E-9196-C966F34579DC}"/>
          </ac:spMkLst>
        </pc:spChg>
        <pc:spChg chg="mod replId">
          <ac:chgData name="Kavinski, Vitor" userId="a7fd88a8-9ec5-47f1-953f-bc29eb183c53" providerId="ADAL" clId="{D5EE540B-A29B-450E-976F-ABC7C5F18408}" dt="2023-03-02T17:15:19.914" v="48" actId="26606"/>
          <ac:spMkLst>
            <pc:docMk/>
            <pc:sldMk cId="2326825252" sldId="269"/>
            <ac:spMk id="77" creationId="{C4779968-92AF-4B85-8C27-EBBFE1D69904}"/>
          </ac:spMkLst>
        </pc:spChg>
        <pc:spChg chg="mod replId">
          <ac:chgData name="Kavinski, Vitor" userId="a7fd88a8-9ec5-47f1-953f-bc29eb183c53" providerId="ADAL" clId="{D5EE540B-A29B-450E-976F-ABC7C5F18408}" dt="2023-03-02T17:15:19.914" v="48" actId="26606"/>
          <ac:spMkLst>
            <pc:docMk/>
            <pc:sldMk cId="2326825252" sldId="269"/>
            <ac:spMk id="78" creationId="{2C43E18D-7024-4F17-A664-E23BFBC12B79}"/>
          </ac:spMkLst>
        </pc:spChg>
        <pc:spChg chg="mod replId">
          <ac:chgData name="Kavinski, Vitor" userId="a7fd88a8-9ec5-47f1-953f-bc29eb183c53" providerId="ADAL" clId="{D5EE540B-A29B-450E-976F-ABC7C5F18408}" dt="2023-03-02T17:15:19.914" v="48" actId="26606"/>
          <ac:spMkLst>
            <pc:docMk/>
            <pc:sldMk cId="2326825252" sldId="269"/>
            <ac:spMk id="79" creationId="{CA2ACEBA-081B-4B0B-AFB1-C596B834FDA3}"/>
          </ac:spMkLst>
        </pc:spChg>
        <pc:spChg chg="mod replId">
          <ac:chgData name="Kavinski, Vitor" userId="a7fd88a8-9ec5-47f1-953f-bc29eb183c53" providerId="ADAL" clId="{D5EE540B-A29B-450E-976F-ABC7C5F18408}" dt="2023-03-02T17:15:19.914" v="48" actId="26606"/>
          <ac:spMkLst>
            <pc:docMk/>
            <pc:sldMk cId="2326825252" sldId="269"/>
            <ac:spMk id="80" creationId="{2AFBB163-514B-493A-983F-8BE96848F9B5}"/>
          </ac:spMkLst>
        </pc:spChg>
        <pc:spChg chg="mod replId">
          <ac:chgData name="Kavinski, Vitor" userId="a7fd88a8-9ec5-47f1-953f-bc29eb183c53" providerId="ADAL" clId="{D5EE540B-A29B-450E-976F-ABC7C5F18408}" dt="2023-03-02T17:15:19.914" v="48" actId="26606"/>
          <ac:spMkLst>
            <pc:docMk/>
            <pc:sldMk cId="2326825252" sldId="269"/>
            <ac:spMk id="81" creationId="{7720326C-7DB1-4745-9015-3FA6990855B9}"/>
          </ac:spMkLst>
        </pc:spChg>
        <pc:spChg chg="mod replId">
          <ac:chgData name="Kavinski, Vitor" userId="a7fd88a8-9ec5-47f1-953f-bc29eb183c53" providerId="ADAL" clId="{D5EE540B-A29B-450E-976F-ABC7C5F18408}" dt="2023-03-02T17:15:19.914" v="48" actId="26606"/>
          <ac:spMkLst>
            <pc:docMk/>
            <pc:sldMk cId="2326825252" sldId="269"/>
            <ac:spMk id="82" creationId="{01D5FBDC-A284-440B-8D5F-84287B0A25DD}"/>
          </ac:spMkLst>
        </pc:spChg>
        <pc:spChg chg="mod replId">
          <ac:chgData name="Kavinski, Vitor" userId="a7fd88a8-9ec5-47f1-953f-bc29eb183c53" providerId="ADAL" clId="{D5EE540B-A29B-450E-976F-ABC7C5F18408}" dt="2023-03-02T17:15:19.914" v="48" actId="26606"/>
          <ac:spMkLst>
            <pc:docMk/>
            <pc:sldMk cId="2326825252" sldId="269"/>
            <ac:spMk id="83" creationId="{517CE611-1CB0-442B-8998-98487209B0E9}"/>
          </ac:spMkLst>
        </pc:spChg>
        <pc:spChg chg="mod replId">
          <ac:chgData name="Kavinski, Vitor" userId="a7fd88a8-9ec5-47f1-953f-bc29eb183c53" providerId="ADAL" clId="{D5EE540B-A29B-450E-976F-ABC7C5F18408}" dt="2023-03-02T17:15:19.914" v="48" actId="26606"/>
          <ac:spMkLst>
            <pc:docMk/>
            <pc:sldMk cId="2326825252" sldId="269"/>
            <ac:spMk id="84" creationId="{EF0F0E46-9222-4FCF-A79E-9B4953C6F07D}"/>
          </ac:spMkLst>
        </pc:spChg>
        <pc:spChg chg="mod replId">
          <ac:chgData name="Kavinski, Vitor" userId="a7fd88a8-9ec5-47f1-953f-bc29eb183c53" providerId="ADAL" clId="{D5EE540B-A29B-450E-976F-ABC7C5F18408}" dt="2023-03-02T17:15:19.914" v="48" actId="26606"/>
          <ac:spMkLst>
            <pc:docMk/>
            <pc:sldMk cId="2326825252" sldId="269"/>
            <ac:spMk id="85" creationId="{371A87C3-0804-4AB9-8EAD-FBFF597ED823}"/>
          </ac:spMkLst>
        </pc:spChg>
        <pc:spChg chg="mod replId">
          <ac:chgData name="Kavinski, Vitor" userId="a7fd88a8-9ec5-47f1-953f-bc29eb183c53" providerId="ADAL" clId="{D5EE540B-A29B-450E-976F-ABC7C5F18408}" dt="2023-03-02T17:15:19.914" v="48" actId="26606"/>
          <ac:spMkLst>
            <pc:docMk/>
            <pc:sldMk cId="2326825252" sldId="269"/>
            <ac:spMk id="86" creationId="{89F39433-8BC3-48D6-B705-F951DBDAABD4}"/>
          </ac:spMkLst>
        </pc:spChg>
        <pc:spChg chg="mod replId">
          <ac:chgData name="Kavinski, Vitor" userId="a7fd88a8-9ec5-47f1-953f-bc29eb183c53" providerId="ADAL" clId="{D5EE540B-A29B-450E-976F-ABC7C5F18408}" dt="2023-03-02T17:15:19.914" v="48" actId="26606"/>
          <ac:spMkLst>
            <pc:docMk/>
            <pc:sldMk cId="2326825252" sldId="269"/>
            <ac:spMk id="87" creationId="{AE671C9D-E91C-4143-A422-273B2F53F692}"/>
          </ac:spMkLst>
        </pc:spChg>
        <pc:spChg chg="mod replId">
          <ac:chgData name="Kavinski, Vitor" userId="a7fd88a8-9ec5-47f1-953f-bc29eb183c53" providerId="ADAL" clId="{D5EE540B-A29B-450E-976F-ABC7C5F18408}" dt="2023-03-02T17:15:19.914" v="48" actId="26606"/>
          <ac:spMkLst>
            <pc:docMk/>
            <pc:sldMk cId="2326825252" sldId="269"/>
            <ac:spMk id="88" creationId="{83A72EA3-8833-41C6-9333-6A04C1C08DFB}"/>
          </ac:spMkLst>
        </pc:spChg>
        <pc:spChg chg="mod replId">
          <ac:chgData name="Kavinski, Vitor" userId="a7fd88a8-9ec5-47f1-953f-bc29eb183c53" providerId="ADAL" clId="{D5EE540B-A29B-450E-976F-ABC7C5F18408}" dt="2023-03-02T17:15:19.914" v="48" actId="26606"/>
          <ac:spMkLst>
            <pc:docMk/>
            <pc:sldMk cId="2326825252" sldId="269"/>
            <ac:spMk id="89" creationId="{2C0D7AAB-DC9C-4B37-A50E-A7185DE92E4E}"/>
          </ac:spMkLst>
        </pc:spChg>
        <pc:spChg chg="mod replId">
          <ac:chgData name="Kavinski, Vitor" userId="a7fd88a8-9ec5-47f1-953f-bc29eb183c53" providerId="ADAL" clId="{D5EE540B-A29B-450E-976F-ABC7C5F18408}" dt="2023-03-02T17:15:19.914" v="48" actId="26606"/>
          <ac:spMkLst>
            <pc:docMk/>
            <pc:sldMk cId="2326825252" sldId="269"/>
            <ac:spMk id="90" creationId="{6E7D9D6B-3455-4363-934B-FA2D68293168}"/>
          </ac:spMkLst>
        </pc:spChg>
        <pc:spChg chg="mod replId">
          <ac:chgData name="Kavinski, Vitor" userId="a7fd88a8-9ec5-47f1-953f-bc29eb183c53" providerId="ADAL" clId="{D5EE540B-A29B-450E-976F-ABC7C5F18408}" dt="2023-03-02T17:15:19.914" v="48" actId="26606"/>
          <ac:spMkLst>
            <pc:docMk/>
            <pc:sldMk cId="2326825252" sldId="269"/>
            <ac:spMk id="91" creationId="{FFFFCA54-2217-4DAE-B791-4A6CA7DE0BDF}"/>
          </ac:spMkLst>
        </pc:spChg>
        <pc:spChg chg="mod replId">
          <ac:chgData name="Kavinski, Vitor" userId="a7fd88a8-9ec5-47f1-953f-bc29eb183c53" providerId="ADAL" clId="{D5EE540B-A29B-450E-976F-ABC7C5F18408}" dt="2023-03-02T17:15:19.914" v="48" actId="26606"/>
          <ac:spMkLst>
            <pc:docMk/>
            <pc:sldMk cId="2326825252" sldId="269"/>
            <ac:spMk id="92" creationId="{BAE43BA5-C104-4FBB-B1C6-C210D3CC5320}"/>
          </ac:spMkLst>
        </pc:spChg>
        <pc:spChg chg="mod replId">
          <ac:chgData name="Kavinski, Vitor" userId="a7fd88a8-9ec5-47f1-953f-bc29eb183c53" providerId="ADAL" clId="{D5EE540B-A29B-450E-976F-ABC7C5F18408}" dt="2023-03-02T17:15:19.914" v="48" actId="26606"/>
          <ac:spMkLst>
            <pc:docMk/>
            <pc:sldMk cId="2326825252" sldId="269"/>
            <ac:spMk id="93" creationId="{3BDB2330-DF01-460D-83FB-00C37965CD5A}"/>
          </ac:spMkLst>
        </pc:spChg>
        <pc:spChg chg="mod replId">
          <ac:chgData name="Kavinski, Vitor" userId="a7fd88a8-9ec5-47f1-953f-bc29eb183c53" providerId="ADAL" clId="{D5EE540B-A29B-450E-976F-ABC7C5F18408}" dt="2023-03-02T17:15:19.914" v="48" actId="26606"/>
          <ac:spMkLst>
            <pc:docMk/>
            <pc:sldMk cId="2326825252" sldId="269"/>
            <ac:spMk id="94" creationId="{51261093-9B7F-4406-B2F8-0F5BE7676A2A}"/>
          </ac:spMkLst>
        </pc:spChg>
        <pc:spChg chg="mod replId">
          <ac:chgData name="Kavinski, Vitor" userId="a7fd88a8-9ec5-47f1-953f-bc29eb183c53" providerId="ADAL" clId="{D5EE540B-A29B-450E-976F-ABC7C5F18408}" dt="2023-03-02T17:15:19.914" v="48" actId="26606"/>
          <ac:spMkLst>
            <pc:docMk/>
            <pc:sldMk cId="2326825252" sldId="269"/>
            <ac:spMk id="95" creationId="{9971E195-2AB6-4CB6-9BD7-A8407B5C8097}"/>
          </ac:spMkLst>
        </pc:spChg>
        <pc:spChg chg="mod replId">
          <ac:chgData name="Kavinski, Vitor" userId="a7fd88a8-9ec5-47f1-953f-bc29eb183c53" providerId="ADAL" clId="{D5EE540B-A29B-450E-976F-ABC7C5F18408}" dt="2023-03-02T17:15:19.914" v="48" actId="26606"/>
          <ac:spMkLst>
            <pc:docMk/>
            <pc:sldMk cId="2326825252" sldId="269"/>
            <ac:spMk id="96" creationId="{A3D843E7-8A86-4676-9C98-DECE0DFF6740}"/>
          </ac:spMkLst>
        </pc:spChg>
        <pc:spChg chg="mod replId">
          <ac:chgData name="Kavinski, Vitor" userId="a7fd88a8-9ec5-47f1-953f-bc29eb183c53" providerId="ADAL" clId="{D5EE540B-A29B-450E-976F-ABC7C5F18408}" dt="2023-03-02T17:15:19.914" v="48" actId="26606"/>
          <ac:spMkLst>
            <pc:docMk/>
            <pc:sldMk cId="2326825252" sldId="269"/>
            <ac:spMk id="97" creationId="{FAF42817-AB3E-40FA-997F-EAC1411F465F}"/>
          </ac:spMkLst>
        </pc:spChg>
        <pc:spChg chg="mod replId">
          <ac:chgData name="Kavinski, Vitor" userId="a7fd88a8-9ec5-47f1-953f-bc29eb183c53" providerId="ADAL" clId="{D5EE540B-A29B-450E-976F-ABC7C5F18408}" dt="2023-03-02T17:15:19.914" v="48" actId="26606"/>
          <ac:spMkLst>
            <pc:docMk/>
            <pc:sldMk cId="2326825252" sldId="269"/>
            <ac:spMk id="98" creationId="{50ED3298-A6DC-4825-93B1-68DB8CB629A1}"/>
          </ac:spMkLst>
        </pc:spChg>
        <pc:spChg chg="mod replId">
          <ac:chgData name="Kavinski, Vitor" userId="a7fd88a8-9ec5-47f1-953f-bc29eb183c53" providerId="ADAL" clId="{D5EE540B-A29B-450E-976F-ABC7C5F18408}" dt="2023-03-02T17:15:19.914" v="48" actId="26606"/>
          <ac:spMkLst>
            <pc:docMk/>
            <pc:sldMk cId="2326825252" sldId="269"/>
            <ac:spMk id="99" creationId="{2B951778-3B6B-4BB9-9D89-2ED650C8204E}"/>
          </ac:spMkLst>
        </pc:spChg>
        <pc:spChg chg="mod replId">
          <ac:chgData name="Kavinski, Vitor" userId="a7fd88a8-9ec5-47f1-953f-bc29eb183c53" providerId="ADAL" clId="{D5EE540B-A29B-450E-976F-ABC7C5F18408}" dt="2023-03-02T17:15:19.914" v="48" actId="26606"/>
          <ac:spMkLst>
            <pc:docMk/>
            <pc:sldMk cId="2326825252" sldId="269"/>
            <ac:spMk id="100" creationId="{8F3ED9A8-A83F-463A-8C2E-E83977D9A9CA}"/>
          </ac:spMkLst>
        </pc:spChg>
        <pc:spChg chg="mod replId">
          <ac:chgData name="Kavinski, Vitor" userId="a7fd88a8-9ec5-47f1-953f-bc29eb183c53" providerId="ADAL" clId="{D5EE540B-A29B-450E-976F-ABC7C5F18408}" dt="2023-03-02T17:15:19.914" v="48" actId="26606"/>
          <ac:spMkLst>
            <pc:docMk/>
            <pc:sldMk cId="2326825252" sldId="269"/>
            <ac:spMk id="101" creationId="{9A0C113E-781D-4083-86C0-EC936092D277}"/>
          </ac:spMkLst>
        </pc:spChg>
        <pc:spChg chg="mod replId">
          <ac:chgData name="Kavinski, Vitor" userId="a7fd88a8-9ec5-47f1-953f-bc29eb183c53" providerId="ADAL" clId="{D5EE540B-A29B-450E-976F-ABC7C5F18408}" dt="2023-03-02T17:15:19.914" v="48" actId="26606"/>
          <ac:spMkLst>
            <pc:docMk/>
            <pc:sldMk cId="2326825252" sldId="269"/>
            <ac:spMk id="102" creationId="{B63D60EF-1E99-4D4C-BF11-AAF8ABEB86E6}"/>
          </ac:spMkLst>
        </pc:spChg>
        <pc:spChg chg="mod replId">
          <ac:chgData name="Kavinski, Vitor" userId="a7fd88a8-9ec5-47f1-953f-bc29eb183c53" providerId="ADAL" clId="{D5EE540B-A29B-450E-976F-ABC7C5F18408}" dt="2023-03-02T17:15:19.914" v="48" actId="26606"/>
          <ac:spMkLst>
            <pc:docMk/>
            <pc:sldMk cId="2326825252" sldId="269"/>
            <ac:spMk id="103" creationId="{50403E41-7079-49EA-8D0B-4F678552D9BB}"/>
          </ac:spMkLst>
        </pc:spChg>
        <pc:spChg chg="add del">
          <ac:chgData name="Kavinski, Vitor" userId="a7fd88a8-9ec5-47f1-953f-bc29eb183c53" providerId="ADAL" clId="{D5EE540B-A29B-450E-976F-ABC7C5F18408}" dt="2023-03-02T17:15:23.653" v="59" actId="26606"/>
          <ac:spMkLst>
            <pc:docMk/>
            <pc:sldMk cId="2326825252" sldId="269"/>
            <ac:spMk id="107" creationId="{F2B1468C-8227-4785-8776-7BDBDDF08F85}"/>
          </ac:spMkLst>
        </pc:spChg>
        <pc:spChg chg="add del">
          <ac:chgData name="Kavinski, Vitor" userId="a7fd88a8-9ec5-47f1-953f-bc29eb183c53" providerId="ADAL" clId="{D5EE540B-A29B-450E-976F-ABC7C5F18408}" dt="2023-03-02T17:14:42.480" v="31" actId="26606"/>
          <ac:spMkLst>
            <pc:docMk/>
            <pc:sldMk cId="2326825252" sldId="269"/>
            <ac:spMk id="112" creationId="{9775AF3B-5284-4B97-9BB7-55C6FB3699C2}"/>
          </ac:spMkLst>
        </pc:spChg>
        <pc:spChg chg="add del">
          <ac:chgData name="Kavinski, Vitor" userId="a7fd88a8-9ec5-47f1-953f-bc29eb183c53" providerId="ADAL" clId="{D5EE540B-A29B-450E-976F-ABC7C5F18408}" dt="2023-03-02T17:14:42.480" v="31" actId="26606"/>
          <ac:spMkLst>
            <pc:docMk/>
            <pc:sldMk cId="2326825252" sldId="269"/>
            <ac:spMk id="157" creationId="{66D4F5BA-1D71-49B2-8A7F-6B4EB94D7265}"/>
          </ac:spMkLst>
        </pc:spChg>
        <pc:spChg chg="add del">
          <ac:chgData name="Kavinski, Vitor" userId="a7fd88a8-9ec5-47f1-953f-bc29eb183c53" providerId="ADAL" clId="{D5EE540B-A29B-450E-976F-ABC7C5F18408}" dt="2023-03-02T17:14:45.222" v="41" actId="26606"/>
          <ac:spMkLst>
            <pc:docMk/>
            <pc:sldMk cId="2326825252" sldId="269"/>
            <ac:spMk id="198" creationId="{C2E4E997-8672-4FFD-B8EC-9932A8E4714B}"/>
          </ac:spMkLst>
        </pc:spChg>
        <pc:spChg chg="add del">
          <ac:chgData name="Kavinski, Vitor" userId="a7fd88a8-9ec5-47f1-953f-bc29eb183c53" providerId="ADAL" clId="{D5EE540B-A29B-450E-976F-ABC7C5F18408}" dt="2023-03-02T17:15:15.578" v="45" actId="26606"/>
          <ac:spMkLst>
            <pc:docMk/>
            <pc:sldMk cId="2326825252" sldId="269"/>
            <ac:spMk id="209" creationId="{9775AF3B-5284-4B97-9BB7-55C6FB3699C2}"/>
          </ac:spMkLst>
        </pc:spChg>
        <pc:spChg chg="add del">
          <ac:chgData name="Kavinski, Vitor" userId="a7fd88a8-9ec5-47f1-953f-bc29eb183c53" providerId="ADAL" clId="{D5EE540B-A29B-450E-976F-ABC7C5F18408}" dt="2023-03-02T17:15:15.578" v="45" actId="26606"/>
          <ac:spMkLst>
            <pc:docMk/>
            <pc:sldMk cId="2326825252" sldId="269"/>
            <ac:spMk id="213" creationId="{66D4F5BA-1D71-49B2-8A7F-6B4EB94D7265}"/>
          </ac:spMkLst>
        </pc:spChg>
        <pc:spChg chg="add del">
          <ac:chgData name="Kavinski, Vitor" userId="a7fd88a8-9ec5-47f1-953f-bc29eb183c53" providerId="ADAL" clId="{D5EE540B-A29B-450E-976F-ABC7C5F18408}" dt="2023-03-02T17:15:19.914" v="48" actId="26606"/>
          <ac:spMkLst>
            <pc:docMk/>
            <pc:sldMk cId="2326825252" sldId="269"/>
            <ac:spMk id="215" creationId="{046B922C-5BA7-4973-B12F-71A509E4BF13}"/>
          </ac:spMkLst>
        </pc:spChg>
        <pc:spChg chg="add del">
          <ac:chgData name="Kavinski, Vitor" userId="a7fd88a8-9ec5-47f1-953f-bc29eb183c53" providerId="ADAL" clId="{D5EE540B-A29B-450E-976F-ABC7C5F18408}" dt="2023-03-02T17:15:19.914" v="48" actId="26606"/>
          <ac:spMkLst>
            <pc:docMk/>
            <pc:sldMk cId="2326825252" sldId="269"/>
            <ac:spMk id="218" creationId="{F2B1468C-8227-4785-8776-7BDBDDF08F85}"/>
          </ac:spMkLst>
        </pc:spChg>
        <pc:spChg chg="add del">
          <ac:chgData name="Kavinski, Vitor" userId="a7fd88a8-9ec5-47f1-953f-bc29eb183c53" providerId="ADAL" clId="{D5EE540B-A29B-450E-976F-ABC7C5F18408}" dt="2023-03-02T17:15:20.707" v="50" actId="26606"/>
          <ac:spMkLst>
            <pc:docMk/>
            <pc:sldMk cId="2326825252" sldId="269"/>
            <ac:spMk id="258" creationId="{C2E4E997-8672-4FFD-B8EC-9932A8E4714B}"/>
          </ac:spMkLst>
        </pc:spChg>
        <pc:spChg chg="add del">
          <ac:chgData name="Kavinski, Vitor" userId="a7fd88a8-9ec5-47f1-953f-bc29eb183c53" providerId="ADAL" clId="{D5EE540B-A29B-450E-976F-ABC7C5F18408}" dt="2023-03-02T17:15:20.707" v="50" actId="26606"/>
          <ac:spMkLst>
            <pc:docMk/>
            <pc:sldMk cId="2326825252" sldId="269"/>
            <ac:spMk id="260" creationId="{F07BB547-A1A3-A538-B141-CE72A330E5D7}"/>
          </ac:spMkLst>
        </pc:spChg>
        <pc:spChg chg="add del">
          <ac:chgData name="Kavinski, Vitor" userId="a7fd88a8-9ec5-47f1-953f-bc29eb183c53" providerId="ADAL" clId="{D5EE540B-A29B-450E-976F-ABC7C5F18408}" dt="2023-03-02T17:15:21.144" v="52" actId="26606"/>
          <ac:spMkLst>
            <pc:docMk/>
            <pc:sldMk cId="2326825252" sldId="269"/>
            <ac:spMk id="269" creationId="{F07BB547-A1A3-A538-B141-CE72A330E5D7}"/>
          </ac:spMkLst>
        </pc:spChg>
        <pc:spChg chg="add del">
          <ac:chgData name="Kavinski, Vitor" userId="a7fd88a8-9ec5-47f1-953f-bc29eb183c53" providerId="ADAL" clId="{D5EE540B-A29B-450E-976F-ABC7C5F18408}" dt="2023-03-02T17:15:21.733" v="54" actId="26606"/>
          <ac:spMkLst>
            <pc:docMk/>
            <pc:sldMk cId="2326825252" sldId="269"/>
            <ac:spMk id="278" creationId="{F07BB547-A1A3-A538-B141-CE72A330E5D7}"/>
          </ac:spMkLst>
        </pc:spChg>
        <pc:spChg chg="add del">
          <ac:chgData name="Kavinski, Vitor" userId="a7fd88a8-9ec5-47f1-953f-bc29eb183c53" providerId="ADAL" clId="{D5EE540B-A29B-450E-976F-ABC7C5F18408}" dt="2023-03-02T17:15:23.237" v="56" actId="26606"/>
          <ac:spMkLst>
            <pc:docMk/>
            <pc:sldMk cId="2326825252" sldId="269"/>
            <ac:spMk id="287" creationId="{F07BB547-A1A3-A538-B141-CE72A330E5D7}"/>
          </ac:spMkLst>
        </pc:spChg>
        <pc:spChg chg="add del">
          <ac:chgData name="Kavinski, Vitor" userId="a7fd88a8-9ec5-47f1-953f-bc29eb183c53" providerId="ADAL" clId="{D5EE540B-A29B-450E-976F-ABC7C5F18408}" dt="2023-03-02T17:15:23.625" v="58" actId="26606"/>
          <ac:spMkLst>
            <pc:docMk/>
            <pc:sldMk cId="2326825252" sldId="269"/>
            <ac:spMk id="292" creationId="{F07BB547-A1A3-A538-B141-CE72A330E5D7}"/>
          </ac:spMkLst>
        </pc:spChg>
        <pc:spChg chg="add del">
          <ac:chgData name="Kavinski, Vitor" userId="a7fd88a8-9ec5-47f1-953f-bc29eb183c53" providerId="ADAL" clId="{D5EE540B-A29B-450E-976F-ABC7C5F18408}" dt="2023-03-02T17:15:42.178" v="74" actId="26606"/>
          <ac:spMkLst>
            <pc:docMk/>
            <pc:sldMk cId="2326825252" sldId="269"/>
            <ac:spMk id="294" creationId="{9775AF3B-5284-4B97-9BB7-55C6FB3699C2}"/>
          </ac:spMkLst>
        </pc:spChg>
        <pc:spChg chg="add del">
          <ac:chgData name="Kavinski, Vitor" userId="a7fd88a8-9ec5-47f1-953f-bc29eb183c53" providerId="ADAL" clId="{D5EE540B-A29B-450E-976F-ABC7C5F18408}" dt="2023-03-02T17:15:42.178" v="74" actId="26606"/>
          <ac:spMkLst>
            <pc:docMk/>
            <pc:sldMk cId="2326825252" sldId="269"/>
            <ac:spMk id="299" creationId="{66D4F5BA-1D71-49B2-8A7F-6B4EB94D7265}"/>
          </ac:spMkLst>
        </pc:spChg>
        <pc:spChg chg="add mod">
          <ac:chgData name="Kavinski, Vitor" userId="a7fd88a8-9ec5-47f1-953f-bc29eb183c53" providerId="ADAL" clId="{D5EE540B-A29B-450E-976F-ABC7C5F18408}" dt="2023-03-02T17:15:42.178" v="74" actId="26606"/>
          <ac:spMkLst>
            <pc:docMk/>
            <pc:sldMk cId="2326825252" sldId="269"/>
            <ac:spMk id="300" creationId="{F07BB547-A1A3-A538-B141-CE72A330E5D7}"/>
          </ac:spMkLst>
        </pc:spChg>
        <pc:spChg chg="add">
          <ac:chgData name="Kavinski, Vitor" userId="a7fd88a8-9ec5-47f1-953f-bc29eb183c53" providerId="ADAL" clId="{D5EE540B-A29B-450E-976F-ABC7C5F18408}" dt="2023-03-02T17:15:42.178" v="74" actId="26606"/>
          <ac:spMkLst>
            <pc:docMk/>
            <pc:sldMk cId="2326825252" sldId="269"/>
            <ac:spMk id="302" creationId="{046B922C-5BA7-4973-B12F-71A509E4BF13}"/>
          </ac:spMkLst>
        </pc:spChg>
        <pc:spChg chg="add">
          <ac:chgData name="Kavinski, Vitor" userId="a7fd88a8-9ec5-47f1-953f-bc29eb183c53" providerId="ADAL" clId="{D5EE540B-A29B-450E-976F-ABC7C5F18408}" dt="2023-03-02T17:15:42.178" v="74" actId="26606"/>
          <ac:spMkLst>
            <pc:docMk/>
            <pc:sldMk cId="2326825252" sldId="269"/>
            <ac:spMk id="347" creationId="{F2B1468C-8227-4785-8776-7BDBDDF08F85}"/>
          </ac:spMkLst>
        </pc:spChg>
        <pc:spChg chg="add del">
          <ac:chgData name="Kavinski, Vitor" userId="a7fd88a8-9ec5-47f1-953f-bc29eb183c53" providerId="ADAL" clId="{D5EE540B-A29B-450E-976F-ABC7C5F18408}" dt="2023-03-02T17:15:34.940" v="67" actId="26606"/>
          <ac:spMkLst>
            <pc:docMk/>
            <pc:sldMk cId="2326825252" sldId="269"/>
            <ac:spMk id="350" creationId="{66D4F5BA-1D71-49B2-8A7F-6B4EB94D7265}"/>
          </ac:spMkLst>
        </pc:spChg>
        <pc:spChg chg="add del">
          <ac:chgData name="Kavinski, Vitor" userId="a7fd88a8-9ec5-47f1-953f-bc29eb183c53" providerId="ADAL" clId="{D5EE540B-A29B-450E-976F-ABC7C5F18408}" dt="2023-03-02T17:15:34.940" v="67" actId="26606"/>
          <ac:spMkLst>
            <pc:docMk/>
            <pc:sldMk cId="2326825252" sldId="269"/>
            <ac:spMk id="36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9" creationId="{66D4F5BA-1D71-49B2-8A7F-6B4EB94D7265}"/>
          </ac:spMkLst>
        </pc:spChg>
        <pc:grpChg chg="add del">
          <ac:chgData name="Kavinski, Vitor" userId="a7fd88a8-9ec5-47f1-953f-bc29eb183c53" providerId="ADAL" clId="{D5EE540B-A29B-450E-976F-ABC7C5F18408}" dt="2023-03-02T17:15:23.653" v="59" actId="26606"/>
          <ac:grpSpMkLst>
            <pc:docMk/>
            <pc:sldMk cId="2326825252" sldId="269"/>
            <ac:grpSpMk id="64" creationId="{96D34D8D-9EE9-4659-8C22-7551A95F96FA}"/>
          </ac:grpSpMkLst>
        </pc:grpChg>
        <pc:grpChg chg="mod replId">
          <ac:chgData name="Kavinski, Vitor" userId="a7fd88a8-9ec5-47f1-953f-bc29eb183c53" providerId="ADAL" clId="{D5EE540B-A29B-450E-976F-ABC7C5F18408}" dt="2023-03-02T17:15:19.914" v="48" actId="26606"/>
          <ac:grpSpMkLst>
            <pc:docMk/>
            <pc:sldMk cId="2326825252" sldId="269"/>
            <ac:grpSpMk id="65" creationId="{3CA93C16-1147-4EB3-B4E7-3C43102494D0}"/>
          </ac:grpSpMkLst>
        </pc:grpChg>
        <pc:grpChg chg="mod replId">
          <ac:chgData name="Kavinski, Vitor" userId="a7fd88a8-9ec5-47f1-953f-bc29eb183c53" providerId="ADAL" clId="{D5EE540B-A29B-450E-976F-ABC7C5F18408}" dt="2023-03-02T17:15:19.914" v="48" actId="26606"/>
          <ac:grpSpMkLst>
            <pc:docMk/>
            <pc:sldMk cId="2326825252" sldId="269"/>
            <ac:grpSpMk id="66" creationId="{E3B2C458-4D37-49A0-A94E-D516E05C3CC4}"/>
          </ac:grpSpMkLst>
        </pc:grpChg>
        <pc:grpChg chg="add del">
          <ac:chgData name="Kavinski, Vitor" userId="a7fd88a8-9ec5-47f1-953f-bc29eb183c53" providerId="ADAL" clId="{D5EE540B-A29B-450E-976F-ABC7C5F18408}" dt="2023-03-02T17:14:42.480" v="31" actId="26606"/>
          <ac:grpSpMkLst>
            <pc:docMk/>
            <pc:sldMk cId="2326825252" sldId="269"/>
            <ac:grpSpMk id="114" creationId="{A0F1F7ED-DA39-478F-85DA-317DE08941E8}"/>
          </ac:grpSpMkLst>
        </pc:grpChg>
        <pc:grpChg chg="add del">
          <ac:chgData name="Kavinski, Vitor" userId="a7fd88a8-9ec5-47f1-953f-bc29eb183c53" providerId="ADAL" clId="{D5EE540B-A29B-450E-976F-ABC7C5F18408}" dt="2023-03-02T17:14:43.199" v="33" actId="26606"/>
          <ac:grpSpMkLst>
            <pc:docMk/>
            <pc:sldMk cId="2326825252" sldId="269"/>
            <ac:grpSpMk id="116" creationId="{15502586-682B-4EDF-9515-674BB4E1CD13}"/>
          </ac:grpSpMkLst>
        </pc:grpChg>
        <pc:grpChg chg="add del">
          <ac:chgData name="Kavinski, Vitor" userId="a7fd88a8-9ec5-47f1-953f-bc29eb183c53" providerId="ADAL" clId="{D5EE540B-A29B-450E-976F-ABC7C5F18408}" dt="2023-03-02T17:14:43.199" v="33" actId="26606"/>
          <ac:grpSpMkLst>
            <pc:docMk/>
            <pc:sldMk cId="2326825252" sldId="269"/>
            <ac:grpSpMk id="159" creationId="{A0B38558-5389-4817-936F-FD62560CAC11}"/>
          </ac:grpSpMkLst>
        </pc:grpChg>
        <pc:grpChg chg="add del">
          <ac:chgData name="Kavinski, Vitor" userId="a7fd88a8-9ec5-47f1-953f-bc29eb183c53" providerId="ADAL" clId="{D5EE540B-A29B-450E-976F-ABC7C5F18408}" dt="2023-03-02T17:14:43.657" v="35" actId="26606"/>
          <ac:grpSpMkLst>
            <pc:docMk/>
            <pc:sldMk cId="2326825252" sldId="269"/>
            <ac:grpSpMk id="171" creationId="{74872A0B-8668-4500-9509-EAA581B26C24}"/>
          </ac:grpSpMkLst>
        </pc:grpChg>
        <pc:grpChg chg="add del">
          <ac:chgData name="Kavinski, Vitor" userId="a7fd88a8-9ec5-47f1-953f-bc29eb183c53" providerId="ADAL" clId="{D5EE540B-A29B-450E-976F-ABC7C5F18408}" dt="2023-03-02T17:14:43.657" v="35" actId="26606"/>
          <ac:grpSpMkLst>
            <pc:docMk/>
            <pc:sldMk cId="2326825252" sldId="269"/>
            <ac:grpSpMk id="174" creationId="{240590EE-5428-41AA-95B2-96FCC1CE67A7}"/>
          </ac:grpSpMkLst>
        </pc:grpChg>
        <pc:grpChg chg="add del">
          <ac:chgData name="Kavinski, Vitor" userId="a7fd88a8-9ec5-47f1-953f-bc29eb183c53" providerId="ADAL" clId="{D5EE540B-A29B-450E-976F-ABC7C5F18408}" dt="2023-03-02T17:14:44.081" v="37" actId="26606"/>
          <ac:grpSpMkLst>
            <pc:docMk/>
            <pc:sldMk cId="2326825252" sldId="269"/>
            <ac:grpSpMk id="180" creationId="{9AE4726C-1831-4FE3-9A11-227F0DC2F0BC}"/>
          </ac:grpSpMkLst>
        </pc:grpChg>
        <pc:grpChg chg="add del">
          <ac:chgData name="Kavinski, Vitor" userId="a7fd88a8-9ec5-47f1-953f-bc29eb183c53" providerId="ADAL" clId="{D5EE540B-A29B-450E-976F-ABC7C5F18408}" dt="2023-03-02T17:14:44.081" v="37" actId="26606"/>
          <ac:grpSpMkLst>
            <pc:docMk/>
            <pc:sldMk cId="2326825252" sldId="269"/>
            <ac:grpSpMk id="183" creationId="{E916825F-759B-4F1A-BA80-AF7137691EC5}"/>
          </ac:grpSpMkLst>
        </pc:grpChg>
        <pc:grpChg chg="add del">
          <ac:chgData name="Kavinski, Vitor" userId="a7fd88a8-9ec5-47f1-953f-bc29eb183c53" providerId="ADAL" clId="{D5EE540B-A29B-450E-976F-ABC7C5F18408}" dt="2023-03-02T17:14:44.458" v="39" actId="26606"/>
          <ac:grpSpMkLst>
            <pc:docMk/>
            <pc:sldMk cId="2326825252" sldId="269"/>
            <ac:grpSpMk id="189" creationId="{8E1DDAD8-1D10-4640-A034-BE90015E37B6}"/>
          </ac:grpSpMkLst>
        </pc:grpChg>
        <pc:grpChg chg="add del">
          <ac:chgData name="Kavinski, Vitor" userId="a7fd88a8-9ec5-47f1-953f-bc29eb183c53" providerId="ADAL" clId="{D5EE540B-A29B-450E-976F-ABC7C5F18408}" dt="2023-03-02T17:14:44.458" v="39" actId="26606"/>
          <ac:grpSpMkLst>
            <pc:docMk/>
            <pc:sldMk cId="2326825252" sldId="269"/>
            <ac:grpSpMk id="192" creationId="{FD642FB6-2808-4BC5-AE0B-7302C24B78A5}"/>
          </ac:grpSpMkLst>
        </pc:grpChg>
        <pc:grpChg chg="add del">
          <ac:chgData name="Kavinski, Vitor" userId="a7fd88a8-9ec5-47f1-953f-bc29eb183c53" providerId="ADAL" clId="{D5EE540B-A29B-450E-976F-ABC7C5F18408}" dt="2023-03-02T17:14:45.222" v="41" actId="26606"/>
          <ac:grpSpMkLst>
            <pc:docMk/>
            <pc:sldMk cId="2326825252" sldId="269"/>
            <ac:grpSpMk id="200" creationId="{453E4DEE-E996-40F8-8635-0FF43D7348F9}"/>
          </ac:grpSpMkLst>
        </pc:grpChg>
        <pc:grpChg chg="add del">
          <ac:chgData name="Kavinski, Vitor" userId="a7fd88a8-9ec5-47f1-953f-bc29eb183c53" providerId="ADAL" clId="{D5EE540B-A29B-450E-976F-ABC7C5F18408}" dt="2023-03-02T17:14:47.995" v="43" actId="26606"/>
          <ac:grpSpMkLst>
            <pc:docMk/>
            <pc:sldMk cId="2326825252" sldId="269"/>
            <ac:grpSpMk id="203" creationId="{2AA951EB-D92C-4664-B069-0950B110D744}"/>
          </ac:grpSpMkLst>
        </pc:grpChg>
        <pc:grpChg chg="add del">
          <ac:chgData name="Kavinski, Vitor" userId="a7fd88a8-9ec5-47f1-953f-bc29eb183c53" providerId="ADAL" clId="{D5EE540B-A29B-450E-976F-ABC7C5F18408}" dt="2023-03-02T17:14:47.995" v="43" actId="26606"/>
          <ac:grpSpMkLst>
            <pc:docMk/>
            <pc:sldMk cId="2326825252" sldId="269"/>
            <ac:grpSpMk id="206" creationId="{50A7EA83-60DF-47D8-8538-E7F234A4CAFA}"/>
          </ac:grpSpMkLst>
        </pc:grpChg>
        <pc:grpChg chg="add del">
          <ac:chgData name="Kavinski, Vitor" userId="a7fd88a8-9ec5-47f1-953f-bc29eb183c53" providerId="ADAL" clId="{D5EE540B-A29B-450E-976F-ABC7C5F18408}" dt="2023-03-02T17:15:15.578" v="45" actId="26606"/>
          <ac:grpSpMkLst>
            <pc:docMk/>
            <pc:sldMk cId="2326825252" sldId="269"/>
            <ac:grpSpMk id="210" creationId="{A0F1F7ED-DA39-478F-85DA-317DE08941E8}"/>
          </ac:grpSpMkLst>
        </pc:grpChg>
        <pc:grpChg chg="add del">
          <ac:chgData name="Kavinski, Vitor" userId="a7fd88a8-9ec5-47f1-953f-bc29eb183c53" providerId="ADAL" clId="{D5EE540B-A29B-450E-976F-ABC7C5F18408}" dt="2023-03-02T17:15:19.914" v="48" actId="26606"/>
          <ac:grpSpMkLst>
            <pc:docMk/>
            <pc:sldMk cId="2326825252" sldId="269"/>
            <ac:grpSpMk id="216" creationId="{96D34D8D-9EE9-4659-8C22-7551A95F96FA}"/>
          </ac:grpSpMkLst>
        </pc:grpChg>
        <pc:grpChg chg="add del">
          <ac:chgData name="Kavinski, Vitor" userId="a7fd88a8-9ec5-47f1-953f-bc29eb183c53" providerId="ADAL" clId="{D5EE540B-A29B-450E-976F-ABC7C5F18408}" dt="2023-03-02T17:15:20.707" v="50" actId="26606"/>
          <ac:grpSpMkLst>
            <pc:docMk/>
            <pc:sldMk cId="2326825252" sldId="269"/>
            <ac:grpSpMk id="261" creationId="{453E4DEE-E996-40F8-8635-0FF43D7348F9}"/>
          </ac:grpSpMkLst>
        </pc:grpChg>
        <pc:grpChg chg="add del">
          <ac:chgData name="Kavinski, Vitor" userId="a7fd88a8-9ec5-47f1-953f-bc29eb183c53" providerId="ADAL" clId="{D5EE540B-A29B-450E-976F-ABC7C5F18408}" dt="2023-03-02T17:15:21.144" v="52" actId="26606"/>
          <ac:grpSpMkLst>
            <pc:docMk/>
            <pc:sldMk cId="2326825252" sldId="269"/>
            <ac:grpSpMk id="263" creationId="{8E1DDAD8-1D10-4640-A034-BE90015E37B6}"/>
          </ac:grpSpMkLst>
        </pc:grpChg>
        <pc:grpChg chg="add del">
          <ac:chgData name="Kavinski, Vitor" userId="a7fd88a8-9ec5-47f1-953f-bc29eb183c53" providerId="ADAL" clId="{D5EE540B-A29B-450E-976F-ABC7C5F18408}" dt="2023-03-02T17:15:21.144" v="52" actId="26606"/>
          <ac:grpSpMkLst>
            <pc:docMk/>
            <pc:sldMk cId="2326825252" sldId="269"/>
            <ac:grpSpMk id="265" creationId="{FD642FB6-2808-4BC5-AE0B-7302C24B78A5}"/>
          </ac:grpSpMkLst>
        </pc:grpChg>
        <pc:grpChg chg="add del">
          <ac:chgData name="Kavinski, Vitor" userId="a7fd88a8-9ec5-47f1-953f-bc29eb183c53" providerId="ADAL" clId="{D5EE540B-A29B-450E-976F-ABC7C5F18408}" dt="2023-03-02T17:15:21.733" v="54" actId="26606"/>
          <ac:grpSpMkLst>
            <pc:docMk/>
            <pc:sldMk cId="2326825252" sldId="269"/>
            <ac:grpSpMk id="271" creationId="{9AE4726C-1831-4FE3-9A11-227F0DC2F0BC}"/>
          </ac:grpSpMkLst>
        </pc:grpChg>
        <pc:grpChg chg="add del">
          <ac:chgData name="Kavinski, Vitor" userId="a7fd88a8-9ec5-47f1-953f-bc29eb183c53" providerId="ADAL" clId="{D5EE540B-A29B-450E-976F-ABC7C5F18408}" dt="2023-03-02T17:15:21.733" v="54" actId="26606"/>
          <ac:grpSpMkLst>
            <pc:docMk/>
            <pc:sldMk cId="2326825252" sldId="269"/>
            <ac:grpSpMk id="274" creationId="{E916825F-759B-4F1A-BA80-AF7137691EC5}"/>
          </ac:grpSpMkLst>
        </pc:grpChg>
        <pc:grpChg chg="add del">
          <ac:chgData name="Kavinski, Vitor" userId="a7fd88a8-9ec5-47f1-953f-bc29eb183c53" providerId="ADAL" clId="{D5EE540B-A29B-450E-976F-ABC7C5F18408}" dt="2023-03-02T17:15:23.237" v="56" actId="26606"/>
          <ac:grpSpMkLst>
            <pc:docMk/>
            <pc:sldMk cId="2326825252" sldId="269"/>
            <ac:grpSpMk id="280" creationId="{74872A0B-8668-4500-9509-EAA581B26C24}"/>
          </ac:grpSpMkLst>
        </pc:grpChg>
        <pc:grpChg chg="add del">
          <ac:chgData name="Kavinski, Vitor" userId="a7fd88a8-9ec5-47f1-953f-bc29eb183c53" providerId="ADAL" clId="{D5EE540B-A29B-450E-976F-ABC7C5F18408}" dt="2023-03-02T17:15:23.237" v="56" actId="26606"/>
          <ac:grpSpMkLst>
            <pc:docMk/>
            <pc:sldMk cId="2326825252" sldId="269"/>
            <ac:grpSpMk id="283" creationId="{240590EE-5428-41AA-95B2-96FCC1CE67A7}"/>
          </ac:grpSpMkLst>
        </pc:grpChg>
        <pc:grpChg chg="add del">
          <ac:chgData name="Kavinski, Vitor" userId="a7fd88a8-9ec5-47f1-953f-bc29eb183c53" providerId="ADAL" clId="{D5EE540B-A29B-450E-976F-ABC7C5F18408}" dt="2023-03-02T17:15:23.625" v="58" actId="26606"/>
          <ac:grpSpMkLst>
            <pc:docMk/>
            <pc:sldMk cId="2326825252" sldId="269"/>
            <ac:grpSpMk id="289" creationId="{70A29ECD-D68F-4AC9-9FA0-BEF7663BC1F5}"/>
          </ac:grpSpMkLst>
        </pc:grpChg>
        <pc:grpChg chg="add del">
          <ac:chgData name="Kavinski, Vitor" userId="a7fd88a8-9ec5-47f1-953f-bc29eb183c53" providerId="ADAL" clId="{D5EE540B-A29B-450E-976F-ABC7C5F18408}" dt="2023-03-02T17:15:23.625" v="58" actId="26606"/>
          <ac:grpSpMkLst>
            <pc:docMk/>
            <pc:sldMk cId="2326825252" sldId="269"/>
            <ac:grpSpMk id="291" creationId="{9B1032AD-1AE2-4F16-A732-9C0A6A744C85}"/>
          </ac:grpSpMkLst>
        </pc:grpChg>
        <pc:grpChg chg="add del">
          <ac:chgData name="Kavinski, Vitor" userId="a7fd88a8-9ec5-47f1-953f-bc29eb183c53" providerId="ADAL" clId="{D5EE540B-A29B-450E-976F-ABC7C5F18408}" dt="2023-03-02T17:15:42.178" v="74" actId="26606"/>
          <ac:grpSpMkLst>
            <pc:docMk/>
            <pc:sldMk cId="2326825252" sldId="269"/>
            <ac:grpSpMk id="295" creationId="{A0F1F7ED-DA39-478F-85DA-317DE08941E8}"/>
          </ac:grpSpMkLst>
        </pc:grpChg>
        <pc:grpChg chg="add">
          <ac:chgData name="Kavinski, Vitor" userId="a7fd88a8-9ec5-47f1-953f-bc29eb183c53" providerId="ADAL" clId="{D5EE540B-A29B-450E-976F-ABC7C5F18408}" dt="2023-03-02T17:15:42.178" v="74" actId="26606"/>
          <ac:grpSpMkLst>
            <pc:docMk/>
            <pc:sldMk cId="2326825252" sldId="269"/>
            <ac:grpSpMk id="303" creationId="{96D34D8D-9EE9-4659-8C22-7551A95F96FA}"/>
          </ac:grpSpMkLst>
        </pc:grpChg>
        <pc:grpChg chg="add del">
          <ac:chgData name="Kavinski, Vitor" userId="a7fd88a8-9ec5-47f1-953f-bc29eb183c53" providerId="ADAL" clId="{D5EE540B-A29B-450E-976F-ABC7C5F18408}" dt="2023-03-02T17:15:34.392" v="65" actId="26606"/>
          <ac:grpSpMkLst>
            <pc:docMk/>
            <pc:sldMk cId="2326825252" sldId="269"/>
            <ac:grpSpMk id="305" creationId="{9AE4726C-1831-4FE3-9A11-227F0DC2F0BC}"/>
          </ac:grpSpMkLst>
        </pc:grpChg>
        <pc:grpChg chg="add del">
          <ac:chgData name="Kavinski, Vitor" userId="a7fd88a8-9ec5-47f1-953f-bc29eb183c53" providerId="ADAL" clId="{D5EE540B-A29B-450E-976F-ABC7C5F18408}" dt="2023-03-02T17:15:34.940" v="67" actId="26606"/>
          <ac:grpSpMkLst>
            <pc:docMk/>
            <pc:sldMk cId="2326825252" sldId="269"/>
            <ac:grpSpMk id="307" creationId="{A0F1F7ED-DA39-478F-85DA-317DE08941E8}"/>
          </ac:grpSpMkLst>
        </pc:grpChg>
        <pc:grpChg chg="add del">
          <ac:chgData name="Kavinski, Vitor" userId="a7fd88a8-9ec5-47f1-953f-bc29eb183c53" providerId="ADAL" clId="{D5EE540B-A29B-450E-976F-ABC7C5F18408}" dt="2023-03-02T17:15:34.392" v="65" actId="26606"/>
          <ac:grpSpMkLst>
            <pc:docMk/>
            <pc:sldMk cId="2326825252" sldId="269"/>
            <ac:grpSpMk id="309" creationId="{E916825F-759B-4F1A-BA80-AF7137691EC5}"/>
          </ac:grpSpMkLst>
        </pc:grpChg>
        <pc:grpChg chg="add del">
          <ac:chgData name="Kavinski, Vitor" userId="a7fd88a8-9ec5-47f1-953f-bc29eb183c53" providerId="ADAL" clId="{D5EE540B-A29B-450E-976F-ABC7C5F18408}" dt="2023-03-02T17:15:35.810" v="69" actId="26606"/>
          <ac:grpSpMkLst>
            <pc:docMk/>
            <pc:sldMk cId="2326825252" sldId="269"/>
            <ac:grpSpMk id="368" creationId="{9AE4726C-1831-4FE3-9A11-227F0DC2F0BC}"/>
          </ac:grpSpMkLst>
        </pc:grpChg>
        <pc:grpChg chg="add del">
          <ac:chgData name="Kavinski, Vitor" userId="a7fd88a8-9ec5-47f1-953f-bc29eb183c53" providerId="ADAL" clId="{D5EE540B-A29B-450E-976F-ABC7C5F18408}" dt="2023-03-02T17:15:35.810" v="69" actId="26606"/>
          <ac:grpSpMkLst>
            <pc:docMk/>
            <pc:sldMk cId="2326825252" sldId="269"/>
            <ac:grpSpMk id="371" creationId="{E916825F-759B-4F1A-BA80-AF7137691EC5}"/>
          </ac:grpSpMkLst>
        </pc:grpChg>
        <pc:grpChg chg="add del">
          <ac:chgData name="Kavinski, Vitor" userId="a7fd88a8-9ec5-47f1-953f-bc29eb183c53" providerId="ADAL" clId="{D5EE540B-A29B-450E-976F-ABC7C5F18408}" dt="2023-03-02T17:15:37.428" v="71" actId="26606"/>
          <ac:grpSpMkLst>
            <pc:docMk/>
            <pc:sldMk cId="2326825252" sldId="269"/>
            <ac:grpSpMk id="376" creationId="{A0F1F7ED-DA39-478F-85DA-317DE08941E8}"/>
          </ac:grpSpMkLst>
        </pc:grpChg>
        <pc:graphicFrameChg chg="add del">
          <ac:chgData name="Kavinski, Vitor" userId="a7fd88a8-9ec5-47f1-953f-bc29eb183c53" providerId="ADAL" clId="{D5EE540B-A29B-450E-976F-ABC7C5F18408}" dt="2023-03-02T17:15:19.914" v="48" actId="26606"/>
          <ac:graphicFrameMkLst>
            <pc:docMk/>
            <pc:sldMk cId="2326825252" sldId="269"/>
            <ac:graphicFrameMk id="109" creationId="{39954E07-3706-98DE-704B-EEF246F8CE4D}"/>
          </ac:graphicFrameMkLst>
        </pc:graphicFrameChg>
        <pc:picChg chg="mod ord">
          <ac:chgData name="Kavinski, Vitor" userId="a7fd88a8-9ec5-47f1-953f-bc29eb183c53" providerId="ADAL" clId="{D5EE540B-A29B-450E-976F-ABC7C5F18408}" dt="2023-03-02T17:15:42.178" v="74" actId="26606"/>
          <ac:picMkLst>
            <pc:docMk/>
            <pc:sldMk cId="2326825252" sldId="269"/>
            <ac:picMk id="7" creationId="{D04EFE22-A711-44DE-6906-E1282D1FB72C}"/>
          </ac:picMkLst>
        </pc:picChg>
        <pc:picChg chg="add del">
          <ac:chgData name="Kavinski, Vitor" userId="a7fd88a8-9ec5-47f1-953f-bc29eb183c53" providerId="ADAL" clId="{D5EE540B-A29B-450E-976F-ABC7C5F18408}" dt="2023-03-02T17:15:23.653" v="59" actId="26606"/>
          <ac:picMkLst>
            <pc:docMk/>
            <pc:sldMk cId="2326825252" sldId="269"/>
            <ac:picMk id="105" creationId="{2FB01CCF-839B-4126-9BF9-132C64D8A1AA}"/>
          </ac:picMkLst>
        </pc:picChg>
        <pc:picChg chg="add del">
          <ac:chgData name="Kavinski, Vitor" userId="a7fd88a8-9ec5-47f1-953f-bc29eb183c53" providerId="ADAL" clId="{D5EE540B-A29B-450E-976F-ABC7C5F18408}" dt="2023-03-02T17:14:42.480" v="31" actId="26606"/>
          <ac:picMkLst>
            <pc:docMk/>
            <pc:sldMk cId="2326825252" sldId="269"/>
            <ac:picMk id="155" creationId="{1B17CCE2-CEEF-40CA-8C4D-0DC2DCA78A23}"/>
          </ac:picMkLst>
        </pc:picChg>
        <pc:picChg chg="add del">
          <ac:chgData name="Kavinski, Vitor" userId="a7fd88a8-9ec5-47f1-953f-bc29eb183c53" providerId="ADAL" clId="{D5EE540B-A29B-450E-976F-ABC7C5F18408}" dt="2023-03-02T17:14:45.222" v="41" actId="26606"/>
          <ac:picMkLst>
            <pc:docMk/>
            <pc:sldMk cId="2326825252" sldId="269"/>
            <ac:picMk id="199" creationId="{FE6BA9E6-1D9E-4D30-B528-D49FA1342E4E}"/>
          </ac:picMkLst>
        </pc:picChg>
        <pc:picChg chg="add del">
          <ac:chgData name="Kavinski, Vitor" userId="a7fd88a8-9ec5-47f1-953f-bc29eb183c53" providerId="ADAL" clId="{D5EE540B-A29B-450E-976F-ABC7C5F18408}" dt="2023-03-02T17:15:15.578" v="45" actId="26606"/>
          <ac:picMkLst>
            <pc:docMk/>
            <pc:sldMk cId="2326825252" sldId="269"/>
            <ac:picMk id="212" creationId="{1B17CCE2-CEEF-40CA-8C4D-0DC2DCA78A23}"/>
          </ac:picMkLst>
        </pc:picChg>
        <pc:picChg chg="add del">
          <ac:chgData name="Kavinski, Vitor" userId="a7fd88a8-9ec5-47f1-953f-bc29eb183c53" providerId="ADAL" clId="{D5EE540B-A29B-450E-976F-ABC7C5F18408}" dt="2023-03-02T17:15:19.914" v="48" actId="26606"/>
          <ac:picMkLst>
            <pc:docMk/>
            <pc:sldMk cId="2326825252" sldId="269"/>
            <ac:picMk id="217" creationId="{2FB01CCF-839B-4126-9BF9-132C64D8A1AA}"/>
          </ac:picMkLst>
        </pc:picChg>
        <pc:picChg chg="add del">
          <ac:chgData name="Kavinski, Vitor" userId="a7fd88a8-9ec5-47f1-953f-bc29eb183c53" providerId="ADAL" clId="{D5EE540B-A29B-450E-976F-ABC7C5F18408}" dt="2023-03-02T17:15:20.707" v="50" actId="26606"/>
          <ac:picMkLst>
            <pc:docMk/>
            <pc:sldMk cId="2326825252" sldId="269"/>
            <ac:picMk id="259" creationId="{FE6BA9E6-1D9E-4D30-B528-D49FA1342E4E}"/>
          </ac:picMkLst>
        </pc:picChg>
        <pc:picChg chg="add del">
          <ac:chgData name="Kavinski, Vitor" userId="a7fd88a8-9ec5-47f1-953f-bc29eb183c53" providerId="ADAL" clId="{D5EE540B-A29B-450E-976F-ABC7C5F18408}" dt="2023-03-02T17:15:42.178" v="74" actId="26606"/>
          <ac:picMkLst>
            <pc:docMk/>
            <pc:sldMk cId="2326825252" sldId="269"/>
            <ac:picMk id="298" creationId="{1B17CCE2-CEEF-40CA-8C4D-0DC2DCA78A23}"/>
          </ac:picMkLst>
        </pc:picChg>
        <pc:picChg chg="add">
          <ac:chgData name="Kavinski, Vitor" userId="a7fd88a8-9ec5-47f1-953f-bc29eb183c53" providerId="ADAL" clId="{D5EE540B-A29B-450E-976F-ABC7C5F18408}" dt="2023-03-02T17:15:42.178" v="74" actId="26606"/>
          <ac:picMkLst>
            <pc:docMk/>
            <pc:sldMk cId="2326825252" sldId="269"/>
            <ac:picMk id="306" creationId="{2FB01CCF-839B-4126-9BF9-132C64D8A1AA}"/>
          </ac:picMkLst>
        </pc:picChg>
        <pc:picChg chg="add del">
          <ac:chgData name="Kavinski, Vitor" userId="a7fd88a8-9ec5-47f1-953f-bc29eb183c53" providerId="ADAL" clId="{D5EE540B-A29B-450E-976F-ABC7C5F18408}" dt="2023-03-02T17:15:34.940" v="67" actId="26606"/>
          <ac:picMkLst>
            <pc:docMk/>
            <pc:sldMk cId="2326825252" sldId="269"/>
            <ac:picMk id="348" creationId="{1B17CCE2-CEEF-40CA-8C4D-0DC2DCA78A23}"/>
          </ac:picMkLst>
        </pc:picChg>
        <pc:picChg chg="add del">
          <ac:chgData name="Kavinski, Vitor" userId="a7fd88a8-9ec5-47f1-953f-bc29eb183c53" providerId="ADAL" clId="{D5EE540B-A29B-450E-976F-ABC7C5F18408}" dt="2023-03-02T17:15:37.428" v="71" actId="26606"/>
          <ac:picMkLst>
            <pc:docMk/>
            <pc:sldMk cId="2326825252" sldId="269"/>
            <ac:picMk id="378" creationId="{1B17CCE2-CEEF-40CA-8C4D-0DC2DCA78A23}"/>
          </ac:picMkLst>
        </pc:picChg>
      </pc:sldChg>
      <pc:sldChg chg="modSp del mod">
        <pc:chgData name="Kavinski, Vitor" userId="a7fd88a8-9ec5-47f1-953f-bc29eb183c53" providerId="ADAL" clId="{D5EE540B-A29B-450E-976F-ABC7C5F18408}" dt="2023-03-02T17:15:52.215" v="75" actId="2696"/>
        <pc:sldMkLst>
          <pc:docMk/>
          <pc:sldMk cId="4121646034" sldId="270"/>
        </pc:sldMkLst>
        <pc:spChg chg="mod">
          <ac:chgData name="Kavinski, Vitor" userId="a7fd88a8-9ec5-47f1-953f-bc29eb183c53" providerId="ADAL" clId="{D5EE540B-A29B-450E-976F-ABC7C5F18408}" dt="2023-03-02T17:14:17.484" v="26" actId="27636"/>
          <ac:spMkLst>
            <pc:docMk/>
            <pc:sldMk cId="4121646034" sldId="270"/>
            <ac:spMk id="3" creationId="{F07BB547-A1A3-A538-B141-CE72A330E5D7}"/>
          </ac:spMkLst>
        </pc:spChg>
      </pc:sldChg>
      <pc:sldChg chg="addSp delSp modSp mod setBg setClrOvrMap">
        <pc:chgData name="Kavinski, Vitor" userId="a7fd88a8-9ec5-47f1-953f-bc29eb183c53" providerId="ADAL" clId="{D5EE540B-A29B-450E-976F-ABC7C5F18408}" dt="2023-03-02T17:13:57.462" v="24" actId="26606"/>
        <pc:sldMkLst>
          <pc:docMk/>
          <pc:sldMk cId="484502681" sldId="291"/>
        </pc:sldMkLst>
        <pc:spChg chg="mod ord">
          <ac:chgData name="Kavinski, Vitor" userId="a7fd88a8-9ec5-47f1-953f-bc29eb183c53" providerId="ADAL" clId="{D5EE540B-A29B-450E-976F-ABC7C5F18408}" dt="2023-03-02T17:13:57.462" v="24" actId="26606"/>
          <ac:spMkLst>
            <pc:docMk/>
            <pc:sldMk cId="484502681" sldId="291"/>
            <ac:spMk id="2" creationId="{4A8C8CFB-C57B-7E25-AEED-D1F80E15F371}"/>
          </ac:spMkLst>
        </pc:spChg>
        <pc:spChg chg="add del mod">
          <ac:chgData name="Kavinski, Vitor" userId="a7fd88a8-9ec5-47f1-953f-bc29eb183c53" providerId="ADAL" clId="{D5EE540B-A29B-450E-976F-ABC7C5F18408}" dt="2023-03-02T17:13:57.462" v="24" actId="26606"/>
          <ac:spMkLst>
            <pc:docMk/>
            <pc:sldMk cId="484502681" sldId="291"/>
            <ac:spMk id="3" creationId="{C28C7DF1-C669-F3D3-9AA4-A74C26FD1868}"/>
          </ac:spMkLst>
        </pc:spChg>
        <pc:spChg chg="add del">
          <ac:chgData name="Kavinski, Vitor" userId="a7fd88a8-9ec5-47f1-953f-bc29eb183c53" providerId="ADAL" clId="{D5EE540B-A29B-450E-976F-ABC7C5F18408}" dt="2023-03-02T17:13:49.015" v="11" actId="26606"/>
          <ac:spMkLst>
            <pc:docMk/>
            <pc:sldMk cId="484502681" sldId="291"/>
            <ac:spMk id="55" creationId="{F2B1468C-8227-4785-8776-7BDBDDF08F85}"/>
          </ac:spMkLst>
        </pc:spChg>
        <pc:spChg chg="add del">
          <ac:chgData name="Kavinski, Vitor" userId="a7fd88a8-9ec5-47f1-953f-bc29eb183c53" providerId="ADAL" clId="{D5EE540B-A29B-450E-976F-ABC7C5F18408}" dt="2023-03-02T17:13:47.438" v="9" actId="26606"/>
          <ac:spMkLst>
            <pc:docMk/>
            <pc:sldMk cId="484502681" sldId="291"/>
            <ac:spMk id="74" creationId="{C2E4E997-8672-4FFD-B8EC-9932A8E4714B}"/>
          </ac:spMkLst>
        </pc:spChg>
        <pc:spChg chg="add del">
          <ac:chgData name="Kavinski, Vitor" userId="a7fd88a8-9ec5-47f1-953f-bc29eb183c53" providerId="ADAL" clId="{D5EE540B-A29B-450E-976F-ABC7C5F18408}" dt="2023-03-02T17:13:49.015" v="11" actId="26606"/>
          <ac:spMkLst>
            <pc:docMk/>
            <pc:sldMk cId="484502681" sldId="291"/>
            <ac:spMk id="78" creationId="{046B922C-5BA7-4973-B12F-71A509E4BF13}"/>
          </ac:spMkLst>
        </pc:spChg>
        <pc:spChg chg="add del">
          <ac:chgData name="Kavinski, Vitor" userId="a7fd88a8-9ec5-47f1-953f-bc29eb183c53" providerId="ADAL" clId="{D5EE540B-A29B-450E-976F-ABC7C5F18408}" dt="2023-03-02T17:13:53.901" v="17" actId="26606"/>
          <ac:spMkLst>
            <pc:docMk/>
            <pc:sldMk cId="484502681" sldId="291"/>
            <ac:spMk id="89" creationId="{C28C7DF1-C669-F3D3-9AA4-A74C26FD1868}"/>
          </ac:spMkLst>
        </pc:spChg>
        <pc:spChg chg="add del">
          <ac:chgData name="Kavinski, Vitor" userId="a7fd88a8-9ec5-47f1-953f-bc29eb183c53" providerId="ADAL" clId="{D5EE540B-A29B-450E-976F-ABC7C5F18408}" dt="2023-03-02T17:13:54.889" v="19" actId="26606"/>
          <ac:spMkLst>
            <pc:docMk/>
            <pc:sldMk cId="484502681" sldId="291"/>
            <ac:spMk id="91" creationId="{C28C7DF1-C669-F3D3-9AA4-A74C26FD1868}"/>
          </ac:spMkLst>
        </pc:spChg>
        <pc:spChg chg="add del">
          <ac:chgData name="Kavinski, Vitor" userId="a7fd88a8-9ec5-47f1-953f-bc29eb183c53" providerId="ADAL" clId="{D5EE540B-A29B-450E-976F-ABC7C5F18408}" dt="2023-03-02T17:13:56.284" v="21" actId="26606"/>
          <ac:spMkLst>
            <pc:docMk/>
            <pc:sldMk cId="484502681" sldId="291"/>
            <ac:spMk id="93" creationId="{9775AF3B-5284-4B97-9BB7-55C6FB3699C2}"/>
          </ac:spMkLst>
        </pc:spChg>
        <pc:spChg chg="add del">
          <ac:chgData name="Kavinski, Vitor" userId="a7fd88a8-9ec5-47f1-953f-bc29eb183c53" providerId="ADAL" clId="{D5EE540B-A29B-450E-976F-ABC7C5F18408}" dt="2023-03-02T17:13:56.284" v="21" actId="26606"/>
          <ac:spMkLst>
            <pc:docMk/>
            <pc:sldMk cId="484502681" sldId="291"/>
            <ac:spMk id="98" creationId="{66D4F5BA-1D71-49B2-8A7F-6B4EB94D7265}"/>
          </ac:spMkLst>
        </pc:spChg>
        <pc:spChg chg="add del">
          <ac:chgData name="Kavinski, Vitor" userId="a7fd88a8-9ec5-47f1-953f-bc29eb183c53" providerId="ADAL" clId="{D5EE540B-A29B-450E-976F-ABC7C5F18408}" dt="2023-03-02T17:13:56.284" v="21" actId="26606"/>
          <ac:spMkLst>
            <pc:docMk/>
            <pc:sldMk cId="484502681" sldId="291"/>
            <ac:spMk id="99" creationId="{C28C7DF1-C669-F3D3-9AA4-A74C26FD1868}"/>
          </ac:spMkLst>
        </pc:spChg>
        <pc:spChg chg="add del">
          <ac:chgData name="Kavinski, Vitor" userId="a7fd88a8-9ec5-47f1-953f-bc29eb183c53" providerId="ADAL" clId="{D5EE540B-A29B-450E-976F-ABC7C5F18408}" dt="2023-03-02T17:13:57.405" v="23" actId="26606"/>
          <ac:spMkLst>
            <pc:docMk/>
            <pc:sldMk cId="484502681" sldId="291"/>
            <ac:spMk id="101" creationId="{C28C7DF1-C669-F3D3-9AA4-A74C26FD1868}"/>
          </ac:spMkLst>
        </pc:spChg>
        <pc:spChg chg="add">
          <ac:chgData name="Kavinski, Vitor" userId="a7fd88a8-9ec5-47f1-953f-bc29eb183c53" providerId="ADAL" clId="{D5EE540B-A29B-450E-976F-ABC7C5F18408}" dt="2023-03-02T17:13:57.462" v="24" actId="26606"/>
          <ac:spMkLst>
            <pc:docMk/>
            <pc:sldMk cId="484502681" sldId="291"/>
            <ac:spMk id="106" creationId="{C28C7DF1-C669-F3D3-9AA4-A74C26FD1868}"/>
          </ac:spMkLst>
        </pc:spChg>
        <pc:grpChg chg="add del">
          <ac:chgData name="Kavinski, Vitor" userId="a7fd88a8-9ec5-47f1-953f-bc29eb183c53" providerId="ADAL" clId="{D5EE540B-A29B-450E-976F-ABC7C5F18408}" dt="2023-03-02T17:13:41.939" v="5" actId="26606"/>
          <ac:grpSpMkLst>
            <pc:docMk/>
            <pc:sldMk cId="484502681" sldId="291"/>
            <ac:grpSpMk id="7" creationId="{8E1DDAD8-1D10-4640-A034-BE90015E37B6}"/>
          </ac:grpSpMkLst>
        </pc:grpChg>
        <pc:grpChg chg="add del">
          <ac:chgData name="Kavinski, Vitor" userId="a7fd88a8-9ec5-47f1-953f-bc29eb183c53" providerId="ADAL" clId="{D5EE540B-A29B-450E-976F-ABC7C5F18408}" dt="2023-03-02T17:13:41.939" v="5" actId="26606"/>
          <ac:grpSpMkLst>
            <pc:docMk/>
            <pc:sldMk cId="484502681" sldId="291"/>
            <ac:grpSpMk id="8" creationId="{FD642FB6-2808-4BC5-AE0B-7302C24B78A5}"/>
          </ac:grpSpMkLst>
        </pc:grpChg>
        <pc:grpChg chg="add del">
          <ac:chgData name="Kavinski, Vitor" userId="a7fd88a8-9ec5-47f1-953f-bc29eb183c53" providerId="ADAL" clId="{D5EE540B-A29B-450E-976F-ABC7C5F18408}" dt="2023-03-02T17:13:39.786" v="1" actId="26606"/>
          <ac:grpSpMkLst>
            <pc:docMk/>
            <pc:sldMk cId="484502681" sldId="291"/>
            <ac:grpSpMk id="10" creationId="{9AE4726C-1831-4FE3-9A11-227F0DC2F0BC}"/>
          </ac:grpSpMkLst>
        </pc:grpChg>
        <pc:grpChg chg="add del">
          <ac:chgData name="Kavinski, Vitor" userId="a7fd88a8-9ec5-47f1-953f-bc29eb183c53" providerId="ADAL" clId="{D5EE540B-A29B-450E-976F-ABC7C5F18408}" dt="2023-03-02T17:13:39.786" v="1" actId="26606"/>
          <ac:grpSpMkLst>
            <pc:docMk/>
            <pc:sldMk cId="484502681" sldId="291"/>
            <ac:grpSpMk id="14" creationId="{E916825F-759B-4F1A-BA80-AF7137691EC5}"/>
          </ac:grpSpMkLst>
        </pc:grpChg>
        <pc:grpChg chg="add del">
          <ac:chgData name="Kavinski, Vitor" userId="a7fd88a8-9ec5-47f1-953f-bc29eb183c53" providerId="ADAL" clId="{D5EE540B-A29B-450E-976F-ABC7C5F18408}" dt="2023-03-02T17:13:45.263" v="7" actId="26606"/>
          <ac:grpSpMkLst>
            <pc:docMk/>
            <pc:sldMk cId="484502681" sldId="291"/>
            <ac:grpSpMk id="70" creationId="{A0B38558-5389-4817-936F-FD62560CAC11}"/>
          </ac:grpSpMkLst>
        </pc:grpChg>
        <pc:grpChg chg="add del">
          <ac:chgData name="Kavinski, Vitor" userId="a7fd88a8-9ec5-47f1-953f-bc29eb183c53" providerId="ADAL" clId="{D5EE540B-A29B-450E-976F-ABC7C5F18408}" dt="2023-03-02T17:13:45.263" v="7" actId="26606"/>
          <ac:grpSpMkLst>
            <pc:docMk/>
            <pc:sldMk cId="484502681" sldId="291"/>
            <ac:grpSpMk id="72" creationId="{15502586-682B-4EDF-9515-674BB4E1CD13}"/>
          </ac:grpSpMkLst>
        </pc:grpChg>
        <pc:grpChg chg="add del">
          <ac:chgData name="Kavinski, Vitor" userId="a7fd88a8-9ec5-47f1-953f-bc29eb183c53" providerId="ADAL" clId="{D5EE540B-A29B-450E-976F-ABC7C5F18408}" dt="2023-03-02T17:13:47.438" v="9" actId="26606"/>
          <ac:grpSpMkLst>
            <pc:docMk/>
            <pc:sldMk cId="484502681" sldId="291"/>
            <ac:grpSpMk id="75" creationId="{453E4DEE-E996-40F8-8635-0FF43D7348F9}"/>
          </ac:grpSpMkLst>
        </pc:grpChg>
        <pc:grpChg chg="add del">
          <ac:chgData name="Kavinski, Vitor" userId="a7fd88a8-9ec5-47f1-953f-bc29eb183c53" providerId="ADAL" clId="{D5EE540B-A29B-450E-976F-ABC7C5F18408}" dt="2023-03-02T17:13:49.015" v="11" actId="26606"/>
          <ac:grpSpMkLst>
            <pc:docMk/>
            <pc:sldMk cId="484502681" sldId="291"/>
            <ac:grpSpMk id="79" creationId="{96D34D8D-9EE9-4659-8C22-7551A95F96FA}"/>
          </ac:grpSpMkLst>
        </pc:grpChg>
        <pc:grpChg chg="add del">
          <ac:chgData name="Kavinski, Vitor" userId="a7fd88a8-9ec5-47f1-953f-bc29eb183c53" providerId="ADAL" clId="{D5EE540B-A29B-450E-976F-ABC7C5F18408}" dt="2023-03-02T17:13:53.901" v="17" actId="26606"/>
          <ac:grpSpMkLst>
            <pc:docMk/>
            <pc:sldMk cId="484502681" sldId="291"/>
            <ac:grpSpMk id="86" creationId="{70A29ECD-D68F-4AC9-9FA0-BEF7663BC1F5}"/>
          </ac:grpSpMkLst>
        </pc:grpChg>
        <pc:grpChg chg="add del">
          <ac:chgData name="Kavinski, Vitor" userId="a7fd88a8-9ec5-47f1-953f-bc29eb183c53" providerId="ADAL" clId="{D5EE540B-A29B-450E-976F-ABC7C5F18408}" dt="2023-03-02T17:13:53.901" v="17" actId="26606"/>
          <ac:grpSpMkLst>
            <pc:docMk/>
            <pc:sldMk cId="484502681" sldId="291"/>
            <ac:grpSpMk id="88" creationId="{9B1032AD-1AE2-4F16-A732-9C0A6A744C85}"/>
          </ac:grpSpMkLst>
        </pc:grpChg>
        <pc:grpChg chg="add del">
          <ac:chgData name="Kavinski, Vitor" userId="a7fd88a8-9ec5-47f1-953f-bc29eb183c53" providerId="ADAL" clId="{D5EE540B-A29B-450E-976F-ABC7C5F18408}" dt="2023-03-02T17:13:56.284" v="21" actId="26606"/>
          <ac:grpSpMkLst>
            <pc:docMk/>
            <pc:sldMk cId="484502681" sldId="291"/>
            <ac:grpSpMk id="94" creationId="{A0F1F7ED-DA39-478F-85DA-317DE08941E8}"/>
          </ac:grpSpMkLst>
        </pc:grpChg>
        <pc:grpChg chg="add">
          <ac:chgData name="Kavinski, Vitor" userId="a7fd88a8-9ec5-47f1-953f-bc29eb183c53" providerId="ADAL" clId="{D5EE540B-A29B-450E-976F-ABC7C5F18408}" dt="2023-03-02T17:13:57.462" v="24" actId="26606"/>
          <ac:grpSpMkLst>
            <pc:docMk/>
            <pc:sldMk cId="484502681" sldId="291"/>
            <ac:grpSpMk id="103" creationId="{2AA951EB-D92C-4664-B069-0950B110D744}"/>
          </ac:grpSpMkLst>
        </pc:grpChg>
        <pc:grpChg chg="add">
          <ac:chgData name="Kavinski, Vitor" userId="a7fd88a8-9ec5-47f1-953f-bc29eb183c53" providerId="ADAL" clId="{D5EE540B-A29B-450E-976F-ABC7C5F18408}" dt="2023-03-02T17:13:57.462" v="24" actId="26606"/>
          <ac:grpSpMkLst>
            <pc:docMk/>
            <pc:sldMk cId="484502681" sldId="291"/>
            <ac:grpSpMk id="105" creationId="{50A7EA83-60DF-47D8-8538-E7F234A4CAFA}"/>
          </ac:grpSpMkLst>
        </pc:grpChg>
        <pc:graphicFrameChg chg="add del">
          <ac:chgData name="Kavinski, Vitor" userId="a7fd88a8-9ec5-47f1-953f-bc29eb183c53" providerId="ADAL" clId="{D5EE540B-A29B-450E-976F-ABC7C5F18408}" dt="2023-03-02T17:13:49.292" v="13" actId="26606"/>
          <ac:graphicFrameMkLst>
            <pc:docMk/>
            <pc:sldMk cId="484502681" sldId="291"/>
            <ac:graphicFrameMk id="82" creationId="{7930926D-F9A7-D861-AD65-FEFF9C3B51C6}"/>
          </ac:graphicFrameMkLst>
        </pc:graphicFrameChg>
        <pc:graphicFrameChg chg="add del">
          <ac:chgData name="Kavinski, Vitor" userId="a7fd88a8-9ec5-47f1-953f-bc29eb183c53" providerId="ADAL" clId="{D5EE540B-A29B-450E-976F-ABC7C5F18408}" dt="2023-03-02T17:13:53.353" v="15" actId="26606"/>
          <ac:graphicFrameMkLst>
            <pc:docMk/>
            <pc:sldMk cId="484502681" sldId="291"/>
            <ac:graphicFrameMk id="84" creationId="{5A392412-62CB-7BF3-4B38-91EC05C7402B}"/>
          </ac:graphicFrameMkLst>
        </pc:graphicFrameChg>
        <pc:picChg chg="mod ord">
          <ac:chgData name="Kavinski, Vitor" userId="a7fd88a8-9ec5-47f1-953f-bc29eb183c53" providerId="ADAL" clId="{D5EE540B-A29B-450E-976F-ABC7C5F18408}" dt="2023-03-02T17:13:57.462" v="24" actId="26606"/>
          <ac:picMkLst>
            <pc:docMk/>
            <pc:sldMk cId="484502681" sldId="291"/>
            <ac:picMk id="5" creationId="{33F1B97C-C6F4-6CB2-F25B-283EB77C784D}"/>
          </ac:picMkLst>
        </pc:picChg>
        <pc:picChg chg="add del">
          <ac:chgData name="Kavinski, Vitor" userId="a7fd88a8-9ec5-47f1-953f-bc29eb183c53" providerId="ADAL" clId="{D5EE540B-A29B-450E-976F-ABC7C5F18408}" dt="2023-03-02T17:13:47.438" v="9" actId="26606"/>
          <ac:picMkLst>
            <pc:docMk/>
            <pc:sldMk cId="484502681" sldId="291"/>
            <ac:picMk id="12" creationId="{FE6BA9E6-1D9E-4D30-B528-D49FA1342E4E}"/>
          </ac:picMkLst>
        </pc:picChg>
        <pc:picChg chg="add del">
          <ac:chgData name="Kavinski, Vitor" userId="a7fd88a8-9ec5-47f1-953f-bc29eb183c53" providerId="ADAL" clId="{D5EE540B-A29B-450E-976F-ABC7C5F18408}" dt="2023-03-02T17:13:49.015" v="11" actId="26606"/>
          <ac:picMkLst>
            <pc:docMk/>
            <pc:sldMk cId="484502681" sldId="291"/>
            <ac:picMk id="53" creationId="{2FB01CCF-839B-4126-9BF9-132C64D8A1AA}"/>
          </ac:picMkLst>
        </pc:picChg>
        <pc:picChg chg="add del">
          <ac:chgData name="Kavinski, Vitor" userId="a7fd88a8-9ec5-47f1-953f-bc29eb183c53" providerId="ADAL" clId="{D5EE540B-A29B-450E-976F-ABC7C5F18408}" dt="2023-03-02T17:13:56.284" v="21" actId="26606"/>
          <ac:picMkLst>
            <pc:docMk/>
            <pc:sldMk cId="484502681" sldId="291"/>
            <ac:picMk id="97" creationId="{1B17CCE2-CEEF-40CA-8C4D-0DC2DCA78A23}"/>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ata1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hyperlink" Target="https://github.com/VitorKaviski" TargetMode="External"/><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hyperlink" Target="https://kaviskilinks.netlify.app/" TargetMode="External"/><Relationship Id="rId9" Type="http://schemas.openxmlformats.org/officeDocument/2006/relationships/image" Target="../media/image49.png"/></Relationships>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hyperlink" Target="https://vitor-kaviski.up.railway.app/" TargetMode="External"/><Relationship Id="rId7" Type="http://schemas.openxmlformats.org/officeDocument/2006/relationships/image" Target="../media/image49.png"/><Relationship Id="rId12" Type="http://schemas.openxmlformats.org/officeDocument/2006/relationships/hyperlink" Target="https://kaviskilinks.netlify.app/" TargetMode="External"/><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hyperlink" Target="http://www.linkedin.com/in/vitor-kaviski" TargetMode="External"/><Relationship Id="rId11" Type="http://schemas.openxmlformats.org/officeDocument/2006/relationships/image" Target="../media/image52.svg"/><Relationship Id="rId5" Type="http://schemas.openxmlformats.org/officeDocument/2006/relationships/image" Target="../media/image48.svg"/><Relationship Id="rId10" Type="http://schemas.openxmlformats.org/officeDocument/2006/relationships/image" Target="../media/image51.png"/><Relationship Id="rId4" Type="http://schemas.openxmlformats.org/officeDocument/2006/relationships/image" Target="../media/image47.png"/><Relationship Id="rId9" Type="http://schemas.openxmlformats.org/officeDocument/2006/relationships/hyperlink" Target="https://github.com/VitorKaviski"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dirty="0">
              <a:solidFill>
                <a:schemeClr val="tx1"/>
              </a:solidFill>
            </a:rPr>
            <a:t>Referências relativas e absolutas.</a:t>
          </a:r>
          <a:endParaRPr lang="en-US" sz="1600" dirty="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dirty="0">
              <a:solidFill>
                <a:schemeClr val="tx1"/>
              </a:solidFill>
            </a:rPr>
            <a:t>Introdução ao tratamento de datas e horas.</a:t>
          </a:r>
          <a:endParaRPr lang="en-US" sz="1600" dirty="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dirty="0">
              <a:solidFill>
                <a:schemeClr val="tx1"/>
              </a:solidFill>
            </a:rPr>
            <a:t>Formatação condicional.</a:t>
          </a:r>
          <a:endParaRPr lang="en-US" sz="1600" dirty="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dirty="0">
              <a:solidFill>
                <a:schemeClr val="tx1"/>
              </a:solidFill>
            </a:rPr>
            <a:t>Uso de funções Lógicas como o SE, funções de referências como o PROCV e </a:t>
          </a:r>
          <a:r>
            <a:rPr lang="en-US" sz="1600" dirty="0" err="1">
              <a:solidFill>
                <a:schemeClr val="tx1"/>
              </a:solidFill>
            </a:rPr>
            <a:t>Funções</a:t>
          </a:r>
          <a:r>
            <a:rPr lang="en-US" sz="1600" dirty="0">
              <a:solidFill>
                <a:schemeClr val="tx1"/>
              </a:solidFill>
            </a:rPr>
            <a:t> de </a:t>
          </a:r>
          <a:r>
            <a:rPr lang="en-US" sz="1600" dirty="0" err="1">
              <a:solidFill>
                <a:schemeClr val="tx1"/>
              </a:solidFill>
            </a:rPr>
            <a:t>Texto</a:t>
          </a:r>
          <a:r>
            <a:rPr lang="en-US" sz="1600" dirty="0">
              <a:solidFill>
                <a:schemeClr val="tx1"/>
              </a:solidFill>
            </a:rPr>
            <a:t> </a:t>
          </a:r>
          <a:r>
            <a:rPr lang="en-US" sz="1600" dirty="0" err="1">
              <a:solidFill>
                <a:schemeClr val="tx1"/>
              </a:solidFill>
            </a:rPr>
            <a:t>como</a:t>
          </a:r>
          <a:r>
            <a:rPr lang="en-US" sz="1600" dirty="0">
              <a:solidFill>
                <a:schemeClr val="tx1"/>
              </a:solidFill>
            </a:rPr>
            <a:t> o DIREITA</a:t>
          </a:r>
          <a:r>
            <a:rPr lang="pt-BR" sz="1600" dirty="0">
              <a:solidFill>
                <a:schemeClr val="tx1"/>
              </a:solidFill>
            </a:rPr>
            <a:t>.</a:t>
          </a:r>
          <a:endParaRPr lang="en-US" sz="1600" dirty="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en-US" sz="1600" dirty="0" err="1">
              <a:solidFill>
                <a:schemeClr val="tx1"/>
              </a:solidFill>
            </a:rPr>
            <a:t>Validadação</a:t>
          </a:r>
          <a:r>
            <a:rPr lang="en-US" sz="1600" dirty="0">
              <a:solidFill>
                <a:schemeClr val="tx1"/>
              </a:solidFill>
            </a:rPr>
            <a:t> de Dados, </a:t>
          </a:r>
          <a:r>
            <a:rPr lang="en-US" sz="1600" dirty="0" err="1">
              <a:solidFill>
                <a:schemeClr val="tx1"/>
              </a:solidFill>
            </a:rPr>
            <a:t>Proteção</a:t>
          </a:r>
          <a:r>
            <a:rPr lang="en-US" sz="1600" dirty="0">
              <a:solidFill>
                <a:schemeClr val="tx1"/>
              </a:solidFill>
            </a:rPr>
            <a:t> de </a:t>
          </a:r>
          <a:r>
            <a:rPr lang="en-US" sz="1600" dirty="0" err="1">
              <a:solidFill>
                <a:schemeClr val="tx1"/>
              </a:solidFill>
            </a:rPr>
            <a:t>Arquivos</a:t>
          </a:r>
          <a:r>
            <a:rPr lang="en-US" sz="1600" dirty="0">
              <a:solidFill>
                <a:schemeClr val="tx1"/>
              </a:solidFill>
            </a:rPr>
            <a:t> e </a:t>
          </a:r>
          <a:r>
            <a:rPr lang="en-US" sz="1600" dirty="0" err="1">
              <a:solidFill>
                <a:schemeClr val="tx1"/>
              </a:solidFill>
            </a:rPr>
            <a:t>Gráficos</a:t>
          </a:r>
          <a:r>
            <a:rPr lang="en-US" sz="1600" dirty="0">
              <a:solidFill>
                <a:schemeClr val="tx1"/>
              </a:solidFill>
            </a:rPr>
            <a:t>.</a:t>
          </a: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Introdução de Tabelas Dinâmicas e Introdução do Power Query</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F1B6D1C-8B92-4A09-A76D-FFB1D245501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CCDAF49-115F-4C25-8423-B707EA4123A7}">
      <dgm:prSet/>
      <dgm:spPr/>
      <dgm:t>
        <a:bodyPr/>
        <a:lstStyle/>
        <a:p>
          <a:r>
            <a:rPr lang="pt-BR" b="0" i="0"/>
            <a:t>O tratamento de datas e horas é uma habilidade muito útil no Excel para análise de dados e cálculos.</a:t>
          </a:r>
          <a:endParaRPr lang="en-US"/>
        </a:p>
      </dgm:t>
    </dgm:pt>
    <dgm:pt modelId="{8D452CF6-75C5-450F-99DC-2294D09EFF09}" type="parTrans" cxnId="{51C90A98-7BDF-4E31-9385-D934B478D91E}">
      <dgm:prSet/>
      <dgm:spPr/>
      <dgm:t>
        <a:bodyPr/>
        <a:lstStyle/>
        <a:p>
          <a:endParaRPr lang="en-US"/>
        </a:p>
      </dgm:t>
    </dgm:pt>
    <dgm:pt modelId="{41657432-17D0-4FB5-9005-641B8C164061}" type="sibTrans" cxnId="{51C90A98-7BDF-4E31-9385-D934B478D91E}">
      <dgm:prSet/>
      <dgm:spPr/>
      <dgm:t>
        <a:bodyPr/>
        <a:lstStyle/>
        <a:p>
          <a:endParaRPr lang="en-US"/>
        </a:p>
      </dgm:t>
    </dgm:pt>
    <dgm:pt modelId="{975C8F45-381B-452C-A66B-02CFCD5E2A8B}">
      <dgm:prSet/>
      <dgm:spPr/>
      <dgm:t>
        <a:bodyPr/>
        <a:lstStyle/>
        <a:p>
          <a:r>
            <a:rPr lang="pt-BR" b="0" i="0"/>
            <a:t>Através das funções e formatos adequados, é possível realizar diversas operações com datas e horas, desde cálculos simples até comparações complexas.</a:t>
          </a:r>
          <a:endParaRPr lang="en-US"/>
        </a:p>
      </dgm:t>
    </dgm:pt>
    <dgm:pt modelId="{A4115445-D05D-4CBF-8D61-81755259C477}" type="parTrans" cxnId="{6F445504-9DB6-4521-84EA-6F39EDFAD8D1}">
      <dgm:prSet/>
      <dgm:spPr/>
      <dgm:t>
        <a:bodyPr/>
        <a:lstStyle/>
        <a:p>
          <a:endParaRPr lang="en-US"/>
        </a:p>
      </dgm:t>
    </dgm:pt>
    <dgm:pt modelId="{773807F5-8F03-4BB9-B290-E441E93A93A3}" type="sibTrans" cxnId="{6F445504-9DB6-4521-84EA-6F39EDFAD8D1}">
      <dgm:prSet/>
      <dgm:spPr/>
      <dgm:t>
        <a:bodyPr/>
        <a:lstStyle/>
        <a:p>
          <a:endParaRPr lang="en-US"/>
        </a:p>
      </dgm:t>
    </dgm:pt>
    <dgm:pt modelId="{38F62144-596D-4D89-822D-CA35AE2F2E73}">
      <dgm:prSet/>
      <dgm:spPr/>
      <dgm:t>
        <a:bodyPr/>
        <a:lstStyle/>
        <a:p>
          <a:r>
            <a:rPr lang="pt-BR" b="0" i="0"/>
            <a:t>Utilize o que aprendeu neste tutorial para trabalhar com datas e horas de forma mais eficiente no Excel.</a:t>
          </a:r>
          <a:endParaRPr lang="en-US"/>
        </a:p>
      </dgm:t>
    </dgm:pt>
    <dgm:pt modelId="{8F865BB6-FED9-4F42-BEBD-434D9202F196}" type="parTrans" cxnId="{1966082A-AA4B-45B9-9A03-06D29F2FA998}">
      <dgm:prSet/>
      <dgm:spPr/>
      <dgm:t>
        <a:bodyPr/>
        <a:lstStyle/>
        <a:p>
          <a:endParaRPr lang="en-US"/>
        </a:p>
      </dgm:t>
    </dgm:pt>
    <dgm:pt modelId="{6A6C8113-4173-4948-8EEE-AB446EED922E}" type="sibTrans" cxnId="{1966082A-AA4B-45B9-9A03-06D29F2FA998}">
      <dgm:prSet/>
      <dgm:spPr/>
      <dgm:t>
        <a:bodyPr/>
        <a:lstStyle/>
        <a:p>
          <a:endParaRPr lang="en-US"/>
        </a:p>
      </dgm:t>
    </dgm:pt>
    <dgm:pt modelId="{2C401013-65C8-4740-AA10-EF2024CD0097}" type="pres">
      <dgm:prSet presAssocID="{5F1B6D1C-8B92-4A09-A76D-FFB1D2455019}" presName="linear" presStyleCnt="0">
        <dgm:presLayoutVars>
          <dgm:animLvl val="lvl"/>
          <dgm:resizeHandles val="exact"/>
        </dgm:presLayoutVars>
      </dgm:prSet>
      <dgm:spPr/>
    </dgm:pt>
    <dgm:pt modelId="{57823206-3649-4146-BC80-6D82FF751689}" type="pres">
      <dgm:prSet presAssocID="{0CCDAF49-115F-4C25-8423-B707EA4123A7}" presName="parentText" presStyleLbl="node1" presStyleIdx="0" presStyleCnt="3">
        <dgm:presLayoutVars>
          <dgm:chMax val="0"/>
          <dgm:bulletEnabled val="1"/>
        </dgm:presLayoutVars>
      </dgm:prSet>
      <dgm:spPr/>
    </dgm:pt>
    <dgm:pt modelId="{5B84FDCB-2AAB-455C-BDC4-3BF7386374A6}" type="pres">
      <dgm:prSet presAssocID="{41657432-17D0-4FB5-9005-641B8C164061}" presName="spacer" presStyleCnt="0"/>
      <dgm:spPr/>
    </dgm:pt>
    <dgm:pt modelId="{BDB63778-909D-47BD-83FE-E9C70A3C8456}" type="pres">
      <dgm:prSet presAssocID="{975C8F45-381B-452C-A66B-02CFCD5E2A8B}" presName="parentText" presStyleLbl="node1" presStyleIdx="1" presStyleCnt="3">
        <dgm:presLayoutVars>
          <dgm:chMax val="0"/>
          <dgm:bulletEnabled val="1"/>
        </dgm:presLayoutVars>
      </dgm:prSet>
      <dgm:spPr/>
    </dgm:pt>
    <dgm:pt modelId="{F5243D4E-4076-485F-AFA0-EADA42A0DDF2}" type="pres">
      <dgm:prSet presAssocID="{773807F5-8F03-4BB9-B290-E441E93A93A3}" presName="spacer" presStyleCnt="0"/>
      <dgm:spPr/>
    </dgm:pt>
    <dgm:pt modelId="{1FA4561A-B89E-47C1-A653-97CDF809F02E}" type="pres">
      <dgm:prSet presAssocID="{38F62144-596D-4D89-822D-CA35AE2F2E73}" presName="parentText" presStyleLbl="node1" presStyleIdx="2" presStyleCnt="3">
        <dgm:presLayoutVars>
          <dgm:chMax val="0"/>
          <dgm:bulletEnabled val="1"/>
        </dgm:presLayoutVars>
      </dgm:prSet>
      <dgm:spPr/>
    </dgm:pt>
  </dgm:ptLst>
  <dgm:cxnLst>
    <dgm:cxn modelId="{6F445504-9DB6-4521-84EA-6F39EDFAD8D1}" srcId="{5F1B6D1C-8B92-4A09-A76D-FFB1D2455019}" destId="{975C8F45-381B-452C-A66B-02CFCD5E2A8B}" srcOrd="1" destOrd="0" parTransId="{A4115445-D05D-4CBF-8D61-81755259C477}" sibTransId="{773807F5-8F03-4BB9-B290-E441E93A93A3}"/>
    <dgm:cxn modelId="{54E7A41F-3BB6-43BB-94C0-0F6DD887D1AF}" type="presOf" srcId="{0CCDAF49-115F-4C25-8423-B707EA4123A7}" destId="{57823206-3649-4146-BC80-6D82FF751689}" srcOrd="0" destOrd="0" presId="urn:microsoft.com/office/officeart/2005/8/layout/vList2"/>
    <dgm:cxn modelId="{1966082A-AA4B-45B9-9A03-06D29F2FA998}" srcId="{5F1B6D1C-8B92-4A09-A76D-FFB1D2455019}" destId="{38F62144-596D-4D89-822D-CA35AE2F2E73}" srcOrd="2" destOrd="0" parTransId="{8F865BB6-FED9-4F42-BEBD-434D9202F196}" sibTransId="{6A6C8113-4173-4948-8EEE-AB446EED922E}"/>
    <dgm:cxn modelId="{51C90A98-7BDF-4E31-9385-D934B478D91E}" srcId="{5F1B6D1C-8B92-4A09-A76D-FFB1D2455019}" destId="{0CCDAF49-115F-4C25-8423-B707EA4123A7}" srcOrd="0" destOrd="0" parTransId="{8D452CF6-75C5-450F-99DC-2294D09EFF09}" sibTransId="{41657432-17D0-4FB5-9005-641B8C164061}"/>
    <dgm:cxn modelId="{9218B0A7-DD7C-43AF-8DC7-48254FA7940F}" type="presOf" srcId="{38F62144-596D-4D89-822D-CA35AE2F2E73}" destId="{1FA4561A-B89E-47C1-A653-97CDF809F02E}" srcOrd="0" destOrd="0" presId="urn:microsoft.com/office/officeart/2005/8/layout/vList2"/>
    <dgm:cxn modelId="{BB28C1A9-F8DB-4260-A768-51DE951C2159}" type="presOf" srcId="{975C8F45-381B-452C-A66B-02CFCD5E2A8B}" destId="{BDB63778-909D-47BD-83FE-E9C70A3C8456}" srcOrd="0" destOrd="0" presId="urn:microsoft.com/office/officeart/2005/8/layout/vList2"/>
    <dgm:cxn modelId="{F9EA82F5-1FBA-4B90-A528-E1D055573FF0}" type="presOf" srcId="{5F1B6D1C-8B92-4A09-A76D-FFB1D2455019}" destId="{2C401013-65C8-4740-AA10-EF2024CD0097}" srcOrd="0" destOrd="0" presId="urn:microsoft.com/office/officeart/2005/8/layout/vList2"/>
    <dgm:cxn modelId="{49CB0D46-0941-4B0E-A62A-593D6E940D38}" type="presParOf" srcId="{2C401013-65C8-4740-AA10-EF2024CD0097}" destId="{57823206-3649-4146-BC80-6D82FF751689}" srcOrd="0" destOrd="0" presId="urn:microsoft.com/office/officeart/2005/8/layout/vList2"/>
    <dgm:cxn modelId="{22C4B328-7DAC-4F79-A2E5-C28D5CBA1436}" type="presParOf" srcId="{2C401013-65C8-4740-AA10-EF2024CD0097}" destId="{5B84FDCB-2AAB-455C-BDC4-3BF7386374A6}" srcOrd="1" destOrd="0" presId="urn:microsoft.com/office/officeart/2005/8/layout/vList2"/>
    <dgm:cxn modelId="{92A3266F-BCD7-4BE0-89E9-85611B45CEE3}" type="presParOf" srcId="{2C401013-65C8-4740-AA10-EF2024CD0097}" destId="{BDB63778-909D-47BD-83FE-E9C70A3C8456}" srcOrd="2" destOrd="0" presId="urn:microsoft.com/office/officeart/2005/8/layout/vList2"/>
    <dgm:cxn modelId="{00987E78-6B39-4F1C-A41C-6243E9FA264A}" type="presParOf" srcId="{2C401013-65C8-4740-AA10-EF2024CD0097}" destId="{F5243D4E-4076-485F-AFA0-EADA42A0DDF2}" srcOrd="3" destOrd="0" presId="urn:microsoft.com/office/officeart/2005/8/layout/vList2"/>
    <dgm:cxn modelId="{1CE9BA7A-A6A7-41DF-B640-227F114C70D9}" type="presParOf" srcId="{2C401013-65C8-4740-AA10-EF2024CD0097}" destId="{1FA4561A-B89E-47C1-A653-97CDF809F02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CA7D06A-28D2-4CB7-975F-2263FA50C155}"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E941DA56-A5FD-4ED9-BFA0-7CEB7917E128}">
      <dgm:prSet/>
      <dgm:spPr/>
      <dgm:t>
        <a:bodyPr/>
        <a:lstStyle/>
        <a:p>
          <a:r>
            <a:rPr lang="pt-BR" b="0" i="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dirty="0"/>
        </a:p>
      </dgm:t>
    </dgm:pt>
    <dgm:pt modelId="{226C5017-9F27-4799-8F16-D9D1686704A5}" type="parTrans" cxnId="{469F361E-6C4C-448F-A4F3-85A1E48966A7}">
      <dgm:prSet/>
      <dgm:spPr/>
      <dgm:t>
        <a:bodyPr/>
        <a:lstStyle/>
        <a:p>
          <a:endParaRPr lang="en-US"/>
        </a:p>
      </dgm:t>
    </dgm:pt>
    <dgm:pt modelId="{245F36C0-87BC-42C7-995C-77C4AA16A464}" type="sibTrans" cxnId="{469F361E-6C4C-448F-A4F3-85A1E48966A7}">
      <dgm:prSet/>
      <dgm:spPr/>
      <dgm:t>
        <a:bodyPr/>
        <a:lstStyle/>
        <a:p>
          <a:endParaRPr lang="en-US" dirty="0"/>
        </a:p>
        <a:p>
          <a:endParaRPr lang="en-US" dirty="0"/>
        </a:p>
        <a:p>
          <a:endParaRPr lang="en-US" dirty="0"/>
        </a:p>
      </dgm:t>
    </dgm:pt>
    <dgm:pt modelId="{F317A757-177C-4DDD-9D76-1ACEC17354A8}">
      <dgm:prSet/>
      <dgm:spPr/>
      <dgm:t>
        <a:bodyPr/>
        <a:lstStyle/>
        <a:p>
          <a:r>
            <a:rPr lang="pt-BR"/>
            <a:t>2 - </a:t>
          </a:r>
          <a:r>
            <a:rPr lang="pt-BR" b="0" i="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a:p>
      </dgm:t>
    </dgm:pt>
    <dgm:pt modelId="{9DC4D399-23ED-4677-AB7F-C6A1E72915C8}" type="parTrans" cxnId="{D5FA97A5-379E-48A3-9A82-3AFBC3D7C125}">
      <dgm:prSet/>
      <dgm:spPr/>
      <dgm:t>
        <a:bodyPr/>
        <a:lstStyle/>
        <a:p>
          <a:endParaRPr lang="en-US"/>
        </a:p>
      </dgm:t>
    </dgm:pt>
    <dgm:pt modelId="{0E69590A-AF9E-42D2-9578-156F95487FBD}" type="sibTrans" cxnId="{D5FA97A5-379E-48A3-9A82-3AFBC3D7C125}">
      <dgm:prSet/>
      <dgm:spPr/>
      <dgm:t>
        <a:bodyPr/>
        <a:lstStyle/>
        <a:p>
          <a:endParaRPr lang="en-US"/>
        </a:p>
      </dgm:t>
    </dgm:pt>
    <dgm:pt modelId="{EF167C23-4B4D-4565-8A3A-C7EDA59F4566}" type="pres">
      <dgm:prSet presAssocID="{0CA7D06A-28D2-4CB7-975F-2263FA50C155}" presName="outerComposite" presStyleCnt="0">
        <dgm:presLayoutVars>
          <dgm:chMax val="5"/>
          <dgm:dir/>
          <dgm:resizeHandles val="exact"/>
        </dgm:presLayoutVars>
      </dgm:prSet>
      <dgm:spPr/>
    </dgm:pt>
    <dgm:pt modelId="{69BB2FF6-C408-48D7-AB01-7669CD1196E6}" type="pres">
      <dgm:prSet presAssocID="{0CA7D06A-28D2-4CB7-975F-2263FA50C155}" presName="dummyMaxCanvas" presStyleCnt="0">
        <dgm:presLayoutVars/>
      </dgm:prSet>
      <dgm:spPr/>
    </dgm:pt>
    <dgm:pt modelId="{5F3E6458-F309-49ED-A904-EADFE498635F}" type="pres">
      <dgm:prSet presAssocID="{0CA7D06A-28D2-4CB7-975F-2263FA50C155}" presName="TwoNodes_1" presStyleLbl="node1" presStyleIdx="0" presStyleCnt="2">
        <dgm:presLayoutVars>
          <dgm:bulletEnabled val="1"/>
        </dgm:presLayoutVars>
      </dgm:prSet>
      <dgm:spPr/>
    </dgm:pt>
    <dgm:pt modelId="{D057D822-412D-4618-9826-289D406A3473}" type="pres">
      <dgm:prSet presAssocID="{0CA7D06A-28D2-4CB7-975F-2263FA50C155}" presName="TwoNodes_2" presStyleLbl="node1" presStyleIdx="1" presStyleCnt="2">
        <dgm:presLayoutVars>
          <dgm:bulletEnabled val="1"/>
        </dgm:presLayoutVars>
      </dgm:prSet>
      <dgm:spPr/>
    </dgm:pt>
    <dgm:pt modelId="{C72C9123-8906-40B4-80D3-319FAD21EFF2}" type="pres">
      <dgm:prSet presAssocID="{0CA7D06A-28D2-4CB7-975F-2263FA50C155}" presName="TwoConn_1-2" presStyleLbl="fgAccFollowNode1" presStyleIdx="0" presStyleCnt="1">
        <dgm:presLayoutVars>
          <dgm:bulletEnabled val="1"/>
        </dgm:presLayoutVars>
      </dgm:prSet>
      <dgm:spPr/>
    </dgm:pt>
    <dgm:pt modelId="{ED21038B-FE6C-4265-9F72-7DBE4A4F1F59}" type="pres">
      <dgm:prSet presAssocID="{0CA7D06A-28D2-4CB7-975F-2263FA50C155}" presName="TwoNodes_1_text" presStyleLbl="node1" presStyleIdx="1" presStyleCnt="2">
        <dgm:presLayoutVars>
          <dgm:bulletEnabled val="1"/>
        </dgm:presLayoutVars>
      </dgm:prSet>
      <dgm:spPr/>
    </dgm:pt>
    <dgm:pt modelId="{BE80682C-4520-4F90-92A1-8BF18B3746B7}" type="pres">
      <dgm:prSet presAssocID="{0CA7D06A-28D2-4CB7-975F-2263FA50C155}" presName="TwoNodes_2_text" presStyleLbl="node1" presStyleIdx="1" presStyleCnt="2">
        <dgm:presLayoutVars>
          <dgm:bulletEnabled val="1"/>
        </dgm:presLayoutVars>
      </dgm:prSet>
      <dgm:spPr/>
    </dgm:pt>
  </dgm:ptLst>
  <dgm:cxnLst>
    <dgm:cxn modelId="{469F361E-6C4C-448F-A4F3-85A1E48966A7}" srcId="{0CA7D06A-28D2-4CB7-975F-2263FA50C155}" destId="{E941DA56-A5FD-4ED9-BFA0-7CEB7917E128}" srcOrd="0" destOrd="0" parTransId="{226C5017-9F27-4799-8F16-D9D1686704A5}" sibTransId="{245F36C0-87BC-42C7-995C-77C4AA16A464}"/>
    <dgm:cxn modelId="{E8499326-3F40-4C68-8064-FA2D6B042499}" type="presOf" srcId="{E941DA56-A5FD-4ED9-BFA0-7CEB7917E128}" destId="{ED21038B-FE6C-4265-9F72-7DBE4A4F1F59}" srcOrd="1" destOrd="0" presId="urn:microsoft.com/office/officeart/2005/8/layout/vProcess5"/>
    <dgm:cxn modelId="{6999C95B-F9F7-4400-8CD2-BFCA9D3BA650}" type="presOf" srcId="{F317A757-177C-4DDD-9D76-1ACEC17354A8}" destId="{D057D822-412D-4618-9826-289D406A3473}" srcOrd="0" destOrd="0" presId="urn:microsoft.com/office/officeart/2005/8/layout/vProcess5"/>
    <dgm:cxn modelId="{E747B54B-3B41-4466-8335-E44375823669}" type="presOf" srcId="{0CA7D06A-28D2-4CB7-975F-2263FA50C155}" destId="{EF167C23-4B4D-4565-8A3A-C7EDA59F4566}" srcOrd="0" destOrd="0" presId="urn:microsoft.com/office/officeart/2005/8/layout/vProcess5"/>
    <dgm:cxn modelId="{A0C5B580-6A74-480C-9447-0DF5BD8FE5FA}" type="presOf" srcId="{F317A757-177C-4DDD-9D76-1ACEC17354A8}" destId="{BE80682C-4520-4F90-92A1-8BF18B3746B7}" srcOrd="1" destOrd="0" presId="urn:microsoft.com/office/officeart/2005/8/layout/vProcess5"/>
    <dgm:cxn modelId="{D5FA97A5-379E-48A3-9A82-3AFBC3D7C125}" srcId="{0CA7D06A-28D2-4CB7-975F-2263FA50C155}" destId="{F317A757-177C-4DDD-9D76-1ACEC17354A8}" srcOrd="1" destOrd="0" parTransId="{9DC4D399-23ED-4677-AB7F-C6A1E72915C8}" sibTransId="{0E69590A-AF9E-42D2-9578-156F95487FBD}"/>
    <dgm:cxn modelId="{08DE7EBB-A3A4-4D7F-B8FC-16A54B35974D}" type="presOf" srcId="{245F36C0-87BC-42C7-995C-77C4AA16A464}" destId="{C72C9123-8906-40B4-80D3-319FAD21EFF2}" srcOrd="0" destOrd="0" presId="urn:microsoft.com/office/officeart/2005/8/layout/vProcess5"/>
    <dgm:cxn modelId="{BB22E3DA-4BA4-4D00-A058-55A11CCB5385}" type="presOf" srcId="{E941DA56-A5FD-4ED9-BFA0-7CEB7917E128}" destId="{5F3E6458-F309-49ED-A904-EADFE498635F}" srcOrd="0" destOrd="0" presId="urn:microsoft.com/office/officeart/2005/8/layout/vProcess5"/>
    <dgm:cxn modelId="{C397DE19-A8CE-4CB4-951A-62D2510579FC}" type="presParOf" srcId="{EF167C23-4B4D-4565-8A3A-C7EDA59F4566}" destId="{69BB2FF6-C408-48D7-AB01-7669CD1196E6}" srcOrd="0" destOrd="0" presId="urn:microsoft.com/office/officeart/2005/8/layout/vProcess5"/>
    <dgm:cxn modelId="{70FED27E-B4AA-4FD2-B330-B622F7513479}" type="presParOf" srcId="{EF167C23-4B4D-4565-8A3A-C7EDA59F4566}" destId="{5F3E6458-F309-49ED-A904-EADFE498635F}" srcOrd="1" destOrd="0" presId="urn:microsoft.com/office/officeart/2005/8/layout/vProcess5"/>
    <dgm:cxn modelId="{319E3751-2594-4F3D-B5F0-DB0E7BC4C619}" type="presParOf" srcId="{EF167C23-4B4D-4565-8A3A-C7EDA59F4566}" destId="{D057D822-412D-4618-9826-289D406A3473}" srcOrd="2" destOrd="0" presId="urn:microsoft.com/office/officeart/2005/8/layout/vProcess5"/>
    <dgm:cxn modelId="{00B6BB8D-E9BF-497F-B87E-6EF84063A851}" type="presParOf" srcId="{EF167C23-4B4D-4565-8A3A-C7EDA59F4566}" destId="{C72C9123-8906-40B4-80D3-319FAD21EFF2}" srcOrd="3" destOrd="0" presId="urn:microsoft.com/office/officeart/2005/8/layout/vProcess5"/>
    <dgm:cxn modelId="{D5D1F502-27C0-4F2C-8DAC-3446536ECE8D}" type="presParOf" srcId="{EF167C23-4B4D-4565-8A3A-C7EDA59F4566}" destId="{ED21038B-FE6C-4265-9F72-7DBE4A4F1F59}" srcOrd="4" destOrd="0" presId="urn:microsoft.com/office/officeart/2005/8/layout/vProcess5"/>
    <dgm:cxn modelId="{3ACD38CB-83A5-4264-8905-73D622ACC279}" type="presParOf" srcId="{EF167C23-4B4D-4565-8A3A-C7EDA59F4566}" destId="{BE80682C-4520-4F90-92A1-8BF18B3746B7}"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211446-9D1D-4B62-91A3-2ED6BEC6825B}"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1EF751A3-2C27-41FD-A558-8A887B5B5477}">
      <dgm:prSet/>
      <dgm:spPr/>
      <dgm:t>
        <a:bodyPr/>
        <a:lstStyle/>
        <a:p>
          <a:r>
            <a:rPr lang="pt-BR" dirty="0"/>
            <a:t>3</a:t>
          </a:r>
          <a:r>
            <a:rPr lang="pt-BR" b="0" i="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dirty="0"/>
        </a:p>
      </dgm:t>
    </dgm:pt>
    <dgm:pt modelId="{E32EF4ED-2537-4EED-8F3D-F2CBD5DE968D}" type="parTrans" cxnId="{DF78CE9C-150D-4A7A-809C-E93320EB02B3}">
      <dgm:prSet/>
      <dgm:spPr/>
      <dgm:t>
        <a:bodyPr/>
        <a:lstStyle/>
        <a:p>
          <a:endParaRPr lang="en-US"/>
        </a:p>
      </dgm:t>
    </dgm:pt>
    <dgm:pt modelId="{4FA33451-E04C-462C-A155-EDE9E7542288}" type="sibTrans" cxnId="{DF78CE9C-150D-4A7A-809C-E93320EB02B3}">
      <dgm:prSet/>
      <dgm:spPr/>
      <dgm:t>
        <a:bodyPr/>
        <a:lstStyle/>
        <a:p>
          <a:endParaRPr lang="en-US"/>
        </a:p>
      </dgm:t>
    </dgm:pt>
    <dgm:pt modelId="{4B7355AA-2C88-44F4-A6B3-8BE819B25405}">
      <dgm:prSet/>
      <dgm:spPr/>
      <dgm:t>
        <a:bodyPr/>
        <a:lstStyle/>
        <a:p>
          <a:r>
            <a:rPr lang="pt-BR"/>
            <a:t>4 - </a:t>
          </a:r>
          <a:r>
            <a:rPr lang="pt-BR" b="0" i="0"/>
            <a:t>Na célula A1, digite o número 10. Na célula B1, digite o número 5. Na célula C1, digite a seguinte fórmula: =SOMA(A1:B1) Copie a fórmula da célula C1</a:t>
          </a:r>
          <a:endParaRPr lang="en-US"/>
        </a:p>
      </dgm:t>
    </dgm:pt>
    <dgm:pt modelId="{902B6356-A01D-4C43-8845-3D5C07B1F20B}" type="parTrans" cxnId="{43AC4760-3CF4-4723-9DA6-852EF9CA3000}">
      <dgm:prSet/>
      <dgm:spPr/>
      <dgm:t>
        <a:bodyPr/>
        <a:lstStyle/>
        <a:p>
          <a:endParaRPr lang="en-US"/>
        </a:p>
      </dgm:t>
    </dgm:pt>
    <dgm:pt modelId="{0F66956A-A8C9-4815-967E-E486295B72B0}" type="sibTrans" cxnId="{43AC4760-3CF4-4723-9DA6-852EF9CA3000}">
      <dgm:prSet/>
      <dgm:spPr/>
      <dgm:t>
        <a:bodyPr/>
        <a:lstStyle/>
        <a:p>
          <a:endParaRPr lang="en-US"/>
        </a:p>
      </dgm:t>
    </dgm:pt>
    <dgm:pt modelId="{36E39A96-DEC4-47F4-9CDB-F6785438F196}" type="pres">
      <dgm:prSet presAssocID="{3E211446-9D1D-4B62-91A3-2ED6BEC6825B}" presName="linear" presStyleCnt="0">
        <dgm:presLayoutVars>
          <dgm:animLvl val="lvl"/>
          <dgm:resizeHandles val="exact"/>
        </dgm:presLayoutVars>
      </dgm:prSet>
      <dgm:spPr/>
    </dgm:pt>
    <dgm:pt modelId="{BBABD6D9-8AB6-4245-86BD-4E235676614F}" type="pres">
      <dgm:prSet presAssocID="{1EF751A3-2C27-41FD-A558-8A887B5B5477}" presName="parentText" presStyleLbl="node1" presStyleIdx="0" presStyleCnt="2">
        <dgm:presLayoutVars>
          <dgm:chMax val="0"/>
          <dgm:bulletEnabled val="1"/>
        </dgm:presLayoutVars>
      </dgm:prSet>
      <dgm:spPr/>
    </dgm:pt>
    <dgm:pt modelId="{9CDBE642-74C1-4EED-A829-EA8052F9965B}" type="pres">
      <dgm:prSet presAssocID="{4FA33451-E04C-462C-A155-EDE9E7542288}" presName="spacer" presStyleCnt="0"/>
      <dgm:spPr/>
    </dgm:pt>
    <dgm:pt modelId="{2EDD0A9E-184B-4E45-996C-B72274280A93}" type="pres">
      <dgm:prSet presAssocID="{4B7355AA-2C88-44F4-A6B3-8BE819B25405}" presName="parentText" presStyleLbl="node1" presStyleIdx="1" presStyleCnt="2">
        <dgm:presLayoutVars>
          <dgm:chMax val="0"/>
          <dgm:bulletEnabled val="1"/>
        </dgm:presLayoutVars>
      </dgm:prSet>
      <dgm:spPr/>
    </dgm:pt>
  </dgm:ptLst>
  <dgm:cxnLst>
    <dgm:cxn modelId="{BF205C24-9640-489F-81FD-AA17570B1CF4}" type="presOf" srcId="{3E211446-9D1D-4B62-91A3-2ED6BEC6825B}" destId="{36E39A96-DEC4-47F4-9CDB-F6785438F196}" srcOrd="0" destOrd="0" presId="urn:microsoft.com/office/officeart/2005/8/layout/vList2"/>
    <dgm:cxn modelId="{1EAB8233-5198-4D7B-BBED-371A1B54D413}" type="presOf" srcId="{1EF751A3-2C27-41FD-A558-8A887B5B5477}" destId="{BBABD6D9-8AB6-4245-86BD-4E235676614F}" srcOrd="0" destOrd="0" presId="urn:microsoft.com/office/officeart/2005/8/layout/vList2"/>
    <dgm:cxn modelId="{43AC4760-3CF4-4723-9DA6-852EF9CA3000}" srcId="{3E211446-9D1D-4B62-91A3-2ED6BEC6825B}" destId="{4B7355AA-2C88-44F4-A6B3-8BE819B25405}" srcOrd="1" destOrd="0" parTransId="{902B6356-A01D-4C43-8845-3D5C07B1F20B}" sibTransId="{0F66956A-A8C9-4815-967E-E486295B72B0}"/>
    <dgm:cxn modelId="{8F612F61-CDD7-40FE-AB97-BE7A017D7DC9}" type="presOf" srcId="{4B7355AA-2C88-44F4-A6B3-8BE819B25405}" destId="{2EDD0A9E-184B-4E45-996C-B72274280A93}" srcOrd="0" destOrd="0" presId="urn:microsoft.com/office/officeart/2005/8/layout/vList2"/>
    <dgm:cxn modelId="{DF78CE9C-150D-4A7A-809C-E93320EB02B3}" srcId="{3E211446-9D1D-4B62-91A3-2ED6BEC6825B}" destId="{1EF751A3-2C27-41FD-A558-8A887B5B5477}" srcOrd="0" destOrd="0" parTransId="{E32EF4ED-2537-4EED-8F3D-F2CBD5DE968D}" sibTransId="{4FA33451-E04C-462C-A155-EDE9E7542288}"/>
    <dgm:cxn modelId="{CBBF3DDA-647C-4156-A5FD-84E9DB3F05AE}" type="presParOf" srcId="{36E39A96-DEC4-47F4-9CDB-F6785438F196}" destId="{BBABD6D9-8AB6-4245-86BD-4E235676614F}" srcOrd="0" destOrd="0" presId="urn:microsoft.com/office/officeart/2005/8/layout/vList2"/>
    <dgm:cxn modelId="{71516D86-0840-4480-A2C3-920516EF1B4D}" type="presParOf" srcId="{36E39A96-DEC4-47F4-9CDB-F6785438F196}" destId="{9CDBE642-74C1-4EED-A829-EA8052F9965B}" srcOrd="1" destOrd="0" presId="urn:microsoft.com/office/officeart/2005/8/layout/vList2"/>
    <dgm:cxn modelId="{8CA0F7AA-2A6E-4DE6-8B70-20C63857B642}" type="presParOf" srcId="{36E39A96-DEC4-47F4-9CDB-F6785438F196}" destId="{2EDD0A9E-184B-4E45-996C-B72274280A9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6066E8E-39F3-40D5-A113-2FD374315A80}"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31848E6D-B53C-4688-BBEF-2D52F8C19AEB}">
      <dgm:prSet/>
      <dgm:spPr/>
      <dgm:t>
        <a:bodyPr/>
        <a:lstStyle/>
        <a:p>
          <a:r>
            <a:rPr lang="pt-BR" b="0" i="0" dirty="0"/>
            <a:t>5 - Calcule a diferença em dias entre as datas 01/01/2022 e 15/02/2022.</a:t>
          </a:r>
          <a:endParaRPr lang="en-US" dirty="0"/>
        </a:p>
      </dgm:t>
    </dgm:pt>
    <dgm:pt modelId="{E09A84FE-FB79-4676-A1BC-EF801B3311DA}" type="parTrans" cxnId="{03D03BDF-1713-4795-921E-1F23A0BB0CD0}">
      <dgm:prSet/>
      <dgm:spPr/>
      <dgm:t>
        <a:bodyPr/>
        <a:lstStyle/>
        <a:p>
          <a:endParaRPr lang="en-US"/>
        </a:p>
      </dgm:t>
    </dgm:pt>
    <dgm:pt modelId="{C199528A-DFCA-4A41-8C48-1877FDDA7F62}" type="sibTrans" cxnId="{03D03BDF-1713-4795-921E-1F23A0BB0CD0}">
      <dgm:prSet/>
      <dgm:spPr/>
      <dgm:t>
        <a:bodyPr/>
        <a:lstStyle/>
        <a:p>
          <a:endParaRPr lang="en-US"/>
        </a:p>
      </dgm:t>
    </dgm:pt>
    <dgm:pt modelId="{26B74850-B6AE-465E-B8EF-0C1C6DB7FD07}">
      <dgm:prSet/>
      <dgm:spPr/>
      <dgm:t>
        <a:bodyPr/>
        <a:lstStyle/>
        <a:p>
          <a:r>
            <a:rPr lang="pt-BR" b="0" i="0" dirty="0"/>
            <a:t>6 - Calcule a hora resultante da soma das horas 13:30 e 02:45.</a:t>
          </a:r>
          <a:endParaRPr lang="en-US" dirty="0"/>
        </a:p>
      </dgm:t>
    </dgm:pt>
    <dgm:pt modelId="{443319EE-55D9-4948-97E6-29243449D4CE}" type="parTrans" cxnId="{01D5FCE4-F383-4055-A020-64DA670D37CA}">
      <dgm:prSet/>
      <dgm:spPr/>
      <dgm:t>
        <a:bodyPr/>
        <a:lstStyle/>
        <a:p>
          <a:endParaRPr lang="en-US"/>
        </a:p>
      </dgm:t>
    </dgm:pt>
    <dgm:pt modelId="{52FD1D72-4BC8-4439-80E5-C724A1BE8C5C}" type="sibTrans" cxnId="{01D5FCE4-F383-4055-A020-64DA670D37CA}">
      <dgm:prSet/>
      <dgm:spPr/>
      <dgm:t>
        <a:bodyPr/>
        <a:lstStyle/>
        <a:p>
          <a:endParaRPr lang="en-US"/>
        </a:p>
      </dgm:t>
    </dgm:pt>
    <dgm:pt modelId="{FB032CD8-E06F-4936-95BD-D579333138F8}">
      <dgm:prSet/>
      <dgm:spPr/>
      <dgm:t>
        <a:bodyPr/>
        <a:lstStyle/>
        <a:p>
          <a:r>
            <a:rPr lang="pt-BR" b="0" i="0" dirty="0"/>
            <a:t>7 - Extraia o mês da data 27/09/2022.</a:t>
          </a:r>
          <a:endParaRPr lang="en-US" dirty="0"/>
        </a:p>
      </dgm:t>
    </dgm:pt>
    <dgm:pt modelId="{2F11673C-4398-43A8-8589-E0255A28B8C0}" type="parTrans" cxnId="{07E5621E-97E3-4DCD-AD36-C2BBB3544A00}">
      <dgm:prSet/>
      <dgm:spPr/>
      <dgm:t>
        <a:bodyPr/>
        <a:lstStyle/>
        <a:p>
          <a:endParaRPr lang="en-US"/>
        </a:p>
      </dgm:t>
    </dgm:pt>
    <dgm:pt modelId="{64CCDDC2-3545-4ABD-8713-791F5185F450}" type="sibTrans" cxnId="{07E5621E-97E3-4DCD-AD36-C2BBB3544A00}">
      <dgm:prSet/>
      <dgm:spPr/>
      <dgm:t>
        <a:bodyPr/>
        <a:lstStyle/>
        <a:p>
          <a:endParaRPr lang="en-US"/>
        </a:p>
      </dgm:t>
    </dgm:pt>
    <dgm:pt modelId="{E4783434-0C9A-4A62-94FC-F18B3102F926}">
      <dgm:prSet/>
      <dgm:spPr/>
      <dgm:t>
        <a:bodyPr/>
        <a:lstStyle/>
        <a:p>
          <a:r>
            <a:rPr lang="pt-BR" b="0" i="0" dirty="0"/>
            <a:t>8 - Compare as datas 05/03/2022 e 10/04/2022 e retorne a mensagem "Data A é maior que Data B" caso a data A seja maior que a data B, ou "Data B é maior ou igual a Data A" caso contrário.</a:t>
          </a:r>
          <a:endParaRPr lang="en-US" dirty="0"/>
        </a:p>
      </dgm:t>
    </dgm:pt>
    <dgm:pt modelId="{D8EC2AD4-C8B8-428F-AA12-12C508009525}" type="parTrans" cxnId="{79C358DC-D84D-48D8-9521-1707B3F2C31B}">
      <dgm:prSet/>
      <dgm:spPr/>
      <dgm:t>
        <a:bodyPr/>
        <a:lstStyle/>
        <a:p>
          <a:endParaRPr lang="en-US"/>
        </a:p>
      </dgm:t>
    </dgm:pt>
    <dgm:pt modelId="{FC9A5083-BE59-4A54-B736-F950AD1B4E94}" type="sibTrans" cxnId="{79C358DC-D84D-48D8-9521-1707B3F2C31B}">
      <dgm:prSet/>
      <dgm:spPr/>
      <dgm:t>
        <a:bodyPr/>
        <a:lstStyle/>
        <a:p>
          <a:endParaRPr lang="en-US"/>
        </a:p>
      </dgm:t>
    </dgm:pt>
    <dgm:pt modelId="{7401AE5A-983F-4F29-B10C-CDB02878189D}" type="pres">
      <dgm:prSet presAssocID="{66066E8E-39F3-40D5-A113-2FD374315A80}" presName="outerComposite" presStyleCnt="0">
        <dgm:presLayoutVars>
          <dgm:chMax val="5"/>
          <dgm:dir/>
          <dgm:resizeHandles val="exact"/>
        </dgm:presLayoutVars>
      </dgm:prSet>
      <dgm:spPr/>
    </dgm:pt>
    <dgm:pt modelId="{FD8CEB81-A5F3-4BE4-AB6B-B97EC92B35AD}" type="pres">
      <dgm:prSet presAssocID="{66066E8E-39F3-40D5-A113-2FD374315A80}" presName="dummyMaxCanvas" presStyleCnt="0">
        <dgm:presLayoutVars/>
      </dgm:prSet>
      <dgm:spPr/>
    </dgm:pt>
    <dgm:pt modelId="{4EEA82E0-D470-4D57-ADDB-8F8D70BFB0A1}" type="pres">
      <dgm:prSet presAssocID="{66066E8E-39F3-40D5-A113-2FD374315A80}" presName="FourNodes_1" presStyleLbl="node1" presStyleIdx="0" presStyleCnt="4">
        <dgm:presLayoutVars>
          <dgm:bulletEnabled val="1"/>
        </dgm:presLayoutVars>
      </dgm:prSet>
      <dgm:spPr/>
    </dgm:pt>
    <dgm:pt modelId="{9EB730EF-1D02-4842-A85D-214B518590A1}" type="pres">
      <dgm:prSet presAssocID="{66066E8E-39F3-40D5-A113-2FD374315A80}" presName="FourNodes_2" presStyleLbl="node1" presStyleIdx="1" presStyleCnt="4">
        <dgm:presLayoutVars>
          <dgm:bulletEnabled val="1"/>
        </dgm:presLayoutVars>
      </dgm:prSet>
      <dgm:spPr/>
    </dgm:pt>
    <dgm:pt modelId="{CD065E69-B446-40F7-BB74-BE02DCA46B2F}" type="pres">
      <dgm:prSet presAssocID="{66066E8E-39F3-40D5-A113-2FD374315A80}" presName="FourNodes_3" presStyleLbl="node1" presStyleIdx="2" presStyleCnt="4">
        <dgm:presLayoutVars>
          <dgm:bulletEnabled val="1"/>
        </dgm:presLayoutVars>
      </dgm:prSet>
      <dgm:spPr/>
    </dgm:pt>
    <dgm:pt modelId="{042361B2-0A48-427F-8062-53D796881D48}" type="pres">
      <dgm:prSet presAssocID="{66066E8E-39F3-40D5-A113-2FD374315A80}" presName="FourNodes_4" presStyleLbl="node1" presStyleIdx="3" presStyleCnt="4">
        <dgm:presLayoutVars>
          <dgm:bulletEnabled val="1"/>
        </dgm:presLayoutVars>
      </dgm:prSet>
      <dgm:spPr/>
    </dgm:pt>
    <dgm:pt modelId="{1BC976AA-F212-44E9-B244-AA3121D6A337}" type="pres">
      <dgm:prSet presAssocID="{66066E8E-39F3-40D5-A113-2FD374315A80}" presName="FourConn_1-2" presStyleLbl="fgAccFollowNode1" presStyleIdx="0" presStyleCnt="3">
        <dgm:presLayoutVars>
          <dgm:bulletEnabled val="1"/>
        </dgm:presLayoutVars>
      </dgm:prSet>
      <dgm:spPr/>
    </dgm:pt>
    <dgm:pt modelId="{1B65DA16-074C-45C9-84A7-39C01868D3E8}" type="pres">
      <dgm:prSet presAssocID="{66066E8E-39F3-40D5-A113-2FD374315A80}" presName="FourConn_2-3" presStyleLbl="fgAccFollowNode1" presStyleIdx="1" presStyleCnt="3">
        <dgm:presLayoutVars>
          <dgm:bulletEnabled val="1"/>
        </dgm:presLayoutVars>
      </dgm:prSet>
      <dgm:spPr/>
    </dgm:pt>
    <dgm:pt modelId="{E2A0830D-76A9-4E48-BC39-13FE87A7E246}" type="pres">
      <dgm:prSet presAssocID="{66066E8E-39F3-40D5-A113-2FD374315A80}" presName="FourConn_3-4" presStyleLbl="fgAccFollowNode1" presStyleIdx="2" presStyleCnt="3">
        <dgm:presLayoutVars>
          <dgm:bulletEnabled val="1"/>
        </dgm:presLayoutVars>
      </dgm:prSet>
      <dgm:spPr/>
    </dgm:pt>
    <dgm:pt modelId="{BE82F858-736A-4C3C-970D-1DF5130FDA64}" type="pres">
      <dgm:prSet presAssocID="{66066E8E-39F3-40D5-A113-2FD374315A80}" presName="FourNodes_1_text" presStyleLbl="node1" presStyleIdx="3" presStyleCnt="4">
        <dgm:presLayoutVars>
          <dgm:bulletEnabled val="1"/>
        </dgm:presLayoutVars>
      </dgm:prSet>
      <dgm:spPr/>
    </dgm:pt>
    <dgm:pt modelId="{1B0489A7-94B6-4487-9D5B-53FE8AC5AA36}" type="pres">
      <dgm:prSet presAssocID="{66066E8E-39F3-40D5-A113-2FD374315A80}" presName="FourNodes_2_text" presStyleLbl="node1" presStyleIdx="3" presStyleCnt="4">
        <dgm:presLayoutVars>
          <dgm:bulletEnabled val="1"/>
        </dgm:presLayoutVars>
      </dgm:prSet>
      <dgm:spPr/>
    </dgm:pt>
    <dgm:pt modelId="{977C7418-15F7-48E3-9B00-C83B2C932976}" type="pres">
      <dgm:prSet presAssocID="{66066E8E-39F3-40D5-A113-2FD374315A80}" presName="FourNodes_3_text" presStyleLbl="node1" presStyleIdx="3" presStyleCnt="4">
        <dgm:presLayoutVars>
          <dgm:bulletEnabled val="1"/>
        </dgm:presLayoutVars>
      </dgm:prSet>
      <dgm:spPr/>
    </dgm:pt>
    <dgm:pt modelId="{698140C9-9E89-4EEF-9207-BCEDCCE25A2E}" type="pres">
      <dgm:prSet presAssocID="{66066E8E-39F3-40D5-A113-2FD374315A80}" presName="FourNodes_4_text" presStyleLbl="node1" presStyleIdx="3" presStyleCnt="4">
        <dgm:presLayoutVars>
          <dgm:bulletEnabled val="1"/>
        </dgm:presLayoutVars>
      </dgm:prSet>
      <dgm:spPr/>
    </dgm:pt>
  </dgm:ptLst>
  <dgm:cxnLst>
    <dgm:cxn modelId="{FFD6EA10-EA35-46C3-86A8-470BD6F630EC}" type="presOf" srcId="{E4783434-0C9A-4A62-94FC-F18B3102F926}" destId="{698140C9-9E89-4EEF-9207-BCEDCCE25A2E}" srcOrd="1" destOrd="0" presId="urn:microsoft.com/office/officeart/2005/8/layout/vProcess5"/>
    <dgm:cxn modelId="{BC868B12-07DA-47FD-8180-2259A91AF7E3}" type="presOf" srcId="{FB032CD8-E06F-4936-95BD-D579333138F8}" destId="{CD065E69-B446-40F7-BB74-BE02DCA46B2F}" srcOrd="0" destOrd="0" presId="urn:microsoft.com/office/officeart/2005/8/layout/vProcess5"/>
    <dgm:cxn modelId="{9100C61D-E582-4D1F-879E-FB72D1207329}" type="presOf" srcId="{FB032CD8-E06F-4936-95BD-D579333138F8}" destId="{977C7418-15F7-48E3-9B00-C83B2C932976}" srcOrd="1" destOrd="0" presId="urn:microsoft.com/office/officeart/2005/8/layout/vProcess5"/>
    <dgm:cxn modelId="{07E5621E-97E3-4DCD-AD36-C2BBB3544A00}" srcId="{66066E8E-39F3-40D5-A113-2FD374315A80}" destId="{FB032CD8-E06F-4936-95BD-D579333138F8}" srcOrd="2" destOrd="0" parTransId="{2F11673C-4398-43A8-8589-E0255A28B8C0}" sibTransId="{64CCDDC2-3545-4ABD-8713-791F5185F450}"/>
    <dgm:cxn modelId="{7E31B927-5C4E-43D7-9378-58C4B9234326}" type="presOf" srcId="{26B74850-B6AE-465E-B8EF-0C1C6DB7FD07}" destId="{9EB730EF-1D02-4842-A85D-214B518590A1}" srcOrd="0" destOrd="0" presId="urn:microsoft.com/office/officeart/2005/8/layout/vProcess5"/>
    <dgm:cxn modelId="{0A4AF43B-D946-46A6-A8CF-7C945B8846B2}" type="presOf" srcId="{26B74850-B6AE-465E-B8EF-0C1C6DB7FD07}" destId="{1B0489A7-94B6-4487-9D5B-53FE8AC5AA36}" srcOrd="1" destOrd="0" presId="urn:microsoft.com/office/officeart/2005/8/layout/vProcess5"/>
    <dgm:cxn modelId="{EB8EDC3E-975E-4F84-A6DF-A1A888F1EE95}" type="presOf" srcId="{31848E6D-B53C-4688-BBEF-2D52F8C19AEB}" destId="{BE82F858-736A-4C3C-970D-1DF5130FDA64}" srcOrd="1" destOrd="0" presId="urn:microsoft.com/office/officeart/2005/8/layout/vProcess5"/>
    <dgm:cxn modelId="{66906067-B9AB-4B4E-ADD9-3E4A0628C85D}" type="presOf" srcId="{64CCDDC2-3545-4ABD-8713-791F5185F450}" destId="{E2A0830D-76A9-4E48-BC39-13FE87A7E246}" srcOrd="0" destOrd="0" presId="urn:microsoft.com/office/officeart/2005/8/layout/vProcess5"/>
    <dgm:cxn modelId="{4F128D72-3304-4441-A222-21122099950D}" type="presOf" srcId="{C199528A-DFCA-4A41-8C48-1877FDDA7F62}" destId="{1BC976AA-F212-44E9-B244-AA3121D6A337}" srcOrd="0" destOrd="0" presId="urn:microsoft.com/office/officeart/2005/8/layout/vProcess5"/>
    <dgm:cxn modelId="{9259F2AB-5990-4569-8838-2F27D9B23DE7}" type="presOf" srcId="{31848E6D-B53C-4688-BBEF-2D52F8C19AEB}" destId="{4EEA82E0-D470-4D57-ADDB-8F8D70BFB0A1}" srcOrd="0" destOrd="0" presId="urn:microsoft.com/office/officeart/2005/8/layout/vProcess5"/>
    <dgm:cxn modelId="{BCA461C5-6641-43A0-9308-CD0B10710242}" type="presOf" srcId="{E4783434-0C9A-4A62-94FC-F18B3102F926}" destId="{042361B2-0A48-427F-8062-53D796881D48}" srcOrd="0" destOrd="0" presId="urn:microsoft.com/office/officeart/2005/8/layout/vProcess5"/>
    <dgm:cxn modelId="{2A3F46C7-0F2F-44F2-AA37-AFDB7A8BBB0A}" type="presOf" srcId="{66066E8E-39F3-40D5-A113-2FD374315A80}" destId="{7401AE5A-983F-4F29-B10C-CDB02878189D}" srcOrd="0" destOrd="0" presId="urn:microsoft.com/office/officeart/2005/8/layout/vProcess5"/>
    <dgm:cxn modelId="{093EF6CE-A38E-4B85-B712-CA7B7A3C5023}" type="presOf" srcId="{52FD1D72-4BC8-4439-80E5-C724A1BE8C5C}" destId="{1B65DA16-074C-45C9-84A7-39C01868D3E8}" srcOrd="0" destOrd="0" presId="urn:microsoft.com/office/officeart/2005/8/layout/vProcess5"/>
    <dgm:cxn modelId="{79C358DC-D84D-48D8-9521-1707B3F2C31B}" srcId="{66066E8E-39F3-40D5-A113-2FD374315A80}" destId="{E4783434-0C9A-4A62-94FC-F18B3102F926}" srcOrd="3" destOrd="0" parTransId="{D8EC2AD4-C8B8-428F-AA12-12C508009525}" sibTransId="{FC9A5083-BE59-4A54-B736-F950AD1B4E94}"/>
    <dgm:cxn modelId="{03D03BDF-1713-4795-921E-1F23A0BB0CD0}" srcId="{66066E8E-39F3-40D5-A113-2FD374315A80}" destId="{31848E6D-B53C-4688-BBEF-2D52F8C19AEB}" srcOrd="0" destOrd="0" parTransId="{E09A84FE-FB79-4676-A1BC-EF801B3311DA}" sibTransId="{C199528A-DFCA-4A41-8C48-1877FDDA7F62}"/>
    <dgm:cxn modelId="{01D5FCE4-F383-4055-A020-64DA670D37CA}" srcId="{66066E8E-39F3-40D5-A113-2FD374315A80}" destId="{26B74850-B6AE-465E-B8EF-0C1C6DB7FD07}" srcOrd="1" destOrd="0" parTransId="{443319EE-55D9-4948-97E6-29243449D4CE}" sibTransId="{52FD1D72-4BC8-4439-80E5-C724A1BE8C5C}"/>
    <dgm:cxn modelId="{7F813E5F-F37D-4D0E-AF5A-707A7AAA5B42}" type="presParOf" srcId="{7401AE5A-983F-4F29-B10C-CDB02878189D}" destId="{FD8CEB81-A5F3-4BE4-AB6B-B97EC92B35AD}" srcOrd="0" destOrd="0" presId="urn:microsoft.com/office/officeart/2005/8/layout/vProcess5"/>
    <dgm:cxn modelId="{126393EC-B07F-4509-8599-4DCD33BC8142}" type="presParOf" srcId="{7401AE5A-983F-4F29-B10C-CDB02878189D}" destId="{4EEA82E0-D470-4D57-ADDB-8F8D70BFB0A1}" srcOrd="1" destOrd="0" presId="urn:microsoft.com/office/officeart/2005/8/layout/vProcess5"/>
    <dgm:cxn modelId="{4231CC16-4CA3-4586-B331-6665CCB841CF}" type="presParOf" srcId="{7401AE5A-983F-4F29-B10C-CDB02878189D}" destId="{9EB730EF-1D02-4842-A85D-214B518590A1}" srcOrd="2" destOrd="0" presId="urn:microsoft.com/office/officeart/2005/8/layout/vProcess5"/>
    <dgm:cxn modelId="{ED72DCB6-CC64-4668-AC85-E85A874B1884}" type="presParOf" srcId="{7401AE5A-983F-4F29-B10C-CDB02878189D}" destId="{CD065E69-B446-40F7-BB74-BE02DCA46B2F}" srcOrd="3" destOrd="0" presId="urn:microsoft.com/office/officeart/2005/8/layout/vProcess5"/>
    <dgm:cxn modelId="{05C9F225-0107-4694-BAF6-444C44A9C665}" type="presParOf" srcId="{7401AE5A-983F-4F29-B10C-CDB02878189D}" destId="{042361B2-0A48-427F-8062-53D796881D48}" srcOrd="4" destOrd="0" presId="urn:microsoft.com/office/officeart/2005/8/layout/vProcess5"/>
    <dgm:cxn modelId="{84D43A13-85E7-4612-81D7-B2E105761348}" type="presParOf" srcId="{7401AE5A-983F-4F29-B10C-CDB02878189D}" destId="{1BC976AA-F212-44E9-B244-AA3121D6A337}" srcOrd="5" destOrd="0" presId="urn:microsoft.com/office/officeart/2005/8/layout/vProcess5"/>
    <dgm:cxn modelId="{30E4BA99-2E47-4A90-9857-0515C592EBEE}" type="presParOf" srcId="{7401AE5A-983F-4F29-B10C-CDB02878189D}" destId="{1B65DA16-074C-45C9-84A7-39C01868D3E8}" srcOrd="6" destOrd="0" presId="urn:microsoft.com/office/officeart/2005/8/layout/vProcess5"/>
    <dgm:cxn modelId="{5B6F5CAE-A05F-48B1-875D-2A0833BEE41A}" type="presParOf" srcId="{7401AE5A-983F-4F29-B10C-CDB02878189D}" destId="{E2A0830D-76A9-4E48-BC39-13FE87A7E246}" srcOrd="7" destOrd="0" presId="urn:microsoft.com/office/officeart/2005/8/layout/vProcess5"/>
    <dgm:cxn modelId="{CA9FA813-123A-495B-9FD4-DD428B2BBA7E}" type="presParOf" srcId="{7401AE5A-983F-4F29-B10C-CDB02878189D}" destId="{BE82F858-736A-4C3C-970D-1DF5130FDA64}" srcOrd="8" destOrd="0" presId="urn:microsoft.com/office/officeart/2005/8/layout/vProcess5"/>
    <dgm:cxn modelId="{94890D05-AD60-43BE-BFA2-7815F4422ACA}" type="presParOf" srcId="{7401AE5A-983F-4F29-B10C-CDB02878189D}" destId="{1B0489A7-94B6-4487-9D5B-53FE8AC5AA36}" srcOrd="9" destOrd="0" presId="urn:microsoft.com/office/officeart/2005/8/layout/vProcess5"/>
    <dgm:cxn modelId="{EF3B812E-0172-4190-A903-3F0110765C32}" type="presParOf" srcId="{7401AE5A-983F-4F29-B10C-CDB02878189D}" destId="{977C7418-15F7-48E3-9B00-C83B2C932976}" srcOrd="10" destOrd="0" presId="urn:microsoft.com/office/officeart/2005/8/layout/vProcess5"/>
    <dgm:cxn modelId="{2A1BE164-7D34-47A5-9D66-1882199C0798}" type="presParOf" srcId="{7401AE5A-983F-4F29-B10C-CDB02878189D}" destId="{698140C9-9E89-4EEF-9207-BCEDCCE25A2E}"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18C7D5C-E3DA-433A-9B9B-970F8FC510A4}"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15071AA7-E5DA-4777-B27F-94480F941ED8}">
      <dgm:prSet/>
      <dgm:spPr/>
      <dgm:t>
        <a:bodyPr/>
        <a:lstStyle/>
        <a:p>
          <a:r>
            <a:rPr lang="pt-BR" b="0" i="0"/>
            <a:t>1 - As células C1, C2 e C3 mostram os resultados da soma de 10 e 5, que são 15.</a:t>
          </a:r>
          <a:endParaRPr lang="en-US"/>
        </a:p>
      </dgm:t>
    </dgm:pt>
    <dgm:pt modelId="{173BD664-D6F1-4B85-9066-5DB3982606E4}" type="parTrans" cxnId="{2CC3C1C9-E571-4719-92CD-1541F4E5407D}">
      <dgm:prSet/>
      <dgm:spPr/>
      <dgm:t>
        <a:bodyPr/>
        <a:lstStyle/>
        <a:p>
          <a:endParaRPr lang="en-US"/>
        </a:p>
      </dgm:t>
    </dgm:pt>
    <dgm:pt modelId="{D2370AE6-5CB1-4BF5-92DC-A9CEE8742941}" type="sibTrans" cxnId="{2CC3C1C9-E571-4719-92CD-1541F4E5407D}">
      <dgm:prSet/>
      <dgm:spPr/>
      <dgm:t>
        <a:bodyPr/>
        <a:lstStyle/>
        <a:p>
          <a:endParaRPr lang="en-US"/>
        </a:p>
      </dgm:t>
    </dgm:pt>
    <dgm:pt modelId="{02B39701-257F-454E-B621-19E2E0011175}">
      <dgm:prSet/>
      <dgm:spPr/>
      <dgm:t>
        <a:bodyPr/>
        <a:lstStyle/>
        <a:p>
          <a:r>
            <a:rPr lang="pt-BR" b="0" i="0"/>
            <a:t>2 - As células C1, C2 e C3 mostram o resultado da soma de 10 e 5, onde o número 5 foi fixado com referência absoluta, resultando sempre em 15.</a:t>
          </a:r>
          <a:endParaRPr lang="en-US"/>
        </a:p>
      </dgm:t>
    </dgm:pt>
    <dgm:pt modelId="{313B4884-7B76-4326-95C3-C126792C897F}" type="parTrans" cxnId="{844EE7CB-F9FC-4F0E-A8D3-3FFE68B384A7}">
      <dgm:prSet/>
      <dgm:spPr/>
      <dgm:t>
        <a:bodyPr/>
        <a:lstStyle/>
        <a:p>
          <a:endParaRPr lang="en-US"/>
        </a:p>
      </dgm:t>
    </dgm:pt>
    <dgm:pt modelId="{71DB57B4-CDBD-48CB-9112-2902CCD6F083}" type="sibTrans" cxnId="{844EE7CB-F9FC-4F0E-A8D3-3FFE68B384A7}">
      <dgm:prSet/>
      <dgm:spPr/>
      <dgm:t>
        <a:bodyPr/>
        <a:lstStyle/>
        <a:p>
          <a:endParaRPr lang="en-US"/>
        </a:p>
      </dgm:t>
    </dgm:pt>
    <dgm:pt modelId="{4CCA0BA4-1FB3-49C5-B011-9348FEE48175}">
      <dgm:prSet/>
      <dgm:spPr/>
      <dgm:t>
        <a:bodyPr/>
        <a:lstStyle/>
        <a:p>
          <a:r>
            <a:rPr lang="pt-BR"/>
            <a:t>3 - </a:t>
          </a:r>
          <a:r>
            <a:rPr lang="pt-BR" b="0" i="0"/>
            <a:t>As células C1, C2 e C3 mostram o resultado da soma de 10 e 5, onde o número 10 foi fixado com referência absoluta na coluna A e a célula B1 foi fixada com referência absoluta na linha 1, resultando sempre em 15.</a:t>
          </a:r>
          <a:endParaRPr lang="en-US"/>
        </a:p>
      </dgm:t>
    </dgm:pt>
    <dgm:pt modelId="{2DC088C9-FDDF-4AEB-8562-97941CCAE477}" type="parTrans" cxnId="{AC595AC8-E0FE-4313-9388-FD2AAD89DEFB}">
      <dgm:prSet/>
      <dgm:spPr/>
      <dgm:t>
        <a:bodyPr/>
        <a:lstStyle/>
        <a:p>
          <a:endParaRPr lang="en-US"/>
        </a:p>
      </dgm:t>
    </dgm:pt>
    <dgm:pt modelId="{9DB5C000-2756-4933-A2B1-EDAF57E733BF}" type="sibTrans" cxnId="{AC595AC8-E0FE-4313-9388-FD2AAD89DEFB}">
      <dgm:prSet/>
      <dgm:spPr/>
      <dgm:t>
        <a:bodyPr/>
        <a:lstStyle/>
        <a:p>
          <a:endParaRPr lang="en-US"/>
        </a:p>
      </dgm:t>
    </dgm:pt>
    <dgm:pt modelId="{4372DACB-2381-436D-8A2F-5A838A5E4539}">
      <dgm:prSet/>
      <dgm:spPr/>
      <dgm:t>
        <a:bodyPr/>
        <a:lstStyle/>
        <a:p>
          <a:r>
            <a:rPr lang="pt-BR"/>
            <a:t>4 - </a:t>
          </a:r>
          <a:r>
            <a:rPr lang="pt-BR" b="0" i="0"/>
            <a:t>As células C1, C2 e C3 mostram o resultado da soma de 10 e 5, que é 15, usando a função SOMA para somar as células A1 e B1.</a:t>
          </a:r>
          <a:endParaRPr lang="en-US"/>
        </a:p>
      </dgm:t>
    </dgm:pt>
    <dgm:pt modelId="{36F99948-B4F5-4C24-A311-BAA05FBDA15E}" type="parTrans" cxnId="{2BD44EBE-A257-46BF-A8EC-EF603E9339BD}">
      <dgm:prSet/>
      <dgm:spPr/>
      <dgm:t>
        <a:bodyPr/>
        <a:lstStyle/>
        <a:p>
          <a:endParaRPr lang="en-US"/>
        </a:p>
      </dgm:t>
    </dgm:pt>
    <dgm:pt modelId="{8CBDA3BB-4815-4149-846A-222F77025B3B}" type="sibTrans" cxnId="{2BD44EBE-A257-46BF-A8EC-EF603E9339BD}">
      <dgm:prSet/>
      <dgm:spPr/>
      <dgm:t>
        <a:bodyPr/>
        <a:lstStyle/>
        <a:p>
          <a:endParaRPr lang="en-US"/>
        </a:p>
      </dgm:t>
    </dgm:pt>
    <dgm:pt modelId="{46625A0C-E639-409C-90C6-2AEA15E8A6EF}" type="pres">
      <dgm:prSet presAssocID="{518C7D5C-E3DA-433A-9B9B-970F8FC510A4}" presName="linear" presStyleCnt="0">
        <dgm:presLayoutVars>
          <dgm:animLvl val="lvl"/>
          <dgm:resizeHandles val="exact"/>
        </dgm:presLayoutVars>
      </dgm:prSet>
      <dgm:spPr/>
    </dgm:pt>
    <dgm:pt modelId="{8DFBB314-97C7-47AC-AEE7-98321C75E905}" type="pres">
      <dgm:prSet presAssocID="{15071AA7-E5DA-4777-B27F-94480F941ED8}" presName="parentText" presStyleLbl="node1" presStyleIdx="0" presStyleCnt="4">
        <dgm:presLayoutVars>
          <dgm:chMax val="0"/>
          <dgm:bulletEnabled val="1"/>
        </dgm:presLayoutVars>
      </dgm:prSet>
      <dgm:spPr/>
    </dgm:pt>
    <dgm:pt modelId="{E9F13690-0277-4B33-A9B6-5D08262133C8}" type="pres">
      <dgm:prSet presAssocID="{D2370AE6-5CB1-4BF5-92DC-A9CEE8742941}" presName="spacer" presStyleCnt="0"/>
      <dgm:spPr/>
    </dgm:pt>
    <dgm:pt modelId="{084B1EF6-1D08-483F-A475-D577C892A066}" type="pres">
      <dgm:prSet presAssocID="{02B39701-257F-454E-B621-19E2E0011175}" presName="parentText" presStyleLbl="node1" presStyleIdx="1" presStyleCnt="4">
        <dgm:presLayoutVars>
          <dgm:chMax val="0"/>
          <dgm:bulletEnabled val="1"/>
        </dgm:presLayoutVars>
      </dgm:prSet>
      <dgm:spPr/>
    </dgm:pt>
    <dgm:pt modelId="{1D5E91CD-C0A4-4B50-85FC-1B7C9BC161B7}" type="pres">
      <dgm:prSet presAssocID="{71DB57B4-CDBD-48CB-9112-2902CCD6F083}" presName="spacer" presStyleCnt="0"/>
      <dgm:spPr/>
    </dgm:pt>
    <dgm:pt modelId="{6789C7AE-012A-4E39-B73C-16413E3A1E23}" type="pres">
      <dgm:prSet presAssocID="{4CCA0BA4-1FB3-49C5-B011-9348FEE48175}" presName="parentText" presStyleLbl="node1" presStyleIdx="2" presStyleCnt="4">
        <dgm:presLayoutVars>
          <dgm:chMax val="0"/>
          <dgm:bulletEnabled val="1"/>
        </dgm:presLayoutVars>
      </dgm:prSet>
      <dgm:spPr/>
    </dgm:pt>
    <dgm:pt modelId="{EDB042A8-909D-4D62-8BB5-2F6559876942}" type="pres">
      <dgm:prSet presAssocID="{9DB5C000-2756-4933-A2B1-EDAF57E733BF}" presName="spacer" presStyleCnt="0"/>
      <dgm:spPr/>
    </dgm:pt>
    <dgm:pt modelId="{F7737D0F-CBA6-4AF7-8127-A05BCA53AB5F}" type="pres">
      <dgm:prSet presAssocID="{4372DACB-2381-436D-8A2F-5A838A5E4539}" presName="parentText" presStyleLbl="node1" presStyleIdx="3" presStyleCnt="4">
        <dgm:presLayoutVars>
          <dgm:chMax val="0"/>
          <dgm:bulletEnabled val="1"/>
        </dgm:presLayoutVars>
      </dgm:prSet>
      <dgm:spPr/>
    </dgm:pt>
  </dgm:ptLst>
  <dgm:cxnLst>
    <dgm:cxn modelId="{1FDC3611-9199-46A9-8716-7300CB76EC43}" type="presOf" srcId="{4372DACB-2381-436D-8A2F-5A838A5E4539}" destId="{F7737D0F-CBA6-4AF7-8127-A05BCA53AB5F}" srcOrd="0" destOrd="0" presId="urn:microsoft.com/office/officeart/2005/8/layout/vList2"/>
    <dgm:cxn modelId="{D60E0B80-2E9A-4325-B9D2-7C17530FDBD4}" type="presOf" srcId="{02B39701-257F-454E-B621-19E2E0011175}" destId="{084B1EF6-1D08-483F-A475-D577C892A066}" srcOrd="0" destOrd="0" presId="urn:microsoft.com/office/officeart/2005/8/layout/vList2"/>
    <dgm:cxn modelId="{A30F9F82-85FD-482A-96D0-0DFB1FF54E51}" type="presOf" srcId="{15071AA7-E5DA-4777-B27F-94480F941ED8}" destId="{8DFBB314-97C7-47AC-AEE7-98321C75E905}" srcOrd="0" destOrd="0" presId="urn:microsoft.com/office/officeart/2005/8/layout/vList2"/>
    <dgm:cxn modelId="{1B2B03BC-CC97-47AF-914A-FDD83D44A57B}" type="presOf" srcId="{518C7D5C-E3DA-433A-9B9B-970F8FC510A4}" destId="{46625A0C-E639-409C-90C6-2AEA15E8A6EF}" srcOrd="0" destOrd="0" presId="urn:microsoft.com/office/officeart/2005/8/layout/vList2"/>
    <dgm:cxn modelId="{2BD44EBE-A257-46BF-A8EC-EF603E9339BD}" srcId="{518C7D5C-E3DA-433A-9B9B-970F8FC510A4}" destId="{4372DACB-2381-436D-8A2F-5A838A5E4539}" srcOrd="3" destOrd="0" parTransId="{36F99948-B4F5-4C24-A311-BAA05FBDA15E}" sibTransId="{8CBDA3BB-4815-4149-846A-222F77025B3B}"/>
    <dgm:cxn modelId="{AC595AC8-E0FE-4313-9388-FD2AAD89DEFB}" srcId="{518C7D5C-E3DA-433A-9B9B-970F8FC510A4}" destId="{4CCA0BA4-1FB3-49C5-B011-9348FEE48175}" srcOrd="2" destOrd="0" parTransId="{2DC088C9-FDDF-4AEB-8562-97941CCAE477}" sibTransId="{9DB5C000-2756-4933-A2B1-EDAF57E733BF}"/>
    <dgm:cxn modelId="{2CC3C1C9-E571-4719-92CD-1541F4E5407D}" srcId="{518C7D5C-E3DA-433A-9B9B-970F8FC510A4}" destId="{15071AA7-E5DA-4777-B27F-94480F941ED8}" srcOrd="0" destOrd="0" parTransId="{173BD664-D6F1-4B85-9066-5DB3982606E4}" sibTransId="{D2370AE6-5CB1-4BF5-92DC-A9CEE8742941}"/>
    <dgm:cxn modelId="{844EE7CB-F9FC-4F0E-A8D3-3FFE68B384A7}" srcId="{518C7D5C-E3DA-433A-9B9B-970F8FC510A4}" destId="{02B39701-257F-454E-B621-19E2E0011175}" srcOrd="1" destOrd="0" parTransId="{313B4884-7B76-4326-95C3-C126792C897F}" sibTransId="{71DB57B4-CDBD-48CB-9112-2902CCD6F083}"/>
    <dgm:cxn modelId="{2DCC97E8-BD43-4933-93F1-06F37D01DA2B}" type="presOf" srcId="{4CCA0BA4-1FB3-49C5-B011-9348FEE48175}" destId="{6789C7AE-012A-4E39-B73C-16413E3A1E23}" srcOrd="0" destOrd="0" presId="urn:microsoft.com/office/officeart/2005/8/layout/vList2"/>
    <dgm:cxn modelId="{00CE012F-F596-4D15-9CC0-84ED813C093E}" type="presParOf" srcId="{46625A0C-E639-409C-90C6-2AEA15E8A6EF}" destId="{8DFBB314-97C7-47AC-AEE7-98321C75E905}" srcOrd="0" destOrd="0" presId="urn:microsoft.com/office/officeart/2005/8/layout/vList2"/>
    <dgm:cxn modelId="{F583C5AE-8294-4AA3-BD58-2358CA1ABF31}" type="presParOf" srcId="{46625A0C-E639-409C-90C6-2AEA15E8A6EF}" destId="{E9F13690-0277-4B33-A9B6-5D08262133C8}" srcOrd="1" destOrd="0" presId="urn:microsoft.com/office/officeart/2005/8/layout/vList2"/>
    <dgm:cxn modelId="{28B4221B-A0A6-42A3-939C-4503C50D79C0}" type="presParOf" srcId="{46625A0C-E639-409C-90C6-2AEA15E8A6EF}" destId="{084B1EF6-1D08-483F-A475-D577C892A066}" srcOrd="2" destOrd="0" presId="urn:microsoft.com/office/officeart/2005/8/layout/vList2"/>
    <dgm:cxn modelId="{BEA40D28-A1E6-47E0-8C1E-F2496FA204A3}" type="presParOf" srcId="{46625A0C-E639-409C-90C6-2AEA15E8A6EF}" destId="{1D5E91CD-C0A4-4B50-85FC-1B7C9BC161B7}" srcOrd="3" destOrd="0" presId="urn:microsoft.com/office/officeart/2005/8/layout/vList2"/>
    <dgm:cxn modelId="{6F4C1AA3-3A6B-427F-B27B-9C58F5EC725D}" type="presParOf" srcId="{46625A0C-E639-409C-90C6-2AEA15E8A6EF}" destId="{6789C7AE-012A-4E39-B73C-16413E3A1E23}" srcOrd="4" destOrd="0" presId="urn:microsoft.com/office/officeart/2005/8/layout/vList2"/>
    <dgm:cxn modelId="{D8833824-A27E-4E30-A258-BD14DF0D79FB}" type="presParOf" srcId="{46625A0C-E639-409C-90C6-2AEA15E8A6EF}" destId="{EDB042A8-909D-4D62-8BB5-2F6559876942}" srcOrd="5" destOrd="0" presId="urn:microsoft.com/office/officeart/2005/8/layout/vList2"/>
    <dgm:cxn modelId="{CCC84D42-900E-4A4A-8A09-5AE4B3C18EE7}" type="presParOf" srcId="{46625A0C-E639-409C-90C6-2AEA15E8A6EF}" destId="{F7737D0F-CBA6-4AF7-8127-A05BCA53AB5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D6181A4-CF36-48EF-A08E-0DF290A4EFD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095E134-DB1A-4B2B-B618-1EB092D1D3C2}">
      <dgm:prSet/>
      <dgm:spPr/>
      <dgm:t>
        <a:bodyPr/>
        <a:lstStyle/>
        <a:p>
          <a:r>
            <a:rPr lang="pt-BR"/>
            <a:t>5 - A diferença em dias entre as datas 01/01/2022 e 15/02/2022 é 45.</a:t>
          </a:r>
          <a:endParaRPr lang="en-US"/>
        </a:p>
      </dgm:t>
    </dgm:pt>
    <dgm:pt modelId="{43E0533E-999E-45EF-B27F-587B2A8E2F08}" type="parTrans" cxnId="{9271134E-C7E2-4088-8697-93CAFB2C48FD}">
      <dgm:prSet/>
      <dgm:spPr/>
      <dgm:t>
        <a:bodyPr/>
        <a:lstStyle/>
        <a:p>
          <a:endParaRPr lang="en-US"/>
        </a:p>
      </dgm:t>
    </dgm:pt>
    <dgm:pt modelId="{68091F4F-1E00-4824-B5FB-CC645220FF5F}" type="sibTrans" cxnId="{9271134E-C7E2-4088-8697-93CAFB2C48FD}">
      <dgm:prSet/>
      <dgm:spPr/>
      <dgm:t>
        <a:bodyPr/>
        <a:lstStyle/>
        <a:p>
          <a:endParaRPr lang="en-US"/>
        </a:p>
      </dgm:t>
    </dgm:pt>
    <dgm:pt modelId="{DF9DF42F-D01B-4A00-BD8C-1618A4AF544C}">
      <dgm:prSet/>
      <dgm:spPr/>
      <dgm:t>
        <a:bodyPr/>
        <a:lstStyle/>
        <a:p>
          <a:r>
            <a:rPr lang="pt-BR"/>
            <a:t>6 - </a:t>
          </a:r>
          <a:r>
            <a:rPr lang="pt-BR" b="0" i="0"/>
            <a:t>A hora resultante da soma das horas 13:30 e 02:45 é 16:15.</a:t>
          </a:r>
          <a:endParaRPr lang="en-US"/>
        </a:p>
      </dgm:t>
    </dgm:pt>
    <dgm:pt modelId="{3D0A17E2-6036-4327-AA66-706DB05805BB}" type="parTrans" cxnId="{0E3F00AA-46F5-42A0-BAD2-9E8823B36379}">
      <dgm:prSet/>
      <dgm:spPr/>
      <dgm:t>
        <a:bodyPr/>
        <a:lstStyle/>
        <a:p>
          <a:endParaRPr lang="en-US"/>
        </a:p>
      </dgm:t>
    </dgm:pt>
    <dgm:pt modelId="{BF1515F6-C325-414B-A313-2E511103D57F}" type="sibTrans" cxnId="{0E3F00AA-46F5-42A0-BAD2-9E8823B36379}">
      <dgm:prSet/>
      <dgm:spPr/>
      <dgm:t>
        <a:bodyPr/>
        <a:lstStyle/>
        <a:p>
          <a:endParaRPr lang="en-US"/>
        </a:p>
      </dgm:t>
    </dgm:pt>
    <dgm:pt modelId="{BEEBD828-F0BE-400C-93B4-6B6EBA5A5A38}">
      <dgm:prSet/>
      <dgm:spPr/>
      <dgm:t>
        <a:bodyPr/>
        <a:lstStyle/>
        <a:p>
          <a:r>
            <a:rPr lang="pt-BR" b="0" i="0"/>
            <a:t>7 - O mês da data 27/09/2022 é setembro.</a:t>
          </a:r>
          <a:endParaRPr lang="en-US"/>
        </a:p>
      </dgm:t>
    </dgm:pt>
    <dgm:pt modelId="{620C99FE-7FB8-4E04-B6DD-700BDAC32377}" type="parTrans" cxnId="{A5A43848-A561-453B-B293-6C2427835981}">
      <dgm:prSet/>
      <dgm:spPr/>
      <dgm:t>
        <a:bodyPr/>
        <a:lstStyle/>
        <a:p>
          <a:endParaRPr lang="en-US"/>
        </a:p>
      </dgm:t>
    </dgm:pt>
    <dgm:pt modelId="{A07E2077-4D69-4C51-A1E1-F8584E3A87CC}" type="sibTrans" cxnId="{A5A43848-A561-453B-B293-6C2427835981}">
      <dgm:prSet/>
      <dgm:spPr/>
      <dgm:t>
        <a:bodyPr/>
        <a:lstStyle/>
        <a:p>
          <a:endParaRPr lang="en-US"/>
        </a:p>
      </dgm:t>
    </dgm:pt>
    <dgm:pt modelId="{1358F142-DFC8-4C22-95AD-3815F493DFAB}">
      <dgm:prSet/>
      <dgm:spPr/>
      <dgm:t>
        <a:bodyPr/>
        <a:lstStyle/>
        <a:p>
          <a:r>
            <a:rPr lang="pt-BR"/>
            <a:t>8 - </a:t>
          </a:r>
          <a:r>
            <a:rPr lang="pt-BR" b="0" i="0"/>
            <a:t>A data B é maior ou igual a Data A.</a:t>
          </a:r>
          <a:endParaRPr lang="en-US"/>
        </a:p>
      </dgm:t>
    </dgm:pt>
    <dgm:pt modelId="{F4DA0B72-B7C5-4DAE-832F-2E5037D6569F}" type="parTrans" cxnId="{E2BD6F8A-840F-47A9-AC75-E73842884C44}">
      <dgm:prSet/>
      <dgm:spPr/>
      <dgm:t>
        <a:bodyPr/>
        <a:lstStyle/>
        <a:p>
          <a:endParaRPr lang="en-US"/>
        </a:p>
      </dgm:t>
    </dgm:pt>
    <dgm:pt modelId="{A3E9D72E-78D9-4590-8611-81868408232A}" type="sibTrans" cxnId="{E2BD6F8A-840F-47A9-AC75-E73842884C44}">
      <dgm:prSet/>
      <dgm:spPr/>
      <dgm:t>
        <a:bodyPr/>
        <a:lstStyle/>
        <a:p>
          <a:endParaRPr lang="en-US"/>
        </a:p>
      </dgm:t>
    </dgm:pt>
    <dgm:pt modelId="{97A725EC-8D8D-498A-BC43-BC6A25E5F8D0}" type="pres">
      <dgm:prSet presAssocID="{8D6181A4-CF36-48EF-A08E-0DF290A4EFD6}" presName="linear" presStyleCnt="0">
        <dgm:presLayoutVars>
          <dgm:animLvl val="lvl"/>
          <dgm:resizeHandles val="exact"/>
        </dgm:presLayoutVars>
      </dgm:prSet>
      <dgm:spPr/>
    </dgm:pt>
    <dgm:pt modelId="{E7FC26D7-2854-4DB3-95CD-7038E3604FF0}" type="pres">
      <dgm:prSet presAssocID="{E095E134-DB1A-4B2B-B618-1EB092D1D3C2}" presName="parentText" presStyleLbl="node1" presStyleIdx="0" presStyleCnt="4">
        <dgm:presLayoutVars>
          <dgm:chMax val="0"/>
          <dgm:bulletEnabled val="1"/>
        </dgm:presLayoutVars>
      </dgm:prSet>
      <dgm:spPr/>
    </dgm:pt>
    <dgm:pt modelId="{7E761227-A725-49FE-8DB8-8AD9D84FE1FF}" type="pres">
      <dgm:prSet presAssocID="{68091F4F-1E00-4824-B5FB-CC645220FF5F}" presName="spacer" presStyleCnt="0"/>
      <dgm:spPr/>
    </dgm:pt>
    <dgm:pt modelId="{B8ABBF6D-8FEE-4FAE-BBAD-BC779784D693}" type="pres">
      <dgm:prSet presAssocID="{DF9DF42F-D01B-4A00-BD8C-1618A4AF544C}" presName="parentText" presStyleLbl="node1" presStyleIdx="1" presStyleCnt="4">
        <dgm:presLayoutVars>
          <dgm:chMax val="0"/>
          <dgm:bulletEnabled val="1"/>
        </dgm:presLayoutVars>
      </dgm:prSet>
      <dgm:spPr/>
    </dgm:pt>
    <dgm:pt modelId="{86CA580C-98D6-43CF-A389-C3CE271D40B9}" type="pres">
      <dgm:prSet presAssocID="{BF1515F6-C325-414B-A313-2E511103D57F}" presName="spacer" presStyleCnt="0"/>
      <dgm:spPr/>
    </dgm:pt>
    <dgm:pt modelId="{253897BC-0BA6-412F-9268-5707BE8541E8}" type="pres">
      <dgm:prSet presAssocID="{BEEBD828-F0BE-400C-93B4-6B6EBA5A5A38}" presName="parentText" presStyleLbl="node1" presStyleIdx="2" presStyleCnt="4">
        <dgm:presLayoutVars>
          <dgm:chMax val="0"/>
          <dgm:bulletEnabled val="1"/>
        </dgm:presLayoutVars>
      </dgm:prSet>
      <dgm:spPr/>
    </dgm:pt>
    <dgm:pt modelId="{52F1D1F2-1C15-43C7-BE11-B443FE01D684}" type="pres">
      <dgm:prSet presAssocID="{A07E2077-4D69-4C51-A1E1-F8584E3A87CC}" presName="spacer" presStyleCnt="0"/>
      <dgm:spPr/>
    </dgm:pt>
    <dgm:pt modelId="{4EC77E62-6642-491C-AA73-E3EFC23FE9F8}" type="pres">
      <dgm:prSet presAssocID="{1358F142-DFC8-4C22-95AD-3815F493DFAB}" presName="parentText" presStyleLbl="node1" presStyleIdx="3" presStyleCnt="4">
        <dgm:presLayoutVars>
          <dgm:chMax val="0"/>
          <dgm:bulletEnabled val="1"/>
        </dgm:presLayoutVars>
      </dgm:prSet>
      <dgm:spPr/>
    </dgm:pt>
  </dgm:ptLst>
  <dgm:cxnLst>
    <dgm:cxn modelId="{7E512306-28EE-4162-948C-1131B4F00804}" type="presOf" srcId="{1358F142-DFC8-4C22-95AD-3815F493DFAB}" destId="{4EC77E62-6642-491C-AA73-E3EFC23FE9F8}" srcOrd="0" destOrd="0" presId="urn:microsoft.com/office/officeart/2005/8/layout/vList2"/>
    <dgm:cxn modelId="{B4172C10-4FB9-45B8-948D-CFC23AEA1E44}" type="presOf" srcId="{8D6181A4-CF36-48EF-A08E-0DF290A4EFD6}" destId="{97A725EC-8D8D-498A-BC43-BC6A25E5F8D0}" srcOrd="0" destOrd="0" presId="urn:microsoft.com/office/officeart/2005/8/layout/vList2"/>
    <dgm:cxn modelId="{A5A43848-A561-453B-B293-6C2427835981}" srcId="{8D6181A4-CF36-48EF-A08E-0DF290A4EFD6}" destId="{BEEBD828-F0BE-400C-93B4-6B6EBA5A5A38}" srcOrd="2" destOrd="0" parTransId="{620C99FE-7FB8-4E04-B6DD-700BDAC32377}" sibTransId="{A07E2077-4D69-4C51-A1E1-F8584E3A87CC}"/>
    <dgm:cxn modelId="{9271134E-C7E2-4088-8697-93CAFB2C48FD}" srcId="{8D6181A4-CF36-48EF-A08E-0DF290A4EFD6}" destId="{E095E134-DB1A-4B2B-B618-1EB092D1D3C2}" srcOrd="0" destOrd="0" parTransId="{43E0533E-999E-45EF-B27F-587B2A8E2F08}" sibTransId="{68091F4F-1E00-4824-B5FB-CC645220FF5F}"/>
    <dgm:cxn modelId="{4F65A680-22DD-42B7-B58E-8DDCA515D6F4}" type="presOf" srcId="{DF9DF42F-D01B-4A00-BD8C-1618A4AF544C}" destId="{B8ABBF6D-8FEE-4FAE-BBAD-BC779784D693}" srcOrd="0" destOrd="0" presId="urn:microsoft.com/office/officeart/2005/8/layout/vList2"/>
    <dgm:cxn modelId="{E2BD6F8A-840F-47A9-AC75-E73842884C44}" srcId="{8D6181A4-CF36-48EF-A08E-0DF290A4EFD6}" destId="{1358F142-DFC8-4C22-95AD-3815F493DFAB}" srcOrd="3" destOrd="0" parTransId="{F4DA0B72-B7C5-4DAE-832F-2E5037D6569F}" sibTransId="{A3E9D72E-78D9-4590-8611-81868408232A}"/>
    <dgm:cxn modelId="{0E3F00AA-46F5-42A0-BAD2-9E8823B36379}" srcId="{8D6181A4-CF36-48EF-A08E-0DF290A4EFD6}" destId="{DF9DF42F-D01B-4A00-BD8C-1618A4AF544C}" srcOrd="1" destOrd="0" parTransId="{3D0A17E2-6036-4327-AA66-706DB05805BB}" sibTransId="{BF1515F6-C325-414B-A313-2E511103D57F}"/>
    <dgm:cxn modelId="{7A6D2ACB-7DAA-4FAF-A639-6E039D7DF574}" type="presOf" srcId="{E095E134-DB1A-4B2B-B618-1EB092D1D3C2}" destId="{E7FC26D7-2854-4DB3-95CD-7038E3604FF0}" srcOrd="0" destOrd="0" presId="urn:microsoft.com/office/officeart/2005/8/layout/vList2"/>
    <dgm:cxn modelId="{1F79BFF5-6B4A-4FAA-8685-1DE219832161}" type="presOf" srcId="{BEEBD828-F0BE-400C-93B4-6B6EBA5A5A38}" destId="{253897BC-0BA6-412F-9268-5707BE8541E8}" srcOrd="0" destOrd="0" presId="urn:microsoft.com/office/officeart/2005/8/layout/vList2"/>
    <dgm:cxn modelId="{98238690-289B-43FA-BE66-0F8004C90E94}" type="presParOf" srcId="{97A725EC-8D8D-498A-BC43-BC6A25E5F8D0}" destId="{E7FC26D7-2854-4DB3-95CD-7038E3604FF0}" srcOrd="0" destOrd="0" presId="urn:microsoft.com/office/officeart/2005/8/layout/vList2"/>
    <dgm:cxn modelId="{B6BD583C-5E3C-43BB-8180-DDA3250AB700}" type="presParOf" srcId="{97A725EC-8D8D-498A-BC43-BC6A25E5F8D0}" destId="{7E761227-A725-49FE-8DB8-8AD9D84FE1FF}" srcOrd="1" destOrd="0" presId="urn:microsoft.com/office/officeart/2005/8/layout/vList2"/>
    <dgm:cxn modelId="{1D1D89B3-7711-4291-B767-9946FFE2363A}" type="presParOf" srcId="{97A725EC-8D8D-498A-BC43-BC6A25E5F8D0}" destId="{B8ABBF6D-8FEE-4FAE-BBAD-BC779784D693}" srcOrd="2" destOrd="0" presId="urn:microsoft.com/office/officeart/2005/8/layout/vList2"/>
    <dgm:cxn modelId="{1BAD6B32-8A2E-4E7F-A0E3-37544BDA40FF}" type="presParOf" srcId="{97A725EC-8D8D-498A-BC43-BC6A25E5F8D0}" destId="{86CA580C-98D6-43CF-A389-C3CE271D40B9}" srcOrd="3" destOrd="0" presId="urn:microsoft.com/office/officeart/2005/8/layout/vList2"/>
    <dgm:cxn modelId="{2FA664A2-A4DC-4E34-8C91-0888A936B866}" type="presParOf" srcId="{97A725EC-8D8D-498A-BC43-BC6A25E5F8D0}" destId="{253897BC-0BA6-412F-9268-5707BE8541E8}" srcOrd="4" destOrd="0" presId="urn:microsoft.com/office/officeart/2005/8/layout/vList2"/>
    <dgm:cxn modelId="{530E5D30-28A9-4F6F-BA26-DE85EEEAA793}" type="presParOf" srcId="{97A725EC-8D8D-498A-BC43-BC6A25E5F8D0}" destId="{52F1D1F2-1C15-43C7-BE11-B443FE01D684}" srcOrd="5" destOrd="0" presId="urn:microsoft.com/office/officeart/2005/8/layout/vList2"/>
    <dgm:cxn modelId="{A60C0FF3-529D-40F3-B403-6FF5B9449CF7}" type="presParOf" srcId="{97A725EC-8D8D-498A-BC43-BC6A25E5F8D0}" destId="{4EC77E62-6642-491C-AA73-E3EFC23FE9F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37A381-DB35-47B8-9E51-23A89493B5F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809FCAF-6423-4C05-9521-888E00177AC7}">
      <dgm:prSet/>
      <dgm:spPr/>
      <dgm:t>
        <a:bodyPr/>
        <a:lstStyle/>
        <a:p>
          <a:r>
            <a:rPr lang="pt-BR" b="0" i="0"/>
            <a:t>Neste tutorial, iremos aprender como utilizar algumas das funções mais comuns do Excel para tratar datas e horas, como formatar datas, calcular diferenças entre datas e horas, e extrair informações de datas e horas..</a:t>
          </a:r>
          <a:endParaRPr lang="en-US"/>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a:t>O Excel é uma ferramenta muito utilizada para análise de dados e cálculos, e também é muito útil para o tratamento de datas e horas.</a:t>
          </a:r>
          <a:endParaRPr lang="en-US"/>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056EB52F-EC8E-4FC9-8380-EA3B0A18CDE4}" type="pres">
      <dgm:prSet presAssocID="{9237A381-DB35-47B8-9E51-23A89493B5FA}" presName="linear" presStyleCnt="0">
        <dgm:presLayoutVars>
          <dgm:animLvl val="lvl"/>
          <dgm:resizeHandles val="exact"/>
        </dgm:presLayoutVars>
      </dgm:prSet>
      <dgm:spPr/>
    </dgm:pt>
    <dgm:pt modelId="{611210A3-D937-4EB2-84B8-8B2350079BE2}" type="pres">
      <dgm:prSet presAssocID="{C809FCAF-6423-4C05-9521-888E00177AC7}" presName="parentText" presStyleLbl="node1" presStyleIdx="0" presStyleCnt="2">
        <dgm:presLayoutVars>
          <dgm:chMax val="0"/>
          <dgm:bulletEnabled val="1"/>
        </dgm:presLayoutVars>
      </dgm:prSet>
      <dgm:spPr/>
    </dgm:pt>
    <dgm:pt modelId="{083EF9AE-6831-4CAE-A67C-61E90D2B7502}" type="pres">
      <dgm:prSet presAssocID="{137BAE28-2533-494F-94F7-66F78D52F1A7}" presName="spacer" presStyleCnt="0"/>
      <dgm:spPr/>
    </dgm:pt>
    <dgm:pt modelId="{94BAEB7F-4EFB-4BB9-B551-30154FFC9E86}" type="pres">
      <dgm:prSet presAssocID="{D8F61260-1172-4293-8285-0F2693827160}" presName="parentText" presStyleLbl="node1" presStyleIdx="1" presStyleCnt="2">
        <dgm:presLayoutVars>
          <dgm:chMax val="0"/>
          <dgm:bulletEnabled val="1"/>
        </dgm:presLayoutVars>
      </dgm:prSet>
      <dgm:spPr/>
    </dgm:pt>
  </dgm:ptLst>
  <dgm:cxnLst>
    <dgm:cxn modelId="{F47AD50B-F486-4461-9D87-0F7CCDBF6F97}" srcId="{9237A381-DB35-47B8-9E51-23A89493B5FA}" destId="{D8F61260-1172-4293-8285-0F2693827160}" srcOrd="1" destOrd="0" parTransId="{79D36349-0D8D-4CC3-A940-3FD22FA905C8}" sibTransId="{E0B58739-CE6A-46E9-94AA-4218B84CF911}"/>
    <dgm:cxn modelId="{9A4EAB16-54DA-4CEF-8ADB-FE3EE6F6A4AF}" type="presOf" srcId="{D8F61260-1172-4293-8285-0F2693827160}" destId="{94BAEB7F-4EFB-4BB9-B551-30154FFC9E86}" srcOrd="0" destOrd="0" presId="urn:microsoft.com/office/officeart/2005/8/layout/vList2"/>
    <dgm:cxn modelId="{D59A472B-056C-4691-85CC-876A7F812163}" srcId="{9237A381-DB35-47B8-9E51-23A89493B5FA}" destId="{C809FCAF-6423-4C05-9521-888E00177AC7}" srcOrd="0" destOrd="0" parTransId="{46C29915-5B2C-4295-A708-31673F786BBD}" sibTransId="{137BAE28-2533-494F-94F7-66F78D52F1A7}"/>
    <dgm:cxn modelId="{88CE1F9C-4BC8-4046-AF65-DF02130820EF}" type="presOf" srcId="{9237A381-DB35-47B8-9E51-23A89493B5FA}" destId="{056EB52F-EC8E-4FC9-8380-EA3B0A18CDE4}" srcOrd="0" destOrd="0" presId="urn:microsoft.com/office/officeart/2005/8/layout/vList2"/>
    <dgm:cxn modelId="{DF60F8F7-C8E0-4A41-A0DE-136CE3404C28}" type="presOf" srcId="{C809FCAF-6423-4C05-9521-888E00177AC7}" destId="{611210A3-D937-4EB2-84B8-8B2350079BE2}" srcOrd="0" destOrd="0" presId="urn:microsoft.com/office/officeart/2005/8/layout/vList2"/>
    <dgm:cxn modelId="{0F0AE0A5-5300-462B-AC4E-FBE7D88B45FE}" type="presParOf" srcId="{056EB52F-EC8E-4FC9-8380-EA3B0A18CDE4}" destId="{611210A3-D937-4EB2-84B8-8B2350079BE2}" srcOrd="0" destOrd="0" presId="urn:microsoft.com/office/officeart/2005/8/layout/vList2"/>
    <dgm:cxn modelId="{CD03ADEB-CFF6-458B-9991-CE65210E7EC7}" type="presParOf" srcId="{056EB52F-EC8E-4FC9-8380-EA3B0A18CDE4}" destId="{083EF9AE-6831-4CAE-A67C-61E90D2B7502}" srcOrd="1" destOrd="0" presId="urn:microsoft.com/office/officeart/2005/8/layout/vList2"/>
    <dgm:cxn modelId="{3F457406-046C-430D-8333-52A52C62FF3D}" type="presParOf" srcId="{056EB52F-EC8E-4FC9-8380-EA3B0A18CDE4}" destId="{94BAEB7F-4EFB-4BB9-B551-30154FFC9E8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 formatação de datas e horas no Excel pode ser realizada de diversas formas, como por exemplo: </a:t>
          </a:r>
          <a:r>
            <a:rPr lang="pt-BR" b="0" i="0" dirty="0" err="1"/>
            <a:t>dd</a:t>
          </a:r>
          <a:r>
            <a:rPr lang="pt-BR" b="0" i="0" dirty="0"/>
            <a:t>/mm/</a:t>
          </a:r>
          <a:r>
            <a:rPr lang="pt-BR" b="0" i="0" dirty="0" err="1"/>
            <a:t>aaaa</a:t>
          </a:r>
          <a:r>
            <a:rPr lang="pt-BR" b="0" i="0" dirty="0"/>
            <a:t>, mm/</a:t>
          </a:r>
          <a:r>
            <a:rPr lang="pt-BR" b="0" i="0" dirty="0" err="1"/>
            <a:t>dd</a:t>
          </a:r>
          <a:r>
            <a:rPr lang="pt-BR" b="0" i="0" dirty="0"/>
            <a:t>/</a:t>
          </a:r>
          <a:r>
            <a:rPr lang="pt-BR" b="0" i="0" dirty="0" err="1"/>
            <a:t>aaaa</a:t>
          </a:r>
          <a:r>
            <a:rPr lang="pt-BR" b="0" i="0" dirty="0"/>
            <a:t>, </a:t>
          </a:r>
          <a:r>
            <a:rPr lang="pt-BR" b="0" i="0" dirty="0" err="1"/>
            <a:t>aaaa</a:t>
          </a:r>
          <a:r>
            <a:rPr lang="pt-BR" b="0" i="0" dirty="0"/>
            <a:t>-mm-</a:t>
          </a:r>
          <a:r>
            <a:rPr lang="pt-BR" b="0" i="0" dirty="0" err="1"/>
            <a:t>dd</a:t>
          </a:r>
          <a:r>
            <a:rPr lang="pt-BR" b="0" i="0" dirty="0"/>
            <a:t>, </a:t>
          </a:r>
          <a:r>
            <a:rPr lang="pt-BR" b="0" i="0" dirty="0" err="1"/>
            <a:t>hh:mm</a:t>
          </a:r>
          <a:r>
            <a:rPr lang="pt-BR" b="0" i="0" dirty="0"/>
            <a:t>, entre outras.</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Para formatar uma célula como data ou hora, basta selecionar a célula e escolher o formato desejado na barra de ferramentas.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9D530D08-C84C-468D-9709-22ABF09451DB}" type="pres">
      <dgm:prSet presAssocID="{9237A381-DB35-47B8-9E51-23A89493B5FA}" presName="hierChild1" presStyleCnt="0">
        <dgm:presLayoutVars>
          <dgm:chPref val="1"/>
          <dgm:dir/>
          <dgm:animOne val="branch"/>
          <dgm:animLvl val="lvl"/>
          <dgm:resizeHandles/>
        </dgm:presLayoutVars>
      </dgm:prSet>
      <dgm:spPr/>
    </dgm:pt>
    <dgm:pt modelId="{0CD02AA4-2CF8-4063-ACEE-D443A2FF60EE}" type="pres">
      <dgm:prSet presAssocID="{C809FCAF-6423-4C05-9521-888E00177AC7}" presName="hierRoot1" presStyleCnt="0"/>
      <dgm:spPr/>
    </dgm:pt>
    <dgm:pt modelId="{D7F2E2EF-A2E2-45F1-9E4C-87DD48ED9D03}" type="pres">
      <dgm:prSet presAssocID="{C809FCAF-6423-4C05-9521-888E00177AC7}" presName="composite" presStyleCnt="0"/>
      <dgm:spPr/>
    </dgm:pt>
    <dgm:pt modelId="{DB9A1E1D-A41B-4C91-8100-804F03BD81B2}" type="pres">
      <dgm:prSet presAssocID="{C809FCAF-6423-4C05-9521-888E00177AC7}" presName="background" presStyleLbl="node0" presStyleIdx="0" presStyleCnt="2"/>
      <dgm:spPr/>
    </dgm:pt>
    <dgm:pt modelId="{52D34309-1511-4704-97A3-86D92A26F1D4}" type="pres">
      <dgm:prSet presAssocID="{C809FCAF-6423-4C05-9521-888E00177AC7}" presName="text" presStyleLbl="fgAcc0" presStyleIdx="0" presStyleCnt="2">
        <dgm:presLayoutVars>
          <dgm:chPref val="3"/>
        </dgm:presLayoutVars>
      </dgm:prSet>
      <dgm:spPr/>
    </dgm:pt>
    <dgm:pt modelId="{42407062-74D2-4B70-81E0-F304CDAF7B6A}" type="pres">
      <dgm:prSet presAssocID="{C809FCAF-6423-4C05-9521-888E00177AC7}" presName="hierChild2" presStyleCnt="0"/>
      <dgm:spPr/>
    </dgm:pt>
    <dgm:pt modelId="{A63D822B-3276-4539-84F1-5A50F0F4511D}" type="pres">
      <dgm:prSet presAssocID="{D8F61260-1172-4293-8285-0F2693827160}" presName="hierRoot1" presStyleCnt="0"/>
      <dgm:spPr/>
    </dgm:pt>
    <dgm:pt modelId="{5406456A-44F3-4098-821E-E318FA30B59C}" type="pres">
      <dgm:prSet presAssocID="{D8F61260-1172-4293-8285-0F2693827160}" presName="composite" presStyleCnt="0"/>
      <dgm:spPr/>
    </dgm:pt>
    <dgm:pt modelId="{BF234C2A-8FE0-4E50-B47A-FEDAEC88D800}" type="pres">
      <dgm:prSet presAssocID="{D8F61260-1172-4293-8285-0F2693827160}" presName="background" presStyleLbl="node0" presStyleIdx="1" presStyleCnt="2"/>
      <dgm:spPr/>
    </dgm:pt>
    <dgm:pt modelId="{C5B58774-B76F-4435-B4EE-CE898A24B64C}" type="pres">
      <dgm:prSet presAssocID="{D8F61260-1172-4293-8285-0F2693827160}" presName="text" presStyleLbl="fgAcc0" presStyleIdx="1" presStyleCnt="2">
        <dgm:presLayoutVars>
          <dgm:chPref val="3"/>
        </dgm:presLayoutVars>
      </dgm:prSet>
      <dgm:spPr/>
    </dgm:pt>
    <dgm:pt modelId="{FE7B688A-586D-4965-9B04-31C2FBBD8988}"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94E8F916-CDE1-4E48-886C-814F0B221040}" type="presOf" srcId="{9237A381-DB35-47B8-9E51-23A89493B5FA}" destId="{9D530D08-C84C-468D-9709-22ABF09451DB}" srcOrd="0" destOrd="0" presId="urn:microsoft.com/office/officeart/2005/8/layout/hierarchy1"/>
    <dgm:cxn modelId="{D59A472B-056C-4691-85CC-876A7F812163}" srcId="{9237A381-DB35-47B8-9E51-23A89493B5FA}" destId="{C809FCAF-6423-4C05-9521-888E00177AC7}" srcOrd="0" destOrd="0" parTransId="{46C29915-5B2C-4295-A708-31673F786BBD}" sibTransId="{137BAE28-2533-494F-94F7-66F78D52F1A7}"/>
    <dgm:cxn modelId="{395FC8A4-8A9D-4DC9-B17F-8F5746CFE84F}" type="presOf" srcId="{D8F61260-1172-4293-8285-0F2693827160}" destId="{C5B58774-B76F-4435-B4EE-CE898A24B64C}" srcOrd="0" destOrd="0" presId="urn:microsoft.com/office/officeart/2005/8/layout/hierarchy1"/>
    <dgm:cxn modelId="{9CAC09B5-790F-4945-8925-7AFA7AC93B2D}" type="presOf" srcId="{C809FCAF-6423-4C05-9521-888E00177AC7}" destId="{52D34309-1511-4704-97A3-86D92A26F1D4}" srcOrd="0" destOrd="0" presId="urn:microsoft.com/office/officeart/2005/8/layout/hierarchy1"/>
    <dgm:cxn modelId="{339FEA7F-2E16-426D-8EF5-77541C5CAFA8}" type="presParOf" srcId="{9D530D08-C84C-468D-9709-22ABF09451DB}" destId="{0CD02AA4-2CF8-4063-ACEE-D443A2FF60EE}" srcOrd="0" destOrd="0" presId="urn:microsoft.com/office/officeart/2005/8/layout/hierarchy1"/>
    <dgm:cxn modelId="{44A0371C-3523-4E01-98A4-E221B818B691}" type="presParOf" srcId="{0CD02AA4-2CF8-4063-ACEE-D443A2FF60EE}" destId="{D7F2E2EF-A2E2-45F1-9E4C-87DD48ED9D03}" srcOrd="0" destOrd="0" presId="urn:microsoft.com/office/officeart/2005/8/layout/hierarchy1"/>
    <dgm:cxn modelId="{E81C1748-8E1B-4E5F-845E-07501E524858}" type="presParOf" srcId="{D7F2E2EF-A2E2-45F1-9E4C-87DD48ED9D03}" destId="{DB9A1E1D-A41B-4C91-8100-804F03BD81B2}" srcOrd="0" destOrd="0" presId="urn:microsoft.com/office/officeart/2005/8/layout/hierarchy1"/>
    <dgm:cxn modelId="{17B0F82B-6C72-4FE7-8D00-3F9C298936A8}" type="presParOf" srcId="{D7F2E2EF-A2E2-45F1-9E4C-87DD48ED9D03}" destId="{52D34309-1511-4704-97A3-86D92A26F1D4}" srcOrd="1" destOrd="0" presId="urn:microsoft.com/office/officeart/2005/8/layout/hierarchy1"/>
    <dgm:cxn modelId="{71FECB35-DAF9-440D-B0CD-84B7281326B6}" type="presParOf" srcId="{0CD02AA4-2CF8-4063-ACEE-D443A2FF60EE}" destId="{42407062-74D2-4B70-81E0-F304CDAF7B6A}" srcOrd="1" destOrd="0" presId="urn:microsoft.com/office/officeart/2005/8/layout/hierarchy1"/>
    <dgm:cxn modelId="{BCC4CA29-6C89-4DDE-8465-5F99C3DB47F7}" type="presParOf" srcId="{9D530D08-C84C-468D-9709-22ABF09451DB}" destId="{A63D822B-3276-4539-84F1-5A50F0F4511D}" srcOrd="1" destOrd="0" presId="urn:microsoft.com/office/officeart/2005/8/layout/hierarchy1"/>
    <dgm:cxn modelId="{6E36830D-C8B9-4BF5-B4E7-C1638AC1838D}" type="presParOf" srcId="{A63D822B-3276-4539-84F1-5A50F0F4511D}" destId="{5406456A-44F3-4098-821E-E318FA30B59C}" srcOrd="0" destOrd="0" presId="urn:microsoft.com/office/officeart/2005/8/layout/hierarchy1"/>
    <dgm:cxn modelId="{9B5A2BD1-BD1A-4646-8BE1-06EDA5801AF3}" type="presParOf" srcId="{5406456A-44F3-4098-821E-E318FA30B59C}" destId="{BF234C2A-8FE0-4E50-B47A-FEDAEC88D800}" srcOrd="0" destOrd="0" presId="urn:microsoft.com/office/officeart/2005/8/layout/hierarchy1"/>
    <dgm:cxn modelId="{FF353CAC-3D0A-419D-BE24-FDCDFDAC2296}" type="presParOf" srcId="{5406456A-44F3-4098-821E-E318FA30B59C}" destId="{C5B58774-B76F-4435-B4EE-CE898A24B64C}" srcOrd="1" destOrd="0" presId="urn:microsoft.com/office/officeart/2005/8/layout/hierarchy1"/>
    <dgm:cxn modelId="{95C7ABAB-AA6A-473B-B4C9-5D304AADF086}" type="presParOf" srcId="{A63D822B-3276-4539-84F1-5A50F0F4511D}" destId="{FE7B688A-586D-4965-9B04-31C2FBBD898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As funções de cálculo de datas são muito úteis para calcular diferenças entre datas e extrair informações de datas, como dia, mês e ano.</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Algumas das funções mais comuns são: DATEDIF, DIATRABALHOTOTAL, DIAS360, entre outras.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8B08A6D3-6117-449F-A878-9B456A6D0060}" type="pres">
      <dgm:prSet presAssocID="{9237A381-DB35-47B8-9E51-23A89493B5FA}" presName="hierChild1" presStyleCnt="0">
        <dgm:presLayoutVars>
          <dgm:chPref val="1"/>
          <dgm:dir/>
          <dgm:animOne val="branch"/>
          <dgm:animLvl val="lvl"/>
          <dgm:resizeHandles/>
        </dgm:presLayoutVars>
      </dgm:prSet>
      <dgm:spPr/>
    </dgm:pt>
    <dgm:pt modelId="{48CC9998-1328-4D7C-B38A-6A2603F5F38E}" type="pres">
      <dgm:prSet presAssocID="{C809FCAF-6423-4C05-9521-888E00177AC7}" presName="hierRoot1" presStyleCnt="0"/>
      <dgm:spPr/>
    </dgm:pt>
    <dgm:pt modelId="{5FF9C94A-96A3-4DB7-BA2F-4F9AD39801A2}" type="pres">
      <dgm:prSet presAssocID="{C809FCAF-6423-4C05-9521-888E00177AC7}" presName="composite" presStyleCnt="0"/>
      <dgm:spPr/>
    </dgm:pt>
    <dgm:pt modelId="{A13AEFC8-A150-4D3C-8848-B65424AA274C}" type="pres">
      <dgm:prSet presAssocID="{C809FCAF-6423-4C05-9521-888E00177AC7}" presName="background" presStyleLbl="node0" presStyleIdx="0" presStyleCnt="2"/>
      <dgm:spPr/>
    </dgm:pt>
    <dgm:pt modelId="{8ED31BE0-39DB-4F84-9625-B13F73A7824F}" type="pres">
      <dgm:prSet presAssocID="{C809FCAF-6423-4C05-9521-888E00177AC7}" presName="text" presStyleLbl="fgAcc0" presStyleIdx="0" presStyleCnt="2">
        <dgm:presLayoutVars>
          <dgm:chPref val="3"/>
        </dgm:presLayoutVars>
      </dgm:prSet>
      <dgm:spPr/>
    </dgm:pt>
    <dgm:pt modelId="{3A40F0F1-683F-4011-A4BA-3EE144829020}" type="pres">
      <dgm:prSet presAssocID="{C809FCAF-6423-4C05-9521-888E00177AC7}" presName="hierChild2" presStyleCnt="0"/>
      <dgm:spPr/>
    </dgm:pt>
    <dgm:pt modelId="{46462B34-9E70-4F5C-9E4D-C4E3629F41D3}" type="pres">
      <dgm:prSet presAssocID="{D8F61260-1172-4293-8285-0F2693827160}" presName="hierRoot1" presStyleCnt="0"/>
      <dgm:spPr/>
    </dgm:pt>
    <dgm:pt modelId="{EB296429-6C64-4508-8677-D03323A92B40}" type="pres">
      <dgm:prSet presAssocID="{D8F61260-1172-4293-8285-0F2693827160}" presName="composite" presStyleCnt="0"/>
      <dgm:spPr/>
    </dgm:pt>
    <dgm:pt modelId="{4946046B-A95E-4B8B-8DE0-E5E85DA90CA3}" type="pres">
      <dgm:prSet presAssocID="{D8F61260-1172-4293-8285-0F2693827160}" presName="background" presStyleLbl="node0" presStyleIdx="1" presStyleCnt="2"/>
      <dgm:spPr/>
    </dgm:pt>
    <dgm:pt modelId="{2B728071-D12A-43A6-8A61-DBBCE44A8F82}" type="pres">
      <dgm:prSet presAssocID="{D8F61260-1172-4293-8285-0F2693827160}" presName="text" presStyleLbl="fgAcc0" presStyleIdx="1" presStyleCnt="2">
        <dgm:presLayoutVars>
          <dgm:chPref val="3"/>
        </dgm:presLayoutVars>
      </dgm:prSet>
      <dgm:spPr/>
    </dgm:pt>
    <dgm:pt modelId="{3635E1C2-B31E-408D-964D-5A16A3133B1C}"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D59A472B-056C-4691-85CC-876A7F812163}" srcId="{9237A381-DB35-47B8-9E51-23A89493B5FA}" destId="{C809FCAF-6423-4C05-9521-888E00177AC7}" srcOrd="0" destOrd="0" parTransId="{46C29915-5B2C-4295-A708-31673F786BBD}" sibTransId="{137BAE28-2533-494F-94F7-66F78D52F1A7}"/>
    <dgm:cxn modelId="{CFCFC581-B256-43CE-9AAC-156B269E943B}" type="presOf" srcId="{9237A381-DB35-47B8-9E51-23A89493B5FA}" destId="{8B08A6D3-6117-449F-A878-9B456A6D0060}" srcOrd="0" destOrd="0" presId="urn:microsoft.com/office/officeart/2005/8/layout/hierarchy1"/>
    <dgm:cxn modelId="{B8846A9E-6513-44ED-8F92-9F880A01FF61}" type="presOf" srcId="{D8F61260-1172-4293-8285-0F2693827160}" destId="{2B728071-D12A-43A6-8A61-DBBCE44A8F82}" srcOrd="0" destOrd="0" presId="urn:microsoft.com/office/officeart/2005/8/layout/hierarchy1"/>
    <dgm:cxn modelId="{133E31E7-A113-4C26-ADDD-F072501960B2}" type="presOf" srcId="{C809FCAF-6423-4C05-9521-888E00177AC7}" destId="{8ED31BE0-39DB-4F84-9625-B13F73A7824F}" srcOrd="0" destOrd="0" presId="urn:microsoft.com/office/officeart/2005/8/layout/hierarchy1"/>
    <dgm:cxn modelId="{59F36D2A-553F-4854-A285-6AFFEC7CE6F3}" type="presParOf" srcId="{8B08A6D3-6117-449F-A878-9B456A6D0060}" destId="{48CC9998-1328-4D7C-B38A-6A2603F5F38E}" srcOrd="0" destOrd="0" presId="urn:microsoft.com/office/officeart/2005/8/layout/hierarchy1"/>
    <dgm:cxn modelId="{BB99D145-E2B4-4169-87D8-37D7BC28B623}" type="presParOf" srcId="{48CC9998-1328-4D7C-B38A-6A2603F5F38E}" destId="{5FF9C94A-96A3-4DB7-BA2F-4F9AD39801A2}" srcOrd="0" destOrd="0" presId="urn:microsoft.com/office/officeart/2005/8/layout/hierarchy1"/>
    <dgm:cxn modelId="{42097803-CBA3-4BC1-B2F9-C1B370ACF707}" type="presParOf" srcId="{5FF9C94A-96A3-4DB7-BA2F-4F9AD39801A2}" destId="{A13AEFC8-A150-4D3C-8848-B65424AA274C}" srcOrd="0" destOrd="0" presId="urn:microsoft.com/office/officeart/2005/8/layout/hierarchy1"/>
    <dgm:cxn modelId="{0001538D-0482-4F4C-9E50-79B9C38BBDFF}" type="presParOf" srcId="{5FF9C94A-96A3-4DB7-BA2F-4F9AD39801A2}" destId="{8ED31BE0-39DB-4F84-9625-B13F73A7824F}" srcOrd="1" destOrd="0" presId="urn:microsoft.com/office/officeart/2005/8/layout/hierarchy1"/>
    <dgm:cxn modelId="{D84CA904-1E49-4D98-9A66-5BE9E04CBD1F}" type="presParOf" srcId="{48CC9998-1328-4D7C-B38A-6A2603F5F38E}" destId="{3A40F0F1-683F-4011-A4BA-3EE144829020}" srcOrd="1" destOrd="0" presId="urn:microsoft.com/office/officeart/2005/8/layout/hierarchy1"/>
    <dgm:cxn modelId="{6A53E227-7BFB-415C-831A-54667C68B55E}" type="presParOf" srcId="{8B08A6D3-6117-449F-A878-9B456A6D0060}" destId="{46462B34-9E70-4F5C-9E4D-C4E3629F41D3}" srcOrd="1" destOrd="0" presId="urn:microsoft.com/office/officeart/2005/8/layout/hierarchy1"/>
    <dgm:cxn modelId="{E05F11B6-E0DE-4E9A-99E5-3AD815B3A729}" type="presParOf" srcId="{46462B34-9E70-4F5C-9E4D-C4E3629F41D3}" destId="{EB296429-6C64-4508-8677-D03323A92B40}" srcOrd="0" destOrd="0" presId="urn:microsoft.com/office/officeart/2005/8/layout/hierarchy1"/>
    <dgm:cxn modelId="{343F13F5-3050-4E33-B088-A03F471B29DA}" type="presParOf" srcId="{EB296429-6C64-4508-8677-D03323A92B40}" destId="{4946046B-A95E-4B8B-8DE0-E5E85DA90CA3}" srcOrd="0" destOrd="0" presId="urn:microsoft.com/office/officeart/2005/8/layout/hierarchy1"/>
    <dgm:cxn modelId="{CB5C5525-C7EB-4649-B278-C4AA94E8BDD0}" type="presParOf" srcId="{EB296429-6C64-4508-8677-D03323A92B40}" destId="{2B728071-D12A-43A6-8A61-DBBCE44A8F82}" srcOrd="1" destOrd="0" presId="urn:microsoft.com/office/officeart/2005/8/layout/hierarchy1"/>
    <dgm:cxn modelId="{A9664DD9-191B-4F8A-AE83-C9C6F5001FEA}" type="presParOf" srcId="{46462B34-9E70-4F5C-9E4D-C4E3629F41D3}" destId="{3635E1C2-B31E-408D-964D-5A16A3133B1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FAC538-3136-4EA5-A209-82673378715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430CB37-4E13-45C3-8618-23A69DFA29FD}">
      <dgm:prSet/>
      <dgm:spPr/>
      <dgm:t>
        <a:bodyPr/>
        <a:lstStyle/>
        <a:p>
          <a:r>
            <a:rPr lang="pt-BR" b="0" i="0"/>
            <a:t>As funções de cálculo de datas são muito úteis para calcular diferenças entre datas e extrair informações de datas, como dia, mês e ano.</a:t>
          </a:r>
          <a:endParaRPr lang="en-US"/>
        </a:p>
      </dgm:t>
    </dgm:pt>
    <dgm:pt modelId="{0AB5FA7F-9F68-4CCB-858B-E8962D92CE98}" type="parTrans" cxnId="{AB0398B4-14C3-41EF-AA07-B4341833D4A9}">
      <dgm:prSet/>
      <dgm:spPr/>
      <dgm:t>
        <a:bodyPr/>
        <a:lstStyle/>
        <a:p>
          <a:endParaRPr lang="en-US"/>
        </a:p>
      </dgm:t>
    </dgm:pt>
    <dgm:pt modelId="{B84B7CE3-7719-4948-AF18-4984EF6964A3}" type="sibTrans" cxnId="{AB0398B4-14C3-41EF-AA07-B4341833D4A9}">
      <dgm:prSet/>
      <dgm:spPr/>
      <dgm:t>
        <a:bodyPr/>
        <a:lstStyle/>
        <a:p>
          <a:endParaRPr lang="en-US"/>
        </a:p>
      </dgm:t>
    </dgm:pt>
    <dgm:pt modelId="{3704992D-48EB-4BA6-B7CD-D81558E071E0}">
      <dgm:prSet/>
      <dgm:spPr/>
      <dgm:t>
        <a:bodyPr/>
        <a:lstStyle/>
        <a:p>
          <a:r>
            <a:rPr lang="pt-BR" b="0" i="0"/>
            <a:t>Algumas das funções mais comuns são: DATEDIF, DIATRABALHOTOTAL, DIAS360, entre outras.</a:t>
          </a:r>
          <a:endParaRPr lang="en-US"/>
        </a:p>
      </dgm:t>
    </dgm:pt>
    <dgm:pt modelId="{9704B094-BC49-46DC-AE78-32CB195E2C40}" type="parTrans" cxnId="{0B2A8249-94AE-4872-882A-CAB8BBA357B8}">
      <dgm:prSet/>
      <dgm:spPr/>
      <dgm:t>
        <a:bodyPr/>
        <a:lstStyle/>
        <a:p>
          <a:endParaRPr lang="en-US"/>
        </a:p>
      </dgm:t>
    </dgm:pt>
    <dgm:pt modelId="{2E0A9E8D-2590-48D0-A522-3AEE39883DAD}" type="sibTrans" cxnId="{0B2A8249-94AE-4872-882A-CAB8BBA357B8}">
      <dgm:prSet/>
      <dgm:spPr/>
      <dgm:t>
        <a:bodyPr/>
        <a:lstStyle/>
        <a:p>
          <a:endParaRPr lang="en-US"/>
        </a:p>
      </dgm:t>
    </dgm:pt>
    <dgm:pt modelId="{0053BB45-7661-4F05-B2F8-ED06873E395E}">
      <dgm:prSet/>
      <dgm:spPr/>
      <dgm:t>
        <a:bodyPr/>
        <a:lstStyle/>
        <a:p>
          <a:r>
            <a:rPr lang="pt-BR" b="0" i="0" dirty="0"/>
            <a:t>Exemplo: =DATEDIF(A1;B1;"d") irá calcular a diferença em dias entre as datas das células A1 e B1.</a:t>
          </a:r>
          <a:endParaRPr lang="en-US" dirty="0"/>
        </a:p>
      </dgm:t>
    </dgm:pt>
    <dgm:pt modelId="{0AD8C356-726C-4217-B3D7-29C2A52A0C3A}" type="parTrans" cxnId="{984DFD25-F943-4805-8993-FA971EDF3508}">
      <dgm:prSet/>
      <dgm:spPr/>
      <dgm:t>
        <a:bodyPr/>
        <a:lstStyle/>
        <a:p>
          <a:endParaRPr lang="en-US"/>
        </a:p>
      </dgm:t>
    </dgm:pt>
    <dgm:pt modelId="{A7C42CBB-5501-4471-877F-AC629BF9C68E}" type="sibTrans" cxnId="{984DFD25-F943-4805-8993-FA971EDF3508}">
      <dgm:prSet/>
      <dgm:spPr/>
      <dgm:t>
        <a:bodyPr/>
        <a:lstStyle/>
        <a:p>
          <a:endParaRPr lang="en-US"/>
        </a:p>
      </dgm:t>
    </dgm:pt>
    <dgm:pt modelId="{54928625-AB62-407B-BA84-D7A7F499518A}" type="pres">
      <dgm:prSet presAssocID="{28FAC538-3136-4EA5-A209-826733787157}" presName="linear" presStyleCnt="0">
        <dgm:presLayoutVars>
          <dgm:animLvl val="lvl"/>
          <dgm:resizeHandles val="exact"/>
        </dgm:presLayoutVars>
      </dgm:prSet>
      <dgm:spPr/>
    </dgm:pt>
    <dgm:pt modelId="{94639F15-6651-46AE-A601-A072D9293862}" type="pres">
      <dgm:prSet presAssocID="{6430CB37-4E13-45C3-8618-23A69DFA29FD}" presName="parentText" presStyleLbl="node1" presStyleIdx="0" presStyleCnt="3">
        <dgm:presLayoutVars>
          <dgm:chMax val="0"/>
          <dgm:bulletEnabled val="1"/>
        </dgm:presLayoutVars>
      </dgm:prSet>
      <dgm:spPr/>
    </dgm:pt>
    <dgm:pt modelId="{992F0434-0EC9-42D7-9AE4-59F9FE6A00AC}" type="pres">
      <dgm:prSet presAssocID="{B84B7CE3-7719-4948-AF18-4984EF6964A3}" presName="spacer" presStyleCnt="0"/>
      <dgm:spPr/>
    </dgm:pt>
    <dgm:pt modelId="{023B8212-A23E-4EE7-9D91-2281DC97EB6D}" type="pres">
      <dgm:prSet presAssocID="{3704992D-48EB-4BA6-B7CD-D81558E071E0}" presName="parentText" presStyleLbl="node1" presStyleIdx="1" presStyleCnt="3">
        <dgm:presLayoutVars>
          <dgm:chMax val="0"/>
          <dgm:bulletEnabled val="1"/>
        </dgm:presLayoutVars>
      </dgm:prSet>
      <dgm:spPr/>
    </dgm:pt>
    <dgm:pt modelId="{A0424E6C-9A56-4B4F-9CA2-C0E2ECAEC14F}" type="pres">
      <dgm:prSet presAssocID="{2E0A9E8D-2590-48D0-A522-3AEE39883DAD}" presName="spacer" presStyleCnt="0"/>
      <dgm:spPr/>
    </dgm:pt>
    <dgm:pt modelId="{C4DB33E5-3D0C-4F57-8505-37E8D8E08100}" type="pres">
      <dgm:prSet presAssocID="{0053BB45-7661-4F05-B2F8-ED06873E395E}" presName="parentText" presStyleLbl="node1" presStyleIdx="2" presStyleCnt="3">
        <dgm:presLayoutVars>
          <dgm:chMax val="0"/>
          <dgm:bulletEnabled val="1"/>
        </dgm:presLayoutVars>
      </dgm:prSet>
      <dgm:spPr/>
    </dgm:pt>
  </dgm:ptLst>
  <dgm:cxnLst>
    <dgm:cxn modelId="{984DFD25-F943-4805-8993-FA971EDF3508}" srcId="{28FAC538-3136-4EA5-A209-826733787157}" destId="{0053BB45-7661-4F05-B2F8-ED06873E395E}" srcOrd="2" destOrd="0" parTransId="{0AD8C356-726C-4217-B3D7-29C2A52A0C3A}" sibTransId="{A7C42CBB-5501-4471-877F-AC629BF9C68E}"/>
    <dgm:cxn modelId="{80AD2F69-9F08-4D78-953F-8E4FF10D9F1C}" type="presOf" srcId="{28FAC538-3136-4EA5-A209-826733787157}" destId="{54928625-AB62-407B-BA84-D7A7F499518A}" srcOrd="0" destOrd="0" presId="urn:microsoft.com/office/officeart/2005/8/layout/vList2"/>
    <dgm:cxn modelId="{0B2A8249-94AE-4872-882A-CAB8BBA357B8}" srcId="{28FAC538-3136-4EA5-A209-826733787157}" destId="{3704992D-48EB-4BA6-B7CD-D81558E071E0}" srcOrd="1" destOrd="0" parTransId="{9704B094-BC49-46DC-AE78-32CB195E2C40}" sibTransId="{2E0A9E8D-2590-48D0-A522-3AEE39883DAD}"/>
    <dgm:cxn modelId="{650EE8A0-5F62-478D-B1F8-32324D4AE217}" type="presOf" srcId="{6430CB37-4E13-45C3-8618-23A69DFA29FD}" destId="{94639F15-6651-46AE-A601-A072D9293862}" srcOrd="0" destOrd="0" presId="urn:microsoft.com/office/officeart/2005/8/layout/vList2"/>
    <dgm:cxn modelId="{D3045DA5-4876-4706-9E1A-E78539652D1E}" type="presOf" srcId="{0053BB45-7661-4F05-B2F8-ED06873E395E}" destId="{C4DB33E5-3D0C-4F57-8505-37E8D8E08100}" srcOrd="0" destOrd="0" presId="urn:microsoft.com/office/officeart/2005/8/layout/vList2"/>
    <dgm:cxn modelId="{AB0398B4-14C3-41EF-AA07-B4341833D4A9}" srcId="{28FAC538-3136-4EA5-A209-826733787157}" destId="{6430CB37-4E13-45C3-8618-23A69DFA29FD}" srcOrd="0" destOrd="0" parTransId="{0AB5FA7F-9F68-4CCB-858B-E8962D92CE98}" sibTransId="{B84B7CE3-7719-4948-AF18-4984EF6964A3}"/>
    <dgm:cxn modelId="{BF3F14C8-0703-47E2-8F8C-173DB9F78DEC}" type="presOf" srcId="{3704992D-48EB-4BA6-B7CD-D81558E071E0}" destId="{023B8212-A23E-4EE7-9D91-2281DC97EB6D}" srcOrd="0" destOrd="0" presId="urn:microsoft.com/office/officeart/2005/8/layout/vList2"/>
    <dgm:cxn modelId="{EA222E90-27F5-48A1-9D35-0549462F5617}" type="presParOf" srcId="{54928625-AB62-407B-BA84-D7A7F499518A}" destId="{94639F15-6651-46AE-A601-A072D9293862}" srcOrd="0" destOrd="0" presId="urn:microsoft.com/office/officeart/2005/8/layout/vList2"/>
    <dgm:cxn modelId="{A414F7BC-F16B-464A-944C-04F2772CB448}" type="presParOf" srcId="{54928625-AB62-407B-BA84-D7A7F499518A}" destId="{992F0434-0EC9-42D7-9AE4-59F9FE6A00AC}" srcOrd="1" destOrd="0" presId="urn:microsoft.com/office/officeart/2005/8/layout/vList2"/>
    <dgm:cxn modelId="{4C23BAAB-7926-430B-B008-08698C1EB00A}" type="presParOf" srcId="{54928625-AB62-407B-BA84-D7A7F499518A}" destId="{023B8212-A23E-4EE7-9D91-2281DC97EB6D}" srcOrd="2" destOrd="0" presId="urn:microsoft.com/office/officeart/2005/8/layout/vList2"/>
    <dgm:cxn modelId="{A15851C3-3D63-4C12-B01B-8F4BBDD9E66C}" type="presParOf" srcId="{54928625-AB62-407B-BA84-D7A7F499518A}" destId="{A0424E6C-9A56-4B4F-9CA2-C0E2ECAEC14F}" srcOrd="3" destOrd="0" presId="urn:microsoft.com/office/officeart/2005/8/layout/vList2"/>
    <dgm:cxn modelId="{0E265418-6768-4D09-BD4E-7323AC54285C}" type="presParOf" srcId="{54928625-AB62-407B-BA84-D7A7F499518A}" destId="{C4DB33E5-3D0C-4F57-8505-37E8D8E0810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BECD86-1920-462F-8053-C9F7940E357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71EF138-99D8-48CA-ABEE-DF46D98F4098}">
      <dgm:prSet/>
      <dgm:spPr/>
      <dgm:t>
        <a:bodyPr/>
        <a:lstStyle/>
        <a:p>
          <a:r>
            <a:rPr lang="pt-BR" b="0" i="0"/>
            <a:t>As funções de cálculo de horas são muito úteis para calcular diferenças entre horas e extrair informações de horas, como hora, minuto e segundo.</a:t>
          </a:r>
          <a:endParaRPr lang="en-US"/>
        </a:p>
      </dgm:t>
    </dgm:pt>
    <dgm:pt modelId="{3431196C-C680-4E27-B586-2BC01F20F7FE}" type="parTrans" cxnId="{C960BB1F-34ED-401A-A4B5-224D8AA4EBBC}">
      <dgm:prSet/>
      <dgm:spPr/>
      <dgm:t>
        <a:bodyPr/>
        <a:lstStyle/>
        <a:p>
          <a:endParaRPr lang="en-US"/>
        </a:p>
      </dgm:t>
    </dgm:pt>
    <dgm:pt modelId="{B34D6E2B-2AFB-4F42-9657-0A9F6AEE03A8}" type="sibTrans" cxnId="{C960BB1F-34ED-401A-A4B5-224D8AA4EBBC}">
      <dgm:prSet/>
      <dgm:spPr/>
      <dgm:t>
        <a:bodyPr/>
        <a:lstStyle/>
        <a:p>
          <a:endParaRPr lang="en-US"/>
        </a:p>
      </dgm:t>
    </dgm:pt>
    <dgm:pt modelId="{8D51AD9B-E54E-47BB-932A-D986D3C2EB0A}">
      <dgm:prSet/>
      <dgm:spPr/>
      <dgm:t>
        <a:bodyPr/>
        <a:lstStyle/>
        <a:p>
          <a:r>
            <a:rPr lang="pt-BR" b="0" i="0"/>
            <a:t>Algumas das funções mais comuns são: SOMA, HORA, MINUTO, SEGUNDO, entre outras.</a:t>
          </a:r>
          <a:endParaRPr lang="en-US"/>
        </a:p>
      </dgm:t>
    </dgm:pt>
    <dgm:pt modelId="{947F34D0-812F-4162-A85A-4D1A750EF87B}" type="parTrans" cxnId="{D2C0AB65-2217-4024-BF38-A6BDB266A8E6}">
      <dgm:prSet/>
      <dgm:spPr/>
      <dgm:t>
        <a:bodyPr/>
        <a:lstStyle/>
        <a:p>
          <a:endParaRPr lang="en-US"/>
        </a:p>
      </dgm:t>
    </dgm:pt>
    <dgm:pt modelId="{FED68B74-B5C2-4E54-ACB1-0F9A3B1BDBB7}" type="sibTrans" cxnId="{D2C0AB65-2217-4024-BF38-A6BDB266A8E6}">
      <dgm:prSet/>
      <dgm:spPr/>
      <dgm:t>
        <a:bodyPr/>
        <a:lstStyle/>
        <a:p>
          <a:endParaRPr lang="en-US"/>
        </a:p>
      </dgm:t>
    </dgm:pt>
    <dgm:pt modelId="{537F9B49-1A5F-458B-B0B9-A0BD89346CF0}">
      <dgm:prSet/>
      <dgm:spPr/>
      <dgm:t>
        <a:bodyPr/>
        <a:lstStyle/>
        <a:p>
          <a:r>
            <a:rPr lang="pt-BR" b="0" i="0"/>
            <a:t>Exemplo: =SOMA(A1:B1) irá somar as horas das células A1 e B1.</a:t>
          </a:r>
          <a:endParaRPr lang="en-US"/>
        </a:p>
      </dgm:t>
    </dgm:pt>
    <dgm:pt modelId="{59EA6AB6-3911-43DB-BECB-9E3755581576}" type="parTrans" cxnId="{92E0AED8-609B-41A7-8B10-927DEA796602}">
      <dgm:prSet/>
      <dgm:spPr/>
      <dgm:t>
        <a:bodyPr/>
        <a:lstStyle/>
        <a:p>
          <a:endParaRPr lang="en-US"/>
        </a:p>
      </dgm:t>
    </dgm:pt>
    <dgm:pt modelId="{3A8D8CDA-73CF-4698-9A15-7D6097754788}" type="sibTrans" cxnId="{92E0AED8-609B-41A7-8B10-927DEA796602}">
      <dgm:prSet/>
      <dgm:spPr/>
      <dgm:t>
        <a:bodyPr/>
        <a:lstStyle/>
        <a:p>
          <a:endParaRPr lang="en-US"/>
        </a:p>
      </dgm:t>
    </dgm:pt>
    <dgm:pt modelId="{D60CF7C9-B2E9-41B7-8142-204A66A611D7}" type="pres">
      <dgm:prSet presAssocID="{4CBECD86-1920-462F-8053-C9F7940E357D}" presName="linear" presStyleCnt="0">
        <dgm:presLayoutVars>
          <dgm:animLvl val="lvl"/>
          <dgm:resizeHandles val="exact"/>
        </dgm:presLayoutVars>
      </dgm:prSet>
      <dgm:spPr/>
    </dgm:pt>
    <dgm:pt modelId="{DBC8CC84-AB60-4D71-B07C-659703DE5C42}" type="pres">
      <dgm:prSet presAssocID="{F71EF138-99D8-48CA-ABEE-DF46D98F4098}" presName="parentText" presStyleLbl="node1" presStyleIdx="0" presStyleCnt="3">
        <dgm:presLayoutVars>
          <dgm:chMax val="0"/>
          <dgm:bulletEnabled val="1"/>
        </dgm:presLayoutVars>
      </dgm:prSet>
      <dgm:spPr/>
    </dgm:pt>
    <dgm:pt modelId="{08982517-FF45-40F7-B705-30FF01C77E94}" type="pres">
      <dgm:prSet presAssocID="{B34D6E2B-2AFB-4F42-9657-0A9F6AEE03A8}" presName="spacer" presStyleCnt="0"/>
      <dgm:spPr/>
    </dgm:pt>
    <dgm:pt modelId="{E7D08AE3-93A9-4206-AD1C-B7DB853B0120}" type="pres">
      <dgm:prSet presAssocID="{8D51AD9B-E54E-47BB-932A-D986D3C2EB0A}" presName="parentText" presStyleLbl="node1" presStyleIdx="1" presStyleCnt="3">
        <dgm:presLayoutVars>
          <dgm:chMax val="0"/>
          <dgm:bulletEnabled val="1"/>
        </dgm:presLayoutVars>
      </dgm:prSet>
      <dgm:spPr/>
    </dgm:pt>
    <dgm:pt modelId="{28BB1A89-C0F0-48C4-BE4A-5F5B6497E8DC}" type="pres">
      <dgm:prSet presAssocID="{FED68B74-B5C2-4E54-ACB1-0F9A3B1BDBB7}" presName="spacer" presStyleCnt="0"/>
      <dgm:spPr/>
    </dgm:pt>
    <dgm:pt modelId="{54102A1E-96B7-4A10-B9C7-CB00B65B5EE0}" type="pres">
      <dgm:prSet presAssocID="{537F9B49-1A5F-458B-B0B9-A0BD89346CF0}" presName="parentText" presStyleLbl="node1" presStyleIdx="2" presStyleCnt="3">
        <dgm:presLayoutVars>
          <dgm:chMax val="0"/>
          <dgm:bulletEnabled val="1"/>
        </dgm:presLayoutVars>
      </dgm:prSet>
      <dgm:spPr/>
    </dgm:pt>
  </dgm:ptLst>
  <dgm:cxnLst>
    <dgm:cxn modelId="{62AE5E18-89FD-4C22-BD0C-E1191963D109}" type="presOf" srcId="{F71EF138-99D8-48CA-ABEE-DF46D98F4098}" destId="{DBC8CC84-AB60-4D71-B07C-659703DE5C42}" srcOrd="0" destOrd="0" presId="urn:microsoft.com/office/officeart/2005/8/layout/vList2"/>
    <dgm:cxn modelId="{C960BB1F-34ED-401A-A4B5-224D8AA4EBBC}" srcId="{4CBECD86-1920-462F-8053-C9F7940E357D}" destId="{F71EF138-99D8-48CA-ABEE-DF46D98F4098}" srcOrd="0" destOrd="0" parTransId="{3431196C-C680-4E27-B586-2BC01F20F7FE}" sibTransId="{B34D6E2B-2AFB-4F42-9657-0A9F6AEE03A8}"/>
    <dgm:cxn modelId="{5FF82635-AEAA-43C3-959C-C5165503ED7E}" type="presOf" srcId="{8D51AD9B-E54E-47BB-932A-D986D3C2EB0A}" destId="{E7D08AE3-93A9-4206-AD1C-B7DB853B0120}" srcOrd="0" destOrd="0" presId="urn:microsoft.com/office/officeart/2005/8/layout/vList2"/>
    <dgm:cxn modelId="{D2C0AB65-2217-4024-BF38-A6BDB266A8E6}" srcId="{4CBECD86-1920-462F-8053-C9F7940E357D}" destId="{8D51AD9B-E54E-47BB-932A-D986D3C2EB0A}" srcOrd="1" destOrd="0" parTransId="{947F34D0-812F-4162-A85A-4D1A750EF87B}" sibTransId="{FED68B74-B5C2-4E54-ACB1-0F9A3B1BDBB7}"/>
    <dgm:cxn modelId="{53C724C3-7BFC-48C6-9E23-EBD1AEA3A3CD}" type="presOf" srcId="{537F9B49-1A5F-458B-B0B9-A0BD89346CF0}" destId="{54102A1E-96B7-4A10-B9C7-CB00B65B5EE0}" srcOrd="0" destOrd="0" presId="urn:microsoft.com/office/officeart/2005/8/layout/vList2"/>
    <dgm:cxn modelId="{92E0AED8-609B-41A7-8B10-927DEA796602}" srcId="{4CBECD86-1920-462F-8053-C9F7940E357D}" destId="{537F9B49-1A5F-458B-B0B9-A0BD89346CF0}" srcOrd="2" destOrd="0" parTransId="{59EA6AB6-3911-43DB-BECB-9E3755581576}" sibTransId="{3A8D8CDA-73CF-4698-9A15-7D6097754788}"/>
    <dgm:cxn modelId="{FF55E8E4-7337-4F41-A4AA-A3236D4B8506}" type="presOf" srcId="{4CBECD86-1920-462F-8053-C9F7940E357D}" destId="{D60CF7C9-B2E9-41B7-8142-204A66A611D7}" srcOrd="0" destOrd="0" presId="urn:microsoft.com/office/officeart/2005/8/layout/vList2"/>
    <dgm:cxn modelId="{A9D479BE-1297-4490-9891-3EEAFC2FB3B7}" type="presParOf" srcId="{D60CF7C9-B2E9-41B7-8142-204A66A611D7}" destId="{DBC8CC84-AB60-4D71-B07C-659703DE5C42}" srcOrd="0" destOrd="0" presId="urn:microsoft.com/office/officeart/2005/8/layout/vList2"/>
    <dgm:cxn modelId="{E6912FA7-9B7C-485E-8C8A-216F373EE975}" type="presParOf" srcId="{D60CF7C9-B2E9-41B7-8142-204A66A611D7}" destId="{08982517-FF45-40F7-B705-30FF01C77E94}" srcOrd="1" destOrd="0" presId="urn:microsoft.com/office/officeart/2005/8/layout/vList2"/>
    <dgm:cxn modelId="{92D8DA0E-7C2C-4BAD-88A8-DA15B05D6E7A}" type="presParOf" srcId="{D60CF7C9-B2E9-41B7-8142-204A66A611D7}" destId="{E7D08AE3-93A9-4206-AD1C-B7DB853B0120}" srcOrd="2" destOrd="0" presId="urn:microsoft.com/office/officeart/2005/8/layout/vList2"/>
    <dgm:cxn modelId="{2044F649-20C2-443D-B7C1-04EE1B935FAC}" type="presParOf" srcId="{D60CF7C9-B2E9-41B7-8142-204A66A611D7}" destId="{28BB1A89-C0F0-48C4-BE4A-5F5B6497E8DC}" srcOrd="3" destOrd="0" presId="urn:microsoft.com/office/officeart/2005/8/layout/vList2"/>
    <dgm:cxn modelId="{759C5DEB-C0C8-4FBE-8B27-0B6CBE015695}" type="presParOf" srcId="{D60CF7C9-B2E9-41B7-8142-204A66A611D7}" destId="{54102A1E-96B7-4A10-B9C7-CB00B65B5EE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8B2025-5658-4E50-93DF-D43117FDFE4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0267CFA-F0B3-4D52-85BB-7EEBA6F63C39}">
      <dgm:prSet/>
      <dgm:spPr/>
      <dgm:t>
        <a:bodyPr/>
        <a:lstStyle/>
        <a:p>
          <a:r>
            <a:rPr lang="pt-BR" b="0" i="0"/>
            <a:t>As funções de conversão de datas e horas são utilizadas para converter datas e horas em diferentes formatos ou unidades.</a:t>
          </a:r>
          <a:endParaRPr lang="en-US"/>
        </a:p>
      </dgm:t>
    </dgm:pt>
    <dgm:pt modelId="{CCB0AB75-EBB7-425F-8018-0A0EACB643A8}" type="parTrans" cxnId="{AA8FFD6F-8133-4D6A-9D3F-2C8ECABC9952}">
      <dgm:prSet/>
      <dgm:spPr/>
      <dgm:t>
        <a:bodyPr/>
        <a:lstStyle/>
        <a:p>
          <a:endParaRPr lang="en-US"/>
        </a:p>
      </dgm:t>
    </dgm:pt>
    <dgm:pt modelId="{F380CB0D-BB02-4110-A66F-6E101A67AD5F}" type="sibTrans" cxnId="{AA8FFD6F-8133-4D6A-9D3F-2C8ECABC9952}">
      <dgm:prSet/>
      <dgm:spPr/>
      <dgm:t>
        <a:bodyPr/>
        <a:lstStyle/>
        <a:p>
          <a:endParaRPr lang="en-US"/>
        </a:p>
      </dgm:t>
    </dgm:pt>
    <dgm:pt modelId="{A1FACEC4-2333-43D9-A72C-FF83494BD05B}">
      <dgm:prSet/>
      <dgm:spPr/>
      <dgm:t>
        <a:bodyPr/>
        <a:lstStyle/>
        <a:p>
          <a:r>
            <a:rPr lang="pt-BR" b="0" i="0"/>
            <a:t>Algumas das funções mais comuns são:</a:t>
          </a:r>
          <a:r>
            <a:rPr lang="pt-BR"/>
            <a:t> </a:t>
          </a:r>
          <a:r>
            <a:rPr lang="pt-BR" b="0" i="0"/>
            <a:t>ANO, MÊS, DIA, HORA, MINUTO, SEGUNDO, entre outras.</a:t>
          </a:r>
          <a:endParaRPr lang="en-US"/>
        </a:p>
      </dgm:t>
    </dgm:pt>
    <dgm:pt modelId="{607C65F7-FF8A-46F5-B4C7-1EE22BBB4F77}" type="parTrans" cxnId="{9B626F1D-EB54-42C9-B3EC-460FE095F4FF}">
      <dgm:prSet/>
      <dgm:spPr/>
      <dgm:t>
        <a:bodyPr/>
        <a:lstStyle/>
        <a:p>
          <a:endParaRPr lang="en-US"/>
        </a:p>
      </dgm:t>
    </dgm:pt>
    <dgm:pt modelId="{15D23925-5F1E-4EF0-A869-0711F89542B0}" type="sibTrans" cxnId="{9B626F1D-EB54-42C9-B3EC-460FE095F4FF}">
      <dgm:prSet/>
      <dgm:spPr/>
      <dgm:t>
        <a:bodyPr/>
        <a:lstStyle/>
        <a:p>
          <a:endParaRPr lang="en-US"/>
        </a:p>
      </dgm:t>
    </dgm:pt>
    <dgm:pt modelId="{B00C7C88-143B-41F3-8CD0-155ACC64D88C}">
      <dgm:prSet/>
      <dgm:spPr/>
      <dgm:t>
        <a:bodyPr/>
        <a:lstStyle/>
        <a:p>
          <a:r>
            <a:rPr lang="pt-BR" b="0" i="0"/>
            <a:t>Exemplo: =ANO(A1) irá extrair o ano da data da célula A1.</a:t>
          </a:r>
          <a:endParaRPr lang="en-US"/>
        </a:p>
      </dgm:t>
    </dgm:pt>
    <dgm:pt modelId="{5FED9032-BAC7-4523-A8D6-F82410547808}" type="parTrans" cxnId="{CB7A0DB2-4373-467C-A2CE-D0D3210A7714}">
      <dgm:prSet/>
      <dgm:spPr/>
      <dgm:t>
        <a:bodyPr/>
        <a:lstStyle/>
        <a:p>
          <a:endParaRPr lang="en-US"/>
        </a:p>
      </dgm:t>
    </dgm:pt>
    <dgm:pt modelId="{2CC30C1D-1A22-435B-8FF5-0EFE7A1A6977}" type="sibTrans" cxnId="{CB7A0DB2-4373-467C-A2CE-D0D3210A7714}">
      <dgm:prSet/>
      <dgm:spPr/>
      <dgm:t>
        <a:bodyPr/>
        <a:lstStyle/>
        <a:p>
          <a:endParaRPr lang="en-US"/>
        </a:p>
      </dgm:t>
    </dgm:pt>
    <dgm:pt modelId="{181B6F87-1BC3-45E5-9043-46F5F02794BD}" type="pres">
      <dgm:prSet presAssocID="{FB8B2025-5658-4E50-93DF-D43117FDFE48}" presName="linear" presStyleCnt="0">
        <dgm:presLayoutVars>
          <dgm:animLvl val="lvl"/>
          <dgm:resizeHandles val="exact"/>
        </dgm:presLayoutVars>
      </dgm:prSet>
      <dgm:spPr/>
    </dgm:pt>
    <dgm:pt modelId="{26E11624-64DC-4592-9C86-BE11312F2A1D}" type="pres">
      <dgm:prSet presAssocID="{10267CFA-F0B3-4D52-85BB-7EEBA6F63C39}" presName="parentText" presStyleLbl="node1" presStyleIdx="0" presStyleCnt="3">
        <dgm:presLayoutVars>
          <dgm:chMax val="0"/>
          <dgm:bulletEnabled val="1"/>
        </dgm:presLayoutVars>
      </dgm:prSet>
      <dgm:spPr/>
    </dgm:pt>
    <dgm:pt modelId="{57FAAA63-9512-4255-92D9-5F8A892B378A}" type="pres">
      <dgm:prSet presAssocID="{F380CB0D-BB02-4110-A66F-6E101A67AD5F}" presName="spacer" presStyleCnt="0"/>
      <dgm:spPr/>
    </dgm:pt>
    <dgm:pt modelId="{782F52BA-362A-4809-A0D0-36221C8D5DA7}" type="pres">
      <dgm:prSet presAssocID="{A1FACEC4-2333-43D9-A72C-FF83494BD05B}" presName="parentText" presStyleLbl="node1" presStyleIdx="1" presStyleCnt="3">
        <dgm:presLayoutVars>
          <dgm:chMax val="0"/>
          <dgm:bulletEnabled val="1"/>
        </dgm:presLayoutVars>
      </dgm:prSet>
      <dgm:spPr/>
    </dgm:pt>
    <dgm:pt modelId="{F578BAF2-7650-488E-B1D3-F57C9905CBA1}" type="pres">
      <dgm:prSet presAssocID="{15D23925-5F1E-4EF0-A869-0711F89542B0}" presName="spacer" presStyleCnt="0"/>
      <dgm:spPr/>
    </dgm:pt>
    <dgm:pt modelId="{B434DB9F-79D4-4928-834A-82DAFA42C5B0}" type="pres">
      <dgm:prSet presAssocID="{B00C7C88-143B-41F3-8CD0-155ACC64D88C}" presName="parentText" presStyleLbl="node1" presStyleIdx="2" presStyleCnt="3">
        <dgm:presLayoutVars>
          <dgm:chMax val="0"/>
          <dgm:bulletEnabled val="1"/>
        </dgm:presLayoutVars>
      </dgm:prSet>
      <dgm:spPr/>
    </dgm:pt>
  </dgm:ptLst>
  <dgm:cxnLst>
    <dgm:cxn modelId="{9B626F1D-EB54-42C9-B3EC-460FE095F4FF}" srcId="{FB8B2025-5658-4E50-93DF-D43117FDFE48}" destId="{A1FACEC4-2333-43D9-A72C-FF83494BD05B}" srcOrd="1" destOrd="0" parTransId="{607C65F7-FF8A-46F5-B4C7-1EE22BBB4F77}" sibTransId="{15D23925-5F1E-4EF0-A869-0711F89542B0}"/>
    <dgm:cxn modelId="{34726424-9806-4AE0-95C3-4E290CF87B60}" type="presOf" srcId="{10267CFA-F0B3-4D52-85BB-7EEBA6F63C39}" destId="{26E11624-64DC-4592-9C86-BE11312F2A1D}" srcOrd="0" destOrd="0" presId="urn:microsoft.com/office/officeart/2005/8/layout/vList2"/>
    <dgm:cxn modelId="{C1B16726-51A3-49E1-AB05-90E3D5791ED3}" type="presOf" srcId="{FB8B2025-5658-4E50-93DF-D43117FDFE48}" destId="{181B6F87-1BC3-45E5-9043-46F5F02794BD}" srcOrd="0" destOrd="0" presId="urn:microsoft.com/office/officeart/2005/8/layout/vList2"/>
    <dgm:cxn modelId="{A63D5B6C-77D1-4F73-8E98-473FE41F882C}" type="presOf" srcId="{B00C7C88-143B-41F3-8CD0-155ACC64D88C}" destId="{B434DB9F-79D4-4928-834A-82DAFA42C5B0}" srcOrd="0" destOrd="0" presId="urn:microsoft.com/office/officeart/2005/8/layout/vList2"/>
    <dgm:cxn modelId="{AA8FFD6F-8133-4D6A-9D3F-2C8ECABC9952}" srcId="{FB8B2025-5658-4E50-93DF-D43117FDFE48}" destId="{10267CFA-F0B3-4D52-85BB-7EEBA6F63C39}" srcOrd="0" destOrd="0" parTransId="{CCB0AB75-EBB7-425F-8018-0A0EACB643A8}" sibTransId="{F380CB0D-BB02-4110-A66F-6E101A67AD5F}"/>
    <dgm:cxn modelId="{CB7A0DB2-4373-467C-A2CE-D0D3210A7714}" srcId="{FB8B2025-5658-4E50-93DF-D43117FDFE48}" destId="{B00C7C88-143B-41F3-8CD0-155ACC64D88C}" srcOrd="2" destOrd="0" parTransId="{5FED9032-BAC7-4523-A8D6-F82410547808}" sibTransId="{2CC30C1D-1A22-435B-8FF5-0EFE7A1A6977}"/>
    <dgm:cxn modelId="{812FC8D2-FCBB-425B-A990-632D7D76F42C}" type="presOf" srcId="{A1FACEC4-2333-43D9-A72C-FF83494BD05B}" destId="{782F52BA-362A-4809-A0D0-36221C8D5DA7}" srcOrd="0" destOrd="0" presId="urn:microsoft.com/office/officeart/2005/8/layout/vList2"/>
    <dgm:cxn modelId="{A699B044-33D3-4DB6-BAE0-F71932BBF8AB}" type="presParOf" srcId="{181B6F87-1BC3-45E5-9043-46F5F02794BD}" destId="{26E11624-64DC-4592-9C86-BE11312F2A1D}" srcOrd="0" destOrd="0" presId="urn:microsoft.com/office/officeart/2005/8/layout/vList2"/>
    <dgm:cxn modelId="{7A5630F9-4353-45D6-BA0B-FD07193A5476}" type="presParOf" srcId="{181B6F87-1BC3-45E5-9043-46F5F02794BD}" destId="{57FAAA63-9512-4255-92D9-5F8A892B378A}" srcOrd="1" destOrd="0" presId="urn:microsoft.com/office/officeart/2005/8/layout/vList2"/>
    <dgm:cxn modelId="{433D732F-B374-4B82-B23B-D783A6235F9F}" type="presParOf" srcId="{181B6F87-1BC3-45E5-9043-46F5F02794BD}" destId="{782F52BA-362A-4809-A0D0-36221C8D5DA7}" srcOrd="2" destOrd="0" presId="urn:microsoft.com/office/officeart/2005/8/layout/vList2"/>
    <dgm:cxn modelId="{CD18199C-61E2-4AC4-B874-9A838AABD19F}" type="presParOf" srcId="{181B6F87-1BC3-45E5-9043-46F5F02794BD}" destId="{F578BAF2-7650-488E-B1D3-F57C9905CBA1}" srcOrd="3" destOrd="0" presId="urn:microsoft.com/office/officeart/2005/8/layout/vList2"/>
    <dgm:cxn modelId="{256A9DAB-2B86-4D28-B94C-55C284816E11}" type="presParOf" srcId="{181B6F87-1BC3-45E5-9043-46F5F02794BD}" destId="{B434DB9F-79D4-4928-834A-82DAFA42C5B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FD024E-22CF-4B14-B513-293EFA83203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AFA4591-A291-4DC8-BAA5-BC5B4360E3D8}">
      <dgm:prSet/>
      <dgm:spPr/>
      <dgm:t>
        <a:bodyPr/>
        <a:lstStyle/>
        <a:p>
          <a:r>
            <a:rPr lang="pt-BR" b="0" i="0"/>
            <a:t>É possível utilizar datas e horas em fórmulas no Excel para realizar cálculos e comparações.</a:t>
          </a:r>
          <a:endParaRPr lang="en-US"/>
        </a:p>
      </dgm:t>
    </dgm:pt>
    <dgm:pt modelId="{36D3E609-112D-474D-A031-155486216508}" type="parTrans" cxnId="{180EFBB9-82F3-4101-8099-931122ACAA7F}">
      <dgm:prSet/>
      <dgm:spPr/>
      <dgm:t>
        <a:bodyPr/>
        <a:lstStyle/>
        <a:p>
          <a:endParaRPr lang="en-US"/>
        </a:p>
      </dgm:t>
    </dgm:pt>
    <dgm:pt modelId="{461ADD3F-5DB4-4A60-997B-123079F06355}" type="sibTrans" cxnId="{180EFBB9-82F3-4101-8099-931122ACAA7F}">
      <dgm:prSet/>
      <dgm:spPr/>
      <dgm:t>
        <a:bodyPr/>
        <a:lstStyle/>
        <a:p>
          <a:endParaRPr lang="en-US"/>
        </a:p>
      </dgm:t>
    </dgm:pt>
    <dgm:pt modelId="{AE70BBC8-CCC9-428F-9389-B7AFA32B1CFC}">
      <dgm:prSet/>
      <dgm:spPr/>
      <dgm:t>
        <a:bodyPr/>
        <a:lstStyle/>
        <a:p>
          <a:r>
            <a:rPr lang="pt-BR" b="0" i="0"/>
            <a:t>Para isso, é importante utilizar os formatos corretos e as funções adequadas.</a:t>
          </a:r>
          <a:endParaRPr lang="en-US"/>
        </a:p>
      </dgm:t>
    </dgm:pt>
    <dgm:pt modelId="{D61102BA-B26B-4413-A020-D457637CD480}" type="parTrans" cxnId="{C5B9BF2C-5B11-4DEF-B49D-79AE984CA848}">
      <dgm:prSet/>
      <dgm:spPr/>
      <dgm:t>
        <a:bodyPr/>
        <a:lstStyle/>
        <a:p>
          <a:endParaRPr lang="en-US"/>
        </a:p>
      </dgm:t>
    </dgm:pt>
    <dgm:pt modelId="{7035C0C0-C408-4347-B2FA-0160351C0635}" type="sibTrans" cxnId="{C5B9BF2C-5B11-4DEF-B49D-79AE984CA848}">
      <dgm:prSet/>
      <dgm:spPr/>
      <dgm:t>
        <a:bodyPr/>
        <a:lstStyle/>
        <a:p>
          <a:endParaRPr lang="en-US"/>
        </a:p>
      </dgm:t>
    </dgm:pt>
    <dgm:pt modelId="{0DDE0559-AE50-4695-B7EB-7BF678453763}">
      <dgm:prSet/>
      <dgm:spPr/>
      <dgm:t>
        <a:bodyPr/>
        <a:lstStyle/>
        <a:p>
          <a:r>
            <a:rPr lang="pt-BR" b="0" i="0"/>
            <a:t>Exemplo: =SE(A1&gt;B1;"Data A é maior que Data B";"Data B é maior ou igual a Data A") irá comparar as datas das células A1 e B1 e retornar uma mensagem de acordo com o resultado.</a:t>
          </a:r>
          <a:endParaRPr lang="en-US"/>
        </a:p>
      </dgm:t>
    </dgm:pt>
    <dgm:pt modelId="{28A6F9FA-6636-4995-9E3F-878BF1B30700}" type="parTrans" cxnId="{CC52D62F-1233-495C-8F94-63B0BEEFAC0B}">
      <dgm:prSet/>
      <dgm:spPr/>
      <dgm:t>
        <a:bodyPr/>
        <a:lstStyle/>
        <a:p>
          <a:endParaRPr lang="en-US"/>
        </a:p>
      </dgm:t>
    </dgm:pt>
    <dgm:pt modelId="{710E13F6-693F-4274-871A-B269F6537880}" type="sibTrans" cxnId="{CC52D62F-1233-495C-8F94-63B0BEEFAC0B}">
      <dgm:prSet/>
      <dgm:spPr/>
      <dgm:t>
        <a:bodyPr/>
        <a:lstStyle/>
        <a:p>
          <a:endParaRPr lang="en-US"/>
        </a:p>
      </dgm:t>
    </dgm:pt>
    <dgm:pt modelId="{3B29B7C4-7A4F-4EE1-B788-8B49A6477A0A}" type="pres">
      <dgm:prSet presAssocID="{A8FD024E-22CF-4B14-B513-293EFA832035}" presName="linear" presStyleCnt="0">
        <dgm:presLayoutVars>
          <dgm:animLvl val="lvl"/>
          <dgm:resizeHandles val="exact"/>
        </dgm:presLayoutVars>
      </dgm:prSet>
      <dgm:spPr/>
    </dgm:pt>
    <dgm:pt modelId="{40029BB2-A9D7-45CD-92B3-B982E7766259}" type="pres">
      <dgm:prSet presAssocID="{7AFA4591-A291-4DC8-BAA5-BC5B4360E3D8}" presName="parentText" presStyleLbl="node1" presStyleIdx="0" presStyleCnt="3">
        <dgm:presLayoutVars>
          <dgm:chMax val="0"/>
          <dgm:bulletEnabled val="1"/>
        </dgm:presLayoutVars>
      </dgm:prSet>
      <dgm:spPr/>
    </dgm:pt>
    <dgm:pt modelId="{11A6FC55-87E2-4286-98F4-26B8EE6207B7}" type="pres">
      <dgm:prSet presAssocID="{461ADD3F-5DB4-4A60-997B-123079F06355}" presName="spacer" presStyleCnt="0"/>
      <dgm:spPr/>
    </dgm:pt>
    <dgm:pt modelId="{C3F56782-ED1D-47F1-B929-AB97EE98B128}" type="pres">
      <dgm:prSet presAssocID="{AE70BBC8-CCC9-428F-9389-B7AFA32B1CFC}" presName="parentText" presStyleLbl="node1" presStyleIdx="1" presStyleCnt="3">
        <dgm:presLayoutVars>
          <dgm:chMax val="0"/>
          <dgm:bulletEnabled val="1"/>
        </dgm:presLayoutVars>
      </dgm:prSet>
      <dgm:spPr/>
    </dgm:pt>
    <dgm:pt modelId="{AAC5A4B1-1A66-47C5-ADBC-00BDA0FB36AF}" type="pres">
      <dgm:prSet presAssocID="{7035C0C0-C408-4347-B2FA-0160351C0635}" presName="spacer" presStyleCnt="0"/>
      <dgm:spPr/>
    </dgm:pt>
    <dgm:pt modelId="{A4B94775-70C5-4536-B8D7-B9277B8817C3}" type="pres">
      <dgm:prSet presAssocID="{0DDE0559-AE50-4695-B7EB-7BF678453763}" presName="parentText" presStyleLbl="node1" presStyleIdx="2" presStyleCnt="3">
        <dgm:presLayoutVars>
          <dgm:chMax val="0"/>
          <dgm:bulletEnabled val="1"/>
        </dgm:presLayoutVars>
      </dgm:prSet>
      <dgm:spPr/>
    </dgm:pt>
  </dgm:ptLst>
  <dgm:cxnLst>
    <dgm:cxn modelId="{9FC98917-6A64-437B-ADEE-23A51BAB4C41}" type="presOf" srcId="{A8FD024E-22CF-4B14-B513-293EFA832035}" destId="{3B29B7C4-7A4F-4EE1-B788-8B49A6477A0A}" srcOrd="0" destOrd="0" presId="urn:microsoft.com/office/officeart/2005/8/layout/vList2"/>
    <dgm:cxn modelId="{C5B9BF2C-5B11-4DEF-B49D-79AE984CA848}" srcId="{A8FD024E-22CF-4B14-B513-293EFA832035}" destId="{AE70BBC8-CCC9-428F-9389-B7AFA32B1CFC}" srcOrd="1" destOrd="0" parTransId="{D61102BA-B26B-4413-A020-D457637CD480}" sibTransId="{7035C0C0-C408-4347-B2FA-0160351C0635}"/>
    <dgm:cxn modelId="{CC52D62F-1233-495C-8F94-63B0BEEFAC0B}" srcId="{A8FD024E-22CF-4B14-B513-293EFA832035}" destId="{0DDE0559-AE50-4695-B7EB-7BF678453763}" srcOrd="2" destOrd="0" parTransId="{28A6F9FA-6636-4995-9E3F-878BF1B30700}" sibTransId="{710E13F6-693F-4274-871A-B269F6537880}"/>
    <dgm:cxn modelId="{180EFBB9-82F3-4101-8099-931122ACAA7F}" srcId="{A8FD024E-22CF-4B14-B513-293EFA832035}" destId="{7AFA4591-A291-4DC8-BAA5-BC5B4360E3D8}" srcOrd="0" destOrd="0" parTransId="{36D3E609-112D-474D-A031-155486216508}" sibTransId="{461ADD3F-5DB4-4A60-997B-123079F06355}"/>
    <dgm:cxn modelId="{30E46CCD-F8B0-4760-BA92-523E3FC8B0E7}" type="presOf" srcId="{7AFA4591-A291-4DC8-BAA5-BC5B4360E3D8}" destId="{40029BB2-A9D7-45CD-92B3-B982E7766259}" srcOrd="0" destOrd="0" presId="urn:microsoft.com/office/officeart/2005/8/layout/vList2"/>
    <dgm:cxn modelId="{5B8051D4-AF5E-469F-9EE1-43104E1480B4}" type="presOf" srcId="{AE70BBC8-CCC9-428F-9389-B7AFA32B1CFC}" destId="{C3F56782-ED1D-47F1-B929-AB97EE98B128}" srcOrd="0" destOrd="0" presId="urn:microsoft.com/office/officeart/2005/8/layout/vList2"/>
    <dgm:cxn modelId="{1F0B3CDD-683C-484F-9741-E4D7DB946C92}" type="presOf" srcId="{0DDE0559-AE50-4695-B7EB-7BF678453763}" destId="{A4B94775-70C5-4536-B8D7-B9277B8817C3}" srcOrd="0" destOrd="0" presId="urn:microsoft.com/office/officeart/2005/8/layout/vList2"/>
    <dgm:cxn modelId="{CF63A6EE-8D27-4DAF-B331-05B7ED8FB7A4}" type="presParOf" srcId="{3B29B7C4-7A4F-4EE1-B788-8B49A6477A0A}" destId="{40029BB2-A9D7-45CD-92B3-B982E7766259}" srcOrd="0" destOrd="0" presId="urn:microsoft.com/office/officeart/2005/8/layout/vList2"/>
    <dgm:cxn modelId="{BBE0A3D6-7D22-4FBB-B393-D9078F1D83E9}" type="presParOf" srcId="{3B29B7C4-7A4F-4EE1-B788-8B49A6477A0A}" destId="{11A6FC55-87E2-4286-98F4-26B8EE6207B7}" srcOrd="1" destOrd="0" presId="urn:microsoft.com/office/officeart/2005/8/layout/vList2"/>
    <dgm:cxn modelId="{ACD79794-22A5-4854-A064-C88E02C47779}" type="presParOf" srcId="{3B29B7C4-7A4F-4EE1-B788-8B49A6477A0A}" destId="{C3F56782-ED1D-47F1-B929-AB97EE98B128}" srcOrd="2" destOrd="0" presId="urn:microsoft.com/office/officeart/2005/8/layout/vList2"/>
    <dgm:cxn modelId="{0B8F4805-D039-404D-931E-4B0676DE00CB}" type="presParOf" srcId="{3B29B7C4-7A4F-4EE1-B788-8B49A6477A0A}" destId="{AAC5A4B1-1A66-47C5-ADBC-00BDA0FB36AF}" srcOrd="3" destOrd="0" presId="urn:microsoft.com/office/officeart/2005/8/layout/vList2"/>
    <dgm:cxn modelId="{40C6EF1B-A85C-41DB-8B3D-CF49E980794B}" type="presParOf" srcId="{3B29B7C4-7A4F-4EE1-B788-8B49A6477A0A}" destId="{A4B94775-70C5-4536-B8D7-B9277B8817C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357"/>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8723" y="110978"/>
          <a:ext cx="270406" cy="270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67854" y="357"/>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567854" y="357"/>
        <a:ext cx="9725007" cy="491648"/>
      </dsp:txXfrm>
    </dsp:sp>
    <dsp:sp modelId="{10C1FF02-98A1-49E3-ADBB-EA796553790B}">
      <dsp:nvSpPr>
        <dsp:cNvPr id="0" name=""/>
        <dsp:cNvSpPr/>
      </dsp:nvSpPr>
      <dsp:spPr>
        <a:xfrm>
          <a:off x="0" y="614918"/>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8723" y="725539"/>
          <a:ext cx="270406" cy="270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67854" y="614918"/>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Referências relativas e absolutas.</a:t>
          </a:r>
          <a:endParaRPr lang="en-US" sz="1600" kern="1200" dirty="0">
            <a:solidFill>
              <a:schemeClr val="tx1"/>
            </a:solidFill>
          </a:endParaRPr>
        </a:p>
      </dsp:txBody>
      <dsp:txXfrm>
        <a:off x="567854" y="614918"/>
        <a:ext cx="9725007" cy="491648"/>
      </dsp:txXfrm>
    </dsp:sp>
    <dsp:sp modelId="{EB1DE1B5-D3C4-4184-AF51-E8F3C0E1108F}">
      <dsp:nvSpPr>
        <dsp:cNvPr id="0" name=""/>
        <dsp:cNvSpPr/>
      </dsp:nvSpPr>
      <dsp:spPr>
        <a:xfrm>
          <a:off x="0" y="1229479"/>
          <a:ext cx="10292861" cy="491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8723" y="1340100"/>
          <a:ext cx="270406" cy="270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67854" y="1229479"/>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ao tratamento de datas e horas.</a:t>
          </a:r>
          <a:endParaRPr lang="en-US" sz="1600" kern="1200" dirty="0">
            <a:solidFill>
              <a:schemeClr val="tx1"/>
            </a:solidFill>
          </a:endParaRPr>
        </a:p>
      </dsp:txBody>
      <dsp:txXfrm>
        <a:off x="567854" y="1229479"/>
        <a:ext cx="9725007" cy="491648"/>
      </dsp:txXfrm>
    </dsp:sp>
    <dsp:sp modelId="{49544BB7-380D-4D95-ACCF-A472DF22EA06}">
      <dsp:nvSpPr>
        <dsp:cNvPr id="0" name=""/>
        <dsp:cNvSpPr/>
      </dsp:nvSpPr>
      <dsp:spPr>
        <a:xfrm>
          <a:off x="0" y="1844040"/>
          <a:ext cx="10292861" cy="491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8723" y="1954661"/>
          <a:ext cx="270406" cy="270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67854" y="1844040"/>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Formatação condicional.</a:t>
          </a:r>
          <a:endParaRPr lang="en-US" sz="1600" kern="1200" dirty="0">
            <a:solidFill>
              <a:schemeClr val="tx1"/>
            </a:solidFill>
          </a:endParaRPr>
        </a:p>
      </dsp:txBody>
      <dsp:txXfrm>
        <a:off x="567854" y="1844040"/>
        <a:ext cx="9725007" cy="491648"/>
      </dsp:txXfrm>
    </dsp:sp>
    <dsp:sp modelId="{5327511F-F00A-4B8F-B7ED-FDABDABC5D09}">
      <dsp:nvSpPr>
        <dsp:cNvPr id="0" name=""/>
        <dsp:cNvSpPr/>
      </dsp:nvSpPr>
      <dsp:spPr>
        <a:xfrm>
          <a:off x="0" y="2458601"/>
          <a:ext cx="10292861" cy="491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8723" y="2569222"/>
          <a:ext cx="270406" cy="270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67854" y="2458601"/>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Uso de funções Lógicas como o SE, funções de referências como o PROCV e </a:t>
          </a:r>
          <a:r>
            <a:rPr lang="en-US" sz="1600" kern="1200" dirty="0" err="1">
              <a:solidFill>
                <a:schemeClr val="tx1"/>
              </a:solidFill>
            </a:rPr>
            <a:t>Funções</a:t>
          </a:r>
          <a:r>
            <a:rPr lang="en-US" sz="1600" kern="1200" dirty="0">
              <a:solidFill>
                <a:schemeClr val="tx1"/>
              </a:solidFill>
            </a:rPr>
            <a:t> de </a:t>
          </a:r>
          <a:r>
            <a:rPr lang="en-US" sz="1600" kern="1200" dirty="0" err="1">
              <a:solidFill>
                <a:schemeClr val="tx1"/>
              </a:solidFill>
            </a:rPr>
            <a:t>Texto</a:t>
          </a:r>
          <a:r>
            <a:rPr lang="en-US" sz="1600" kern="1200" dirty="0">
              <a:solidFill>
                <a:schemeClr val="tx1"/>
              </a:solidFill>
            </a:rPr>
            <a:t> </a:t>
          </a:r>
          <a:r>
            <a:rPr lang="en-US" sz="1600" kern="1200" dirty="0" err="1">
              <a:solidFill>
                <a:schemeClr val="tx1"/>
              </a:solidFill>
            </a:rPr>
            <a:t>como</a:t>
          </a:r>
          <a:r>
            <a:rPr lang="en-US" sz="1600" kern="1200" dirty="0">
              <a:solidFill>
                <a:schemeClr val="tx1"/>
              </a:solidFill>
            </a:rPr>
            <a:t> o DIREITA</a:t>
          </a:r>
          <a:r>
            <a:rPr lang="pt-BR" sz="1600" kern="1200" dirty="0">
              <a:solidFill>
                <a:schemeClr val="tx1"/>
              </a:solidFill>
            </a:rPr>
            <a:t>.</a:t>
          </a:r>
          <a:endParaRPr lang="en-US" sz="1600" kern="1200" dirty="0">
            <a:solidFill>
              <a:schemeClr val="tx1"/>
            </a:solidFill>
          </a:endParaRPr>
        </a:p>
      </dsp:txBody>
      <dsp:txXfrm>
        <a:off x="567854" y="2458601"/>
        <a:ext cx="9725007" cy="491648"/>
      </dsp:txXfrm>
    </dsp:sp>
    <dsp:sp modelId="{817C6672-C710-40F6-B8BA-4016049BF5A3}">
      <dsp:nvSpPr>
        <dsp:cNvPr id="0" name=""/>
        <dsp:cNvSpPr/>
      </dsp:nvSpPr>
      <dsp:spPr>
        <a:xfrm>
          <a:off x="0" y="3073162"/>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8723" y="3183783"/>
          <a:ext cx="270406" cy="2704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67854" y="3073162"/>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Validadação</a:t>
          </a:r>
          <a:r>
            <a:rPr lang="en-US" sz="1600" kern="1200" dirty="0">
              <a:solidFill>
                <a:schemeClr val="tx1"/>
              </a:solidFill>
            </a:rPr>
            <a:t> de Dados, </a:t>
          </a:r>
          <a:r>
            <a:rPr lang="en-US" sz="1600" kern="1200" dirty="0" err="1">
              <a:solidFill>
                <a:schemeClr val="tx1"/>
              </a:solidFill>
            </a:rPr>
            <a:t>Proteção</a:t>
          </a:r>
          <a:r>
            <a:rPr lang="en-US" sz="1600" kern="1200" dirty="0">
              <a:solidFill>
                <a:schemeClr val="tx1"/>
              </a:solidFill>
            </a:rPr>
            <a:t> de </a:t>
          </a:r>
          <a:r>
            <a:rPr lang="en-US" sz="1600" kern="1200" dirty="0" err="1">
              <a:solidFill>
                <a:schemeClr val="tx1"/>
              </a:solidFill>
            </a:rPr>
            <a:t>Arquivos</a:t>
          </a:r>
          <a:r>
            <a:rPr lang="en-US" sz="1600" kern="1200" dirty="0">
              <a:solidFill>
                <a:schemeClr val="tx1"/>
              </a:solidFill>
            </a:rPr>
            <a:t> e </a:t>
          </a:r>
          <a:r>
            <a:rPr lang="en-US" sz="1600" kern="1200" dirty="0" err="1">
              <a:solidFill>
                <a:schemeClr val="tx1"/>
              </a:solidFill>
            </a:rPr>
            <a:t>Gráficos</a:t>
          </a:r>
          <a:r>
            <a:rPr lang="en-US" sz="1600" kern="1200" dirty="0">
              <a:solidFill>
                <a:schemeClr val="tx1"/>
              </a:solidFill>
            </a:rPr>
            <a:t>.</a:t>
          </a:r>
        </a:p>
      </dsp:txBody>
      <dsp:txXfrm>
        <a:off x="567854" y="3073162"/>
        <a:ext cx="9725007" cy="491648"/>
      </dsp:txXfrm>
    </dsp:sp>
    <dsp:sp modelId="{17CD8C8B-0D0A-47C9-B0D7-495AB8FB1F84}">
      <dsp:nvSpPr>
        <dsp:cNvPr id="0" name=""/>
        <dsp:cNvSpPr/>
      </dsp:nvSpPr>
      <dsp:spPr>
        <a:xfrm>
          <a:off x="0" y="3687723"/>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8723" y="3798344"/>
          <a:ext cx="270406" cy="2704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67854" y="3687723"/>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de Tabelas Dinâmicas e Introdução do Power Query</a:t>
          </a:r>
          <a:endParaRPr lang="en-US" sz="1600" kern="1200" dirty="0">
            <a:solidFill>
              <a:schemeClr val="tx1"/>
            </a:solidFill>
          </a:endParaRPr>
        </a:p>
      </dsp:txBody>
      <dsp:txXfrm>
        <a:off x="567854" y="3687723"/>
        <a:ext cx="9725007" cy="4916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23206-3649-4146-BC80-6D82FF751689}">
      <dsp:nvSpPr>
        <dsp:cNvPr id="0" name=""/>
        <dsp:cNvSpPr/>
      </dsp:nvSpPr>
      <dsp:spPr>
        <a:xfrm>
          <a:off x="0" y="340713"/>
          <a:ext cx="6692748" cy="1147038"/>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O tratamento de datas e horas é uma habilidade muito útil no Excel para análise de dados e cálculos.</a:t>
          </a:r>
          <a:endParaRPr lang="en-US" sz="2300" kern="1200"/>
        </a:p>
      </dsp:txBody>
      <dsp:txXfrm>
        <a:off x="55994" y="396707"/>
        <a:ext cx="6580760" cy="1035050"/>
      </dsp:txXfrm>
    </dsp:sp>
    <dsp:sp modelId="{BDB63778-909D-47BD-83FE-E9C70A3C8456}">
      <dsp:nvSpPr>
        <dsp:cNvPr id="0" name=""/>
        <dsp:cNvSpPr/>
      </dsp:nvSpPr>
      <dsp:spPr>
        <a:xfrm>
          <a:off x="0" y="1553992"/>
          <a:ext cx="6692748" cy="1147038"/>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Através das funções e formatos adequados, é possível realizar diversas operações com datas e horas, desde cálculos simples até comparações complexas.</a:t>
          </a:r>
          <a:endParaRPr lang="en-US" sz="2300" kern="1200"/>
        </a:p>
      </dsp:txBody>
      <dsp:txXfrm>
        <a:off x="55994" y="1609986"/>
        <a:ext cx="6580760" cy="1035050"/>
      </dsp:txXfrm>
    </dsp:sp>
    <dsp:sp modelId="{1FA4561A-B89E-47C1-A653-97CDF809F02E}">
      <dsp:nvSpPr>
        <dsp:cNvPr id="0" name=""/>
        <dsp:cNvSpPr/>
      </dsp:nvSpPr>
      <dsp:spPr>
        <a:xfrm>
          <a:off x="0" y="2767271"/>
          <a:ext cx="6692748" cy="1147038"/>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Utilize o que aprendeu neste tutorial para trabalhar com datas e horas de forma mais eficiente no Excel.</a:t>
          </a:r>
          <a:endParaRPr lang="en-US" sz="2300" kern="1200"/>
        </a:p>
      </dsp:txBody>
      <dsp:txXfrm>
        <a:off x="55994" y="2823265"/>
        <a:ext cx="6580760" cy="10350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E6458-F309-49ED-A904-EADFE498635F}">
      <dsp:nvSpPr>
        <dsp:cNvPr id="0" name=""/>
        <dsp:cNvSpPr/>
      </dsp:nvSpPr>
      <dsp:spPr>
        <a:xfrm>
          <a:off x="0" y="0"/>
          <a:ext cx="8420100" cy="1593770"/>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sz="1800" kern="1200" dirty="0"/>
        </a:p>
      </dsp:txBody>
      <dsp:txXfrm>
        <a:off x="46680" y="46680"/>
        <a:ext cx="6772813" cy="1500410"/>
      </dsp:txXfrm>
    </dsp:sp>
    <dsp:sp modelId="{D057D822-412D-4618-9826-289D406A3473}">
      <dsp:nvSpPr>
        <dsp:cNvPr id="0" name=""/>
        <dsp:cNvSpPr/>
      </dsp:nvSpPr>
      <dsp:spPr>
        <a:xfrm>
          <a:off x="1485899" y="1947941"/>
          <a:ext cx="8420100" cy="1593770"/>
        </a:xfrm>
        <a:prstGeom prst="roundRect">
          <a:avLst>
            <a:gd name="adj" fmla="val 10000"/>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kern="1200"/>
            <a:t>2 - </a:t>
          </a:r>
          <a:r>
            <a:rPr lang="pt-BR" sz="1800" b="0" i="0" kern="120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sz="1800" kern="1200"/>
        </a:p>
      </dsp:txBody>
      <dsp:txXfrm>
        <a:off x="1532579" y="1994621"/>
        <a:ext cx="5804889" cy="1500410"/>
      </dsp:txXfrm>
    </dsp:sp>
    <dsp:sp modelId="{C72C9123-8906-40B4-80D3-319FAD21EFF2}">
      <dsp:nvSpPr>
        <dsp:cNvPr id="0" name=""/>
        <dsp:cNvSpPr/>
      </dsp:nvSpPr>
      <dsp:spPr>
        <a:xfrm>
          <a:off x="7384149" y="1252880"/>
          <a:ext cx="1035950" cy="1035950"/>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endParaRPr lang="en-US" sz="1500" kern="1200" dirty="0"/>
        </a:p>
      </dsp:txBody>
      <dsp:txXfrm>
        <a:off x="7617238" y="1252880"/>
        <a:ext cx="569772" cy="7795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BD6D9-8AB6-4245-86BD-4E235676614F}">
      <dsp:nvSpPr>
        <dsp:cNvPr id="0" name=""/>
        <dsp:cNvSpPr/>
      </dsp:nvSpPr>
      <dsp:spPr>
        <a:xfrm>
          <a:off x="0" y="58190"/>
          <a:ext cx="9906000" cy="148004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dirty="0"/>
            <a:t>3</a:t>
          </a:r>
          <a:r>
            <a:rPr lang="pt-BR" sz="2300" b="0" i="0" kern="120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sz="2300" kern="1200" dirty="0"/>
        </a:p>
      </dsp:txBody>
      <dsp:txXfrm>
        <a:off x="72250" y="130440"/>
        <a:ext cx="9761500" cy="1335549"/>
      </dsp:txXfrm>
    </dsp:sp>
    <dsp:sp modelId="{2EDD0A9E-184B-4E45-996C-B72274280A93}">
      <dsp:nvSpPr>
        <dsp:cNvPr id="0" name=""/>
        <dsp:cNvSpPr/>
      </dsp:nvSpPr>
      <dsp:spPr>
        <a:xfrm>
          <a:off x="0" y="1604480"/>
          <a:ext cx="9906000" cy="1480049"/>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t>4 - </a:t>
          </a:r>
          <a:r>
            <a:rPr lang="pt-BR" sz="2300" b="0" i="0" kern="1200"/>
            <a:t>Na célula A1, digite o número 10. Na célula B1, digite o número 5. Na célula C1, digite a seguinte fórmula: =SOMA(A1:B1) Copie a fórmula da célula C1</a:t>
          </a:r>
          <a:endParaRPr lang="en-US" sz="2300" kern="1200"/>
        </a:p>
      </dsp:txBody>
      <dsp:txXfrm>
        <a:off x="72250" y="1676730"/>
        <a:ext cx="9761500" cy="133554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A82E0-D470-4D57-ADDB-8F8D70BFB0A1}">
      <dsp:nvSpPr>
        <dsp:cNvPr id="0" name=""/>
        <dsp:cNvSpPr/>
      </dsp:nvSpPr>
      <dsp:spPr>
        <a:xfrm>
          <a:off x="0" y="0"/>
          <a:ext cx="7924800" cy="779176"/>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5 - Calcule a diferença em dias entre as datas 01/01/2022 e 15/02/2022.</a:t>
          </a:r>
          <a:endParaRPr lang="en-US" sz="1600" kern="1200" dirty="0"/>
        </a:p>
      </dsp:txBody>
      <dsp:txXfrm>
        <a:off x="22821" y="22821"/>
        <a:ext cx="7018167" cy="733534"/>
      </dsp:txXfrm>
    </dsp:sp>
    <dsp:sp modelId="{9EB730EF-1D02-4842-A85D-214B518590A1}">
      <dsp:nvSpPr>
        <dsp:cNvPr id="0" name=""/>
        <dsp:cNvSpPr/>
      </dsp:nvSpPr>
      <dsp:spPr>
        <a:xfrm>
          <a:off x="663701" y="920845"/>
          <a:ext cx="7924800" cy="779176"/>
        </a:xfrm>
        <a:prstGeom prst="roundRect">
          <a:avLst>
            <a:gd name="adj" fmla="val 10000"/>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6 - Calcule a hora resultante da soma das horas 13:30 e 02:45.</a:t>
          </a:r>
          <a:endParaRPr lang="en-US" sz="1600" kern="1200" dirty="0"/>
        </a:p>
      </dsp:txBody>
      <dsp:txXfrm>
        <a:off x="686522" y="943666"/>
        <a:ext cx="6708991" cy="733534"/>
      </dsp:txXfrm>
    </dsp:sp>
    <dsp:sp modelId="{CD065E69-B446-40F7-BB74-BE02DCA46B2F}">
      <dsp:nvSpPr>
        <dsp:cNvPr id="0" name=""/>
        <dsp:cNvSpPr/>
      </dsp:nvSpPr>
      <dsp:spPr>
        <a:xfrm>
          <a:off x="1317498" y="1841690"/>
          <a:ext cx="7924800" cy="779176"/>
        </a:xfrm>
        <a:prstGeom prst="roundRect">
          <a:avLst>
            <a:gd name="adj" fmla="val 10000"/>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7 - Extraia o mês da data 27/09/2022.</a:t>
          </a:r>
          <a:endParaRPr lang="en-US" sz="1600" kern="1200" dirty="0"/>
        </a:p>
      </dsp:txBody>
      <dsp:txXfrm>
        <a:off x="1340319" y="1864511"/>
        <a:ext cx="6718897" cy="733534"/>
      </dsp:txXfrm>
    </dsp:sp>
    <dsp:sp modelId="{042361B2-0A48-427F-8062-53D796881D48}">
      <dsp:nvSpPr>
        <dsp:cNvPr id="0" name=""/>
        <dsp:cNvSpPr/>
      </dsp:nvSpPr>
      <dsp:spPr>
        <a:xfrm>
          <a:off x="1981200" y="2762535"/>
          <a:ext cx="7924800" cy="779176"/>
        </a:xfrm>
        <a:prstGeom prst="roundRect">
          <a:avLst>
            <a:gd name="adj" fmla="val 10000"/>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8 - Compare as datas 05/03/2022 e 10/04/2022 e retorne a mensagem "Data A é maior que Data B" caso a data A seja maior que a data B, ou "Data B é maior ou igual a Data A" caso contrário.</a:t>
          </a:r>
          <a:endParaRPr lang="en-US" sz="1600" kern="1200" dirty="0"/>
        </a:p>
      </dsp:txBody>
      <dsp:txXfrm>
        <a:off x="2004021" y="2785356"/>
        <a:ext cx="6708991" cy="733534"/>
      </dsp:txXfrm>
    </dsp:sp>
    <dsp:sp modelId="{1BC976AA-F212-44E9-B244-AA3121D6A337}">
      <dsp:nvSpPr>
        <dsp:cNvPr id="0" name=""/>
        <dsp:cNvSpPr/>
      </dsp:nvSpPr>
      <dsp:spPr>
        <a:xfrm>
          <a:off x="7418335" y="596778"/>
          <a:ext cx="506464" cy="506464"/>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32289" y="596778"/>
        <a:ext cx="278556" cy="381114"/>
      </dsp:txXfrm>
    </dsp:sp>
    <dsp:sp modelId="{1B65DA16-074C-45C9-84A7-39C01868D3E8}">
      <dsp:nvSpPr>
        <dsp:cNvPr id="0" name=""/>
        <dsp:cNvSpPr/>
      </dsp:nvSpPr>
      <dsp:spPr>
        <a:xfrm>
          <a:off x="8082037" y="1517623"/>
          <a:ext cx="506464" cy="506464"/>
        </a:xfrm>
        <a:prstGeom prst="downArrow">
          <a:avLst>
            <a:gd name="adj1" fmla="val 55000"/>
            <a:gd name="adj2" fmla="val 45000"/>
          </a:avLst>
        </a:prstGeom>
        <a:solidFill>
          <a:schemeClr val="accent2">
            <a:tint val="40000"/>
            <a:alpha val="90000"/>
            <a:hueOff val="-597868"/>
            <a:satOff val="-21282"/>
            <a:lumOff val="-1353"/>
            <a:alphaOff val="0"/>
          </a:schemeClr>
        </a:solidFill>
        <a:ln w="15875" cap="flat" cmpd="sng" algn="ctr">
          <a:solidFill>
            <a:schemeClr val="accent2">
              <a:tint val="40000"/>
              <a:alpha val="90000"/>
              <a:hueOff val="-597868"/>
              <a:satOff val="-21282"/>
              <a:lumOff val="-1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5991" y="1517623"/>
        <a:ext cx="278556" cy="381114"/>
      </dsp:txXfrm>
    </dsp:sp>
    <dsp:sp modelId="{E2A0830D-76A9-4E48-BC39-13FE87A7E246}">
      <dsp:nvSpPr>
        <dsp:cNvPr id="0" name=""/>
        <dsp:cNvSpPr/>
      </dsp:nvSpPr>
      <dsp:spPr>
        <a:xfrm>
          <a:off x="8735833" y="2438468"/>
          <a:ext cx="506464" cy="506464"/>
        </a:xfrm>
        <a:prstGeom prst="downArrow">
          <a:avLst>
            <a:gd name="adj1" fmla="val 55000"/>
            <a:gd name="adj2" fmla="val 45000"/>
          </a:avLst>
        </a:prstGeom>
        <a:solidFill>
          <a:schemeClr val="accent2">
            <a:tint val="40000"/>
            <a:alpha val="90000"/>
            <a:hueOff val="-1195736"/>
            <a:satOff val="-42564"/>
            <a:lumOff val="-2706"/>
            <a:alphaOff val="0"/>
          </a:schemeClr>
        </a:solidFill>
        <a:ln w="15875" cap="flat" cmpd="sng" algn="ctr">
          <a:solidFill>
            <a:schemeClr val="accent2">
              <a:tint val="40000"/>
              <a:alpha val="90000"/>
              <a:hueOff val="-1195736"/>
              <a:satOff val="-42564"/>
              <a:lumOff val="-27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49787" y="2438468"/>
        <a:ext cx="278556" cy="38111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BB314-97C7-47AC-AEE7-98321C75E905}">
      <dsp:nvSpPr>
        <dsp:cNvPr id="0" name=""/>
        <dsp:cNvSpPr/>
      </dsp:nvSpPr>
      <dsp:spPr>
        <a:xfrm>
          <a:off x="0" y="538171"/>
          <a:ext cx="9906000" cy="581782"/>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1 - As células C1, C2 e C3 mostram os resultados da soma de 10 e 5, que são 15.</a:t>
          </a:r>
          <a:endParaRPr lang="en-US" sz="1600" kern="1200"/>
        </a:p>
      </dsp:txBody>
      <dsp:txXfrm>
        <a:off x="28400" y="566571"/>
        <a:ext cx="9849200" cy="524982"/>
      </dsp:txXfrm>
    </dsp:sp>
    <dsp:sp modelId="{084B1EF6-1D08-483F-A475-D577C892A066}">
      <dsp:nvSpPr>
        <dsp:cNvPr id="0" name=""/>
        <dsp:cNvSpPr/>
      </dsp:nvSpPr>
      <dsp:spPr>
        <a:xfrm>
          <a:off x="0" y="1166033"/>
          <a:ext cx="9906000" cy="581782"/>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2 - As células C1, C2 e C3 mostram o resultado da soma de 10 e 5, onde o número 5 foi fixado com referência absoluta, resultando sempre em 15.</a:t>
          </a:r>
          <a:endParaRPr lang="en-US" sz="1600" kern="1200"/>
        </a:p>
      </dsp:txBody>
      <dsp:txXfrm>
        <a:off x="28400" y="1194433"/>
        <a:ext cx="9849200" cy="524982"/>
      </dsp:txXfrm>
    </dsp:sp>
    <dsp:sp modelId="{6789C7AE-012A-4E39-B73C-16413E3A1E23}">
      <dsp:nvSpPr>
        <dsp:cNvPr id="0" name=""/>
        <dsp:cNvSpPr/>
      </dsp:nvSpPr>
      <dsp:spPr>
        <a:xfrm>
          <a:off x="0" y="1793896"/>
          <a:ext cx="9906000" cy="581782"/>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3 - </a:t>
          </a:r>
          <a:r>
            <a:rPr lang="pt-BR" sz="1600" b="0" i="0" kern="1200"/>
            <a:t>As células C1, C2 e C3 mostram o resultado da soma de 10 e 5, onde o número 10 foi fixado com referência absoluta na coluna A e a célula B1 foi fixada com referência absoluta na linha 1, resultando sempre em 15.</a:t>
          </a:r>
          <a:endParaRPr lang="en-US" sz="1600" kern="1200"/>
        </a:p>
      </dsp:txBody>
      <dsp:txXfrm>
        <a:off x="28400" y="1822296"/>
        <a:ext cx="9849200" cy="524982"/>
      </dsp:txXfrm>
    </dsp:sp>
    <dsp:sp modelId="{F7737D0F-CBA6-4AF7-8127-A05BCA53AB5F}">
      <dsp:nvSpPr>
        <dsp:cNvPr id="0" name=""/>
        <dsp:cNvSpPr/>
      </dsp:nvSpPr>
      <dsp:spPr>
        <a:xfrm>
          <a:off x="0" y="2421758"/>
          <a:ext cx="9906000" cy="581782"/>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4 - </a:t>
          </a:r>
          <a:r>
            <a:rPr lang="pt-BR" sz="1600" b="0" i="0" kern="1200"/>
            <a:t>As células C1, C2 e C3 mostram o resultado da soma de 10 e 5, que é 15, usando a função SOMA para somar as células A1 e B1.</a:t>
          </a:r>
          <a:endParaRPr lang="en-US" sz="1600" kern="1200"/>
        </a:p>
      </dsp:txBody>
      <dsp:txXfrm>
        <a:off x="28400" y="2450158"/>
        <a:ext cx="9849200" cy="52498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C26D7-2854-4DB3-95CD-7038E3604FF0}">
      <dsp:nvSpPr>
        <dsp:cNvPr id="0" name=""/>
        <dsp:cNvSpPr/>
      </dsp:nvSpPr>
      <dsp:spPr>
        <a:xfrm>
          <a:off x="0" y="322610"/>
          <a:ext cx="9906000" cy="570375"/>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5 - A diferença em dias entre as datas 01/01/2022 e 15/02/2022 é 45.</a:t>
          </a:r>
          <a:endParaRPr lang="en-US" sz="2500" kern="1200"/>
        </a:p>
      </dsp:txBody>
      <dsp:txXfrm>
        <a:off x="27843" y="350453"/>
        <a:ext cx="9850314" cy="514689"/>
      </dsp:txXfrm>
    </dsp:sp>
    <dsp:sp modelId="{B8ABBF6D-8FEE-4FAE-BBAD-BC779784D693}">
      <dsp:nvSpPr>
        <dsp:cNvPr id="0" name=""/>
        <dsp:cNvSpPr/>
      </dsp:nvSpPr>
      <dsp:spPr>
        <a:xfrm>
          <a:off x="0" y="964985"/>
          <a:ext cx="9906000" cy="570375"/>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6 - </a:t>
          </a:r>
          <a:r>
            <a:rPr lang="pt-BR" sz="2500" b="0" i="0" kern="1200"/>
            <a:t>A hora resultante da soma das horas 13:30 e 02:45 é 16:15.</a:t>
          </a:r>
          <a:endParaRPr lang="en-US" sz="2500" kern="1200"/>
        </a:p>
      </dsp:txBody>
      <dsp:txXfrm>
        <a:off x="27843" y="992828"/>
        <a:ext cx="9850314" cy="514689"/>
      </dsp:txXfrm>
    </dsp:sp>
    <dsp:sp modelId="{253897BC-0BA6-412F-9268-5707BE8541E8}">
      <dsp:nvSpPr>
        <dsp:cNvPr id="0" name=""/>
        <dsp:cNvSpPr/>
      </dsp:nvSpPr>
      <dsp:spPr>
        <a:xfrm>
          <a:off x="0" y="1607360"/>
          <a:ext cx="9906000" cy="570375"/>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b="0" i="0" kern="1200"/>
            <a:t>7 - O mês da data 27/09/2022 é setembro.</a:t>
          </a:r>
          <a:endParaRPr lang="en-US" sz="2500" kern="1200"/>
        </a:p>
      </dsp:txBody>
      <dsp:txXfrm>
        <a:off x="27843" y="1635203"/>
        <a:ext cx="9850314" cy="514689"/>
      </dsp:txXfrm>
    </dsp:sp>
    <dsp:sp modelId="{4EC77E62-6642-491C-AA73-E3EFC23FE9F8}">
      <dsp:nvSpPr>
        <dsp:cNvPr id="0" name=""/>
        <dsp:cNvSpPr/>
      </dsp:nvSpPr>
      <dsp:spPr>
        <a:xfrm>
          <a:off x="0" y="2249735"/>
          <a:ext cx="9906000" cy="570375"/>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8 - </a:t>
          </a:r>
          <a:r>
            <a:rPr lang="pt-BR" sz="2500" b="0" i="0" kern="1200"/>
            <a:t>A data B é maior ou igual a Data A.</a:t>
          </a:r>
          <a:endParaRPr lang="en-US" sz="2500" kern="1200"/>
        </a:p>
      </dsp:txBody>
      <dsp:txXfrm>
        <a:off x="27843" y="2277578"/>
        <a:ext cx="9850314" cy="51468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210A3-D937-4EB2-84B8-8B2350079BE2}">
      <dsp:nvSpPr>
        <dsp:cNvPr id="0" name=""/>
        <dsp:cNvSpPr/>
      </dsp:nvSpPr>
      <dsp:spPr>
        <a:xfrm>
          <a:off x="0" y="21511"/>
          <a:ext cx="6692748" cy="206856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Neste tutorial, iremos aprender como utilizar algumas das funções mais comuns do Excel para tratar datas e horas, como formatar datas, calcular diferenças entre datas e horas, e extrair informações de datas e horas..</a:t>
          </a:r>
          <a:endParaRPr lang="en-US" sz="2600" kern="1200"/>
        </a:p>
      </dsp:txBody>
      <dsp:txXfrm>
        <a:off x="100979" y="122490"/>
        <a:ext cx="6490790" cy="1866602"/>
      </dsp:txXfrm>
    </dsp:sp>
    <dsp:sp modelId="{94BAEB7F-4EFB-4BB9-B551-30154FFC9E86}">
      <dsp:nvSpPr>
        <dsp:cNvPr id="0" name=""/>
        <dsp:cNvSpPr/>
      </dsp:nvSpPr>
      <dsp:spPr>
        <a:xfrm>
          <a:off x="0" y="2164952"/>
          <a:ext cx="6692748" cy="2068560"/>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O Excel é uma ferramenta muito utilizada para análise de dados e cálculos, e também é muito útil para o tratamento de datas e horas.</a:t>
          </a:r>
          <a:endParaRPr lang="en-US" sz="2600" kern="1200"/>
        </a:p>
      </dsp:txBody>
      <dsp:txXfrm>
        <a:off x="100979" y="2265931"/>
        <a:ext cx="6490790" cy="18666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A1E1D-A41B-4C91-8100-804F03BD81B2}">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2D34309-1511-4704-97A3-86D92A26F1D4}">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A formatação de datas e horas no Excel pode ser realizada de diversas formas, como por exemplo: </a:t>
          </a:r>
          <a:r>
            <a:rPr lang="pt-BR" sz="2600" b="0" i="0" kern="1200" dirty="0" err="1"/>
            <a:t>dd</a:t>
          </a:r>
          <a:r>
            <a:rPr lang="pt-BR" sz="2600" b="0" i="0" kern="1200" dirty="0"/>
            <a:t>/mm/</a:t>
          </a:r>
          <a:r>
            <a:rPr lang="pt-BR" sz="2600" b="0" i="0" kern="1200" dirty="0" err="1"/>
            <a:t>aaaa</a:t>
          </a:r>
          <a:r>
            <a:rPr lang="pt-BR" sz="2600" b="0" i="0" kern="1200" dirty="0"/>
            <a:t>, mm/</a:t>
          </a:r>
          <a:r>
            <a:rPr lang="pt-BR" sz="2600" b="0" i="0" kern="1200" dirty="0" err="1"/>
            <a:t>dd</a:t>
          </a:r>
          <a:r>
            <a:rPr lang="pt-BR" sz="2600" b="0" i="0" kern="1200" dirty="0"/>
            <a:t>/</a:t>
          </a:r>
          <a:r>
            <a:rPr lang="pt-BR" sz="2600" b="0" i="0" kern="1200" dirty="0" err="1"/>
            <a:t>aaaa</a:t>
          </a:r>
          <a:r>
            <a:rPr lang="pt-BR" sz="2600" b="0" i="0" kern="1200" dirty="0"/>
            <a:t>, </a:t>
          </a:r>
          <a:r>
            <a:rPr lang="pt-BR" sz="2600" b="0" i="0" kern="1200" dirty="0" err="1"/>
            <a:t>aaaa</a:t>
          </a:r>
          <a:r>
            <a:rPr lang="pt-BR" sz="2600" b="0" i="0" kern="1200" dirty="0"/>
            <a:t>-mm-</a:t>
          </a:r>
          <a:r>
            <a:rPr lang="pt-BR" sz="2600" b="0" i="0" kern="1200" dirty="0" err="1"/>
            <a:t>dd</a:t>
          </a:r>
          <a:r>
            <a:rPr lang="pt-BR" sz="2600" b="0" i="0" kern="1200" dirty="0"/>
            <a:t>, </a:t>
          </a:r>
          <a:r>
            <a:rPr lang="pt-BR" sz="2600" b="0" i="0" kern="1200" dirty="0" err="1"/>
            <a:t>hh:mm</a:t>
          </a:r>
          <a:r>
            <a:rPr lang="pt-BR" sz="2600" b="0" i="0" kern="1200" dirty="0"/>
            <a:t>, entre outras.</a:t>
          </a:r>
          <a:endParaRPr lang="en-US" sz="2600" kern="1200" dirty="0"/>
        </a:p>
      </dsp:txBody>
      <dsp:txXfrm>
        <a:off x="551747" y="726210"/>
        <a:ext cx="4086514" cy="2537310"/>
      </dsp:txXfrm>
    </dsp:sp>
    <dsp:sp modelId="{BF234C2A-8FE0-4E50-B47A-FEDAEC88D800}">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5B58774-B76F-4435-B4EE-CE898A24B64C}">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Para formatar uma célula como data ou hora, basta selecionar a célula e escolher o formato desejado na barra de ferramentas.</a:t>
          </a:r>
          <a:endParaRPr lang="en-US" sz="2600" kern="1200" dirty="0"/>
        </a:p>
      </dsp:txBody>
      <dsp:txXfrm>
        <a:off x="5739337" y="726210"/>
        <a:ext cx="4086514" cy="2537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AEFC8-A150-4D3C-8848-B65424AA274C}">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ED31BE0-39DB-4F84-9625-B13F73A7824F}">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As funções de cálculo de datas são muito úteis para calcular diferenças entre datas e extrair informações de datas, como dia, mês e ano.</a:t>
          </a:r>
          <a:endParaRPr lang="en-US" sz="3000" kern="1200" dirty="0"/>
        </a:p>
      </dsp:txBody>
      <dsp:txXfrm>
        <a:off x="551747" y="726210"/>
        <a:ext cx="4086514" cy="2537310"/>
      </dsp:txXfrm>
    </dsp:sp>
    <dsp:sp modelId="{4946046B-A95E-4B8B-8DE0-E5E85DA90CA3}">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B728071-D12A-43A6-8A61-DBBCE44A8F82}">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Algumas das funções mais comuns são: DATEDIF, DIATRABALHOTOTAL, DIAS360, entre outras.</a:t>
          </a:r>
          <a:endParaRPr lang="en-US" sz="3000" kern="1200" dirty="0"/>
        </a:p>
      </dsp:txBody>
      <dsp:txXfrm>
        <a:off x="5739337" y="726210"/>
        <a:ext cx="4086514" cy="2537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39F15-6651-46AE-A601-A072D9293862}">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cálculo de datas são muito úteis para calcular diferenças entre datas e extrair informações de datas, como dia, mês e ano.</a:t>
          </a:r>
          <a:endParaRPr lang="en-US" sz="2700" kern="1200"/>
        </a:p>
      </dsp:txBody>
      <dsp:txXfrm>
        <a:off x="66310" y="78507"/>
        <a:ext cx="6560128" cy="1225749"/>
      </dsp:txXfrm>
    </dsp:sp>
    <dsp:sp modelId="{023B8212-A23E-4EE7-9D91-2281DC97EB6D}">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Algumas das funções mais comuns são: DATEDIF, DIATRABALHOTOTAL, DIAS360, entre outras.</a:t>
          </a:r>
          <a:endParaRPr lang="en-US" sz="2700" kern="1200"/>
        </a:p>
      </dsp:txBody>
      <dsp:txXfrm>
        <a:off x="66310" y="1514637"/>
        <a:ext cx="6560128" cy="1225749"/>
      </dsp:txXfrm>
    </dsp:sp>
    <dsp:sp modelId="{C4DB33E5-3D0C-4F57-8505-37E8D8E0810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dirty="0"/>
            <a:t>Exemplo: =DATEDIF(A1;B1;"d") irá calcular a diferença em dias entre as datas das células A1 e B1.</a:t>
          </a:r>
          <a:endParaRPr lang="en-US" sz="2700" kern="1200" dirty="0"/>
        </a:p>
      </dsp:txBody>
      <dsp:txXfrm>
        <a:off x="66310" y="2950767"/>
        <a:ext cx="6560128" cy="12257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8CC84-AB60-4D71-B07C-659703DE5C42}">
      <dsp:nvSpPr>
        <dsp:cNvPr id="0" name=""/>
        <dsp:cNvSpPr/>
      </dsp:nvSpPr>
      <dsp:spPr>
        <a:xfrm>
          <a:off x="0" y="247232"/>
          <a:ext cx="6692748" cy="120743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As funções de cálculo de horas são muito úteis para calcular diferenças entre horas e extrair informações de horas, como hora, minuto e segundo.</a:t>
          </a:r>
          <a:endParaRPr lang="en-US" sz="2400" kern="1200"/>
        </a:p>
      </dsp:txBody>
      <dsp:txXfrm>
        <a:off x="58942" y="306174"/>
        <a:ext cx="6574864" cy="1089555"/>
      </dsp:txXfrm>
    </dsp:sp>
    <dsp:sp modelId="{E7D08AE3-93A9-4206-AD1C-B7DB853B0120}">
      <dsp:nvSpPr>
        <dsp:cNvPr id="0" name=""/>
        <dsp:cNvSpPr/>
      </dsp:nvSpPr>
      <dsp:spPr>
        <a:xfrm>
          <a:off x="0" y="1523792"/>
          <a:ext cx="6692748" cy="1207439"/>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Algumas das funções mais comuns são: SOMA, HORA, MINUTO, SEGUNDO, entre outras.</a:t>
          </a:r>
          <a:endParaRPr lang="en-US" sz="2400" kern="1200"/>
        </a:p>
      </dsp:txBody>
      <dsp:txXfrm>
        <a:off x="58942" y="1582734"/>
        <a:ext cx="6574864" cy="1089555"/>
      </dsp:txXfrm>
    </dsp:sp>
    <dsp:sp modelId="{54102A1E-96B7-4A10-B9C7-CB00B65B5EE0}">
      <dsp:nvSpPr>
        <dsp:cNvPr id="0" name=""/>
        <dsp:cNvSpPr/>
      </dsp:nvSpPr>
      <dsp:spPr>
        <a:xfrm>
          <a:off x="0" y="2800352"/>
          <a:ext cx="6692748" cy="120743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Exemplo: =SOMA(A1:B1) irá somar as horas das células A1 e B1.</a:t>
          </a:r>
          <a:endParaRPr lang="en-US" sz="2400" kern="1200"/>
        </a:p>
      </dsp:txBody>
      <dsp:txXfrm>
        <a:off x="58942" y="2859294"/>
        <a:ext cx="6574864" cy="10895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11624-64DC-4592-9C86-BE11312F2A1D}">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conversão de datas e horas são utilizadas para converter datas e horas em diferentes formatos ou unidades.</a:t>
          </a:r>
          <a:endParaRPr lang="en-US" sz="2700" kern="1200"/>
        </a:p>
      </dsp:txBody>
      <dsp:txXfrm>
        <a:off x="66310" y="78507"/>
        <a:ext cx="6560128" cy="1225749"/>
      </dsp:txXfrm>
    </dsp:sp>
    <dsp:sp modelId="{782F52BA-362A-4809-A0D0-36221C8D5DA7}">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Algumas das funções mais comuns são:</a:t>
          </a:r>
          <a:r>
            <a:rPr lang="pt-BR" sz="2700" kern="1200"/>
            <a:t> </a:t>
          </a:r>
          <a:r>
            <a:rPr lang="pt-BR" sz="2700" b="0" i="0" kern="1200"/>
            <a:t>ANO, MÊS, DIA, HORA, MINUTO, SEGUNDO, entre outras.</a:t>
          </a:r>
          <a:endParaRPr lang="en-US" sz="2700" kern="1200"/>
        </a:p>
      </dsp:txBody>
      <dsp:txXfrm>
        <a:off x="66310" y="1514637"/>
        <a:ext cx="6560128" cy="1225749"/>
      </dsp:txXfrm>
    </dsp:sp>
    <dsp:sp modelId="{B434DB9F-79D4-4928-834A-82DAFA42C5B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Exemplo: =ANO(A1) irá extrair o ano da data da célula A1.</a:t>
          </a:r>
          <a:endParaRPr lang="en-US" sz="2700" kern="1200"/>
        </a:p>
      </dsp:txBody>
      <dsp:txXfrm>
        <a:off x="66310" y="2950767"/>
        <a:ext cx="6560128" cy="12257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29BB2-A9D7-45CD-92B3-B982E7766259}">
      <dsp:nvSpPr>
        <dsp:cNvPr id="0" name=""/>
        <dsp:cNvSpPr/>
      </dsp:nvSpPr>
      <dsp:spPr>
        <a:xfrm>
          <a:off x="0" y="31944"/>
          <a:ext cx="6692748" cy="1356724"/>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É possível utilizar datas e horas em fórmulas no Excel para realizar cálculos e comparações.</a:t>
          </a:r>
          <a:endParaRPr lang="en-US" sz="2100" kern="1200"/>
        </a:p>
      </dsp:txBody>
      <dsp:txXfrm>
        <a:off x="66230" y="98174"/>
        <a:ext cx="6560288" cy="1224264"/>
      </dsp:txXfrm>
    </dsp:sp>
    <dsp:sp modelId="{C3F56782-ED1D-47F1-B929-AB97EE98B128}">
      <dsp:nvSpPr>
        <dsp:cNvPr id="0" name=""/>
        <dsp:cNvSpPr/>
      </dsp:nvSpPr>
      <dsp:spPr>
        <a:xfrm>
          <a:off x="0" y="1449149"/>
          <a:ext cx="6692748" cy="1356724"/>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Para isso, é importante utilizar os formatos corretos e as funções adequadas.</a:t>
          </a:r>
          <a:endParaRPr lang="en-US" sz="2100" kern="1200"/>
        </a:p>
      </dsp:txBody>
      <dsp:txXfrm>
        <a:off x="66230" y="1515379"/>
        <a:ext cx="6560288" cy="1224264"/>
      </dsp:txXfrm>
    </dsp:sp>
    <dsp:sp modelId="{A4B94775-70C5-4536-B8D7-B9277B8817C3}">
      <dsp:nvSpPr>
        <dsp:cNvPr id="0" name=""/>
        <dsp:cNvSpPr/>
      </dsp:nvSpPr>
      <dsp:spPr>
        <a:xfrm>
          <a:off x="0" y="2866354"/>
          <a:ext cx="6692748" cy="1356724"/>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Exemplo: =SE(A1&gt;B1;"Data A é maior que Data B";"Data B é maior ou igual a Data A") irá comparar as datas das células A1 e B1 e retornar uma mensagem de acordo com o resultado.</a:t>
          </a:r>
          <a:endParaRPr lang="en-US" sz="2100" kern="1200"/>
        </a:p>
      </dsp:txBody>
      <dsp:txXfrm>
        <a:off x="66230" y="2932584"/>
        <a:ext cx="6560288" cy="12242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3/2/2023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3/2/2023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3/2/2023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3/2/2023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3/2/2023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3/2/2023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3/2/2023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3/2/2023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3/2/2023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3/2/2023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3/2/2023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3/2/2023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9.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jpeg"/><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jpeg"/><Relationship Id="rId7" Type="http://schemas.openxmlformats.org/officeDocument/2006/relationships/diagramColors" Target="../diagrams/colors13.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jpeg"/><Relationship Id="rId7" Type="http://schemas.openxmlformats.org/officeDocument/2006/relationships/diagramColors" Target="../diagrams/colors1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088905" y="831968"/>
            <a:ext cx="6139431" cy="2396681"/>
          </a:xfrm>
        </p:spPr>
        <p:txBody>
          <a:bodyPr>
            <a:normAutofit/>
          </a:bodyPr>
          <a:lstStyle/>
          <a:p>
            <a:r>
              <a:rPr lang="pt-BR" dirty="0"/>
              <a:t>Curso Excel Intermediário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978" y="1751261"/>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 name="Rectangle 304">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3" name="Group 306">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8" name="Group 307">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0"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1"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6"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7"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8"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9"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0"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1"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2"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3"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4"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5"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6"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7"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8"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9"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0"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1"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2"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3"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4"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5"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6"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04" name="Group 308">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10"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5"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6"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7"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8"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9"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306"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9661195-05B8-CDDB-10C4-5386848BA171}"/>
              </a:ext>
            </a:extLst>
          </p:cNvPr>
          <p:cNvSpPr>
            <a:spLocks noGrp="1"/>
          </p:cNvSpPr>
          <p:nvPr>
            <p:ph type="title"/>
          </p:nvPr>
        </p:nvSpPr>
        <p:spPr>
          <a:xfrm>
            <a:off x="5128643" y="618518"/>
            <a:ext cx="6188402" cy="1478570"/>
          </a:xfrm>
        </p:spPr>
        <p:txBody>
          <a:bodyPr>
            <a:normAutofit/>
          </a:bodyPr>
          <a:lstStyle/>
          <a:p>
            <a:r>
              <a:rPr lang="pt-BR" dirty="0">
                <a:solidFill>
                  <a:srgbClr val="FFFFFF"/>
                </a:solidFill>
              </a:rPr>
              <a:t>Livros e Apostilas Recomendadas</a:t>
            </a:r>
          </a:p>
        </p:txBody>
      </p:sp>
      <p:sp useBgFill="1">
        <p:nvSpPr>
          <p:cNvPr id="34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sp>
        <p:nvSpPr>
          <p:cNvPr id="300"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5128643" y="2249487"/>
            <a:ext cx="6188402" cy="3541714"/>
          </a:xfrm>
        </p:spPr>
        <p:txBody>
          <a:bodyPr>
            <a:normAutofit/>
          </a:bodyPr>
          <a:lstStyle/>
          <a:p>
            <a:pPr>
              <a:lnSpc>
                <a:spcPct val="110000"/>
              </a:lnSpc>
            </a:pPr>
            <a:r>
              <a:rPr lang="pt-BR" b="1">
                <a:solidFill>
                  <a:srgbClr val="FFFFFF"/>
                </a:solidFill>
              </a:rPr>
              <a:t>Excel Básico e Avançado (ESESP) - (2013) </a:t>
            </a:r>
          </a:p>
          <a:p>
            <a:pPr>
              <a:lnSpc>
                <a:spcPct val="110000"/>
              </a:lnSpc>
            </a:pPr>
            <a:r>
              <a:rPr lang="pt-BR" b="1">
                <a:solidFill>
                  <a:srgbClr val="FFFFFF"/>
                </a:solidFill>
              </a:rPr>
              <a:t>Uso do EXCEL – Vanessa Cesnik - (2013)</a:t>
            </a:r>
          </a:p>
          <a:p>
            <a:pPr>
              <a:lnSpc>
                <a:spcPct val="110000"/>
              </a:lnSpc>
            </a:pPr>
            <a:r>
              <a:rPr lang="pt-BR" b="1">
                <a:solidFill>
                  <a:srgbClr val="FFFFFF"/>
                </a:solidFill>
              </a:rPr>
              <a:t>Projeto ID – Excel Básico (Atualizado)</a:t>
            </a:r>
          </a:p>
          <a:p>
            <a:pPr>
              <a:lnSpc>
                <a:spcPct val="110000"/>
              </a:lnSpc>
            </a:pPr>
            <a:r>
              <a:rPr lang="pt-BR" b="1">
                <a:solidFill>
                  <a:srgbClr val="FFFFFF"/>
                </a:solidFill>
              </a:rPr>
              <a:t>Ninja do Excel – (Atualizado)</a:t>
            </a:r>
          </a:p>
          <a:p>
            <a:pPr>
              <a:lnSpc>
                <a:spcPct val="110000"/>
              </a:lnSpc>
            </a:pPr>
            <a:r>
              <a:rPr lang="pt-BR">
                <a:solidFill>
                  <a:srgbClr val="FFFFFF"/>
                </a:solidFill>
              </a:rPr>
              <a:t>Na folha de auxílio de atalhos do Curso, estão presentes os comandos e atalhos mais utilizados no Excel, de forma simples.</a:t>
            </a:r>
          </a:p>
          <a:p>
            <a:pPr>
              <a:lnSpc>
                <a:spcPct val="110000"/>
              </a:lnSpc>
            </a:pPr>
            <a:endParaRPr lang="pt-BR" b="1">
              <a:solidFill>
                <a:srgbClr val="FFFFFF"/>
              </a:solidFill>
            </a:endParaRPr>
          </a:p>
        </p:txBody>
      </p:sp>
    </p:spTree>
    <p:extLst>
      <p:ext uri="{BB962C8B-B14F-4D97-AF65-F5344CB8AC3E}">
        <p14:creationId xmlns:p14="http://schemas.microsoft.com/office/powerpoint/2010/main" val="232682525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295245"/>
            <a:ext cx="9905998" cy="1478570"/>
          </a:xfrm>
        </p:spPr>
        <p:txBody>
          <a:bodyPr>
            <a:normAutofit/>
          </a:bodyPr>
          <a:lstStyle/>
          <a:p>
            <a:r>
              <a:rPr lang="pt-BR" sz="4100" b="1">
                <a:solidFill>
                  <a:schemeClr val="bg1"/>
                </a:solidFill>
              </a:rPr>
              <a:t>uso da IA E O VALOR DA PESQUISA</a:t>
            </a:r>
            <a:endParaRPr lang="pt-BR" sz="4100" b="1" dirty="0">
              <a:solidFill>
                <a:schemeClr val="bg1"/>
              </a:solidFill>
            </a:endParaRP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143001" y="1773815"/>
            <a:ext cx="10117715" cy="4211781"/>
          </a:xfrm>
        </p:spPr>
        <p:txBody>
          <a:bodyPr>
            <a:normAutofit fontScale="92500" lnSpcReduction="10000"/>
          </a:bodyPr>
          <a:lstStyle/>
          <a:p>
            <a:pPr marL="0" indent="0">
              <a:buNone/>
            </a:pPr>
            <a:r>
              <a:rPr lang="pt-BR" sz="1800" dirty="0"/>
              <a:t>Assistentes virtuais baseados em IA, como o </a:t>
            </a:r>
            <a:r>
              <a:rPr lang="pt-BR" sz="1800" dirty="0" err="1"/>
              <a:t>ChatGPT</a:t>
            </a:r>
            <a:r>
              <a:rPr lang="pt-BR" sz="1800" dirty="0"/>
              <a:t>, podem responder a perguntas específicas sobre o Excel e fornecer informações precisas e úteis para solucionar problemas.</a:t>
            </a:r>
          </a:p>
          <a:p>
            <a:r>
              <a:rPr lang="pt-BR" sz="1800" dirty="0"/>
              <a:t>Análise de dados: a IA pode ajudar a analisar grandes quantidades de dados no Excel, permitindo aos usuários encontrar padrões e tendências que podem ser difíceis de detectar manualmente.</a:t>
            </a:r>
          </a:p>
          <a:p>
            <a:r>
              <a:rPr lang="pt-BR" sz="1800" dirty="0"/>
              <a:t>Classificação de dados: a IA pode ser usada para classificar automaticamente dados no Excel em categorias, tornando mais fácil para os usuários realizarem análises e tomar decisões.</a:t>
            </a:r>
          </a:p>
          <a:p>
            <a:r>
              <a:rPr lang="pt-BR" sz="1800" dirty="0"/>
              <a:t>Otimização de planilhas: a IA pode ser usada para otimizar planilhas do Excel, tornando-as mais eficientes e fáceis de usar.</a:t>
            </a:r>
          </a:p>
          <a:p>
            <a:pPr marL="0" indent="0">
              <a:buNone/>
            </a:pPr>
            <a:r>
              <a:rPr lang="pt-BR" sz="1800" dirty="0"/>
              <a:t>No geral, a IA pode ser uma ferramenta valiosa para ajudar os usuários a obter respostas e soluções para seus problemas no Excel de forma rápida e precisa</a:t>
            </a:r>
          </a:p>
          <a:p>
            <a:pPr marL="0" indent="0">
              <a:buNone/>
            </a:pPr>
            <a:r>
              <a:rPr lang="pt-BR" sz="1800" dirty="0"/>
              <a:t>Saiba que ter dúvidas é natural, tanto aqui como em sua vida no geral o correto é não ter vergonha de perguntar o que não souber e sempre procurar aprender coisas novas.</a:t>
            </a:r>
          </a:p>
        </p:txBody>
      </p:sp>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31" y="397163"/>
            <a:ext cx="1135948" cy="1135948"/>
          </a:xfrm>
          <a:prstGeom prst="rect">
            <a:avLst/>
          </a:prstGeom>
        </p:spPr>
      </p:pic>
    </p:spTree>
    <p:extLst>
      <p:ext uri="{BB962C8B-B14F-4D97-AF65-F5344CB8AC3E}">
        <p14:creationId xmlns:p14="http://schemas.microsoft.com/office/powerpoint/2010/main" val="286433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64509"/>
            <a:ext cx="9905998" cy="1478570"/>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965674" y="1170774"/>
            <a:ext cx="10776246" cy="5290687"/>
          </a:xfrm>
        </p:spPr>
        <p:txBody>
          <a:bodyPr>
            <a:normAutofit fontScale="92500" lnSpcReduction="10000"/>
          </a:bodyPr>
          <a:lstStyle/>
          <a:p>
            <a:pPr marL="0" indent="0">
              <a:buNone/>
            </a:pPr>
            <a:r>
              <a:rPr lang="pt-BR" sz="2300" dirty="0"/>
              <a:t>Há vários benefícios em usar o </a:t>
            </a:r>
            <a:r>
              <a:rPr lang="pt-BR" sz="2300" dirty="0" err="1"/>
              <a:t>ChatGPT</a:t>
            </a:r>
            <a:r>
              <a:rPr lang="pt-BR" sz="2300" dirty="0"/>
              <a:t> no seu dia a dia. Alguns dos mais notáveis incluem:</a:t>
            </a:r>
          </a:p>
          <a:p>
            <a:r>
              <a:rPr lang="pt-BR" sz="1800" dirty="0"/>
              <a:t>Automatização de tarefas: O </a:t>
            </a:r>
            <a:r>
              <a:rPr lang="pt-BR" sz="1800" dirty="0" err="1"/>
              <a:t>ChatGPT</a:t>
            </a:r>
            <a:r>
              <a:rPr lang="pt-BR" sz="1800" dirty="0"/>
              <a:t> pode ser usado para automatizar tarefas rotineiras, como responder a perguntas comuns, liberando tempo para que você se concentre em outras tarefas mais importantes.</a:t>
            </a:r>
          </a:p>
          <a:p>
            <a:r>
              <a:rPr lang="pt-BR" sz="1800" dirty="0"/>
              <a:t>Tomada de decisão: O </a:t>
            </a:r>
            <a:r>
              <a:rPr lang="pt-BR" sz="1800" dirty="0" err="1"/>
              <a:t>ChatGPT</a:t>
            </a:r>
            <a:r>
              <a:rPr lang="pt-BR" sz="1800" dirty="0"/>
              <a:t> pode fornecer informações precisas e atualizadas que possam ajudá-lo a tomar decisões informadas e melhorar sua eficiência.</a:t>
            </a:r>
          </a:p>
          <a:p>
            <a:r>
              <a:rPr lang="pt-BR" sz="1800" dirty="0"/>
              <a:t>Melhoria da comunicação: O </a:t>
            </a:r>
            <a:r>
              <a:rPr lang="pt-BR" sz="1800" dirty="0" err="1"/>
              <a:t>ChatGPT</a:t>
            </a:r>
            <a:r>
              <a:rPr lang="pt-BR" sz="1800" dirty="0"/>
              <a:t> pode ser usado como uma ferramenta de comunicação eficiente, permitindo que você se comunique com outras pessoas de maneira mais clara e concisa.</a:t>
            </a:r>
          </a:p>
          <a:p>
            <a:r>
              <a:rPr lang="pt-BR" sz="1800" dirty="0"/>
              <a:t>Aprendizado contínuo: Usando o </a:t>
            </a:r>
            <a:r>
              <a:rPr lang="pt-BR" sz="1800" dirty="0" err="1"/>
              <a:t>ChatGPT</a:t>
            </a:r>
            <a:r>
              <a:rPr lang="pt-BR" sz="1800" dirty="0"/>
              <a:t>, você pode obter informações sobre uma ampla gama de tópicos, o que pode ajudá-lo a expandir seus conhecimentos e melhorar sua capacidade de tomar decisões informadas.</a:t>
            </a:r>
          </a:p>
          <a:p>
            <a:r>
              <a:rPr lang="pt-BR" sz="1800" dirty="0"/>
              <a:t>Respostas rápidas e precisas: O </a:t>
            </a:r>
            <a:r>
              <a:rPr lang="pt-BR" sz="1800" dirty="0" err="1"/>
              <a:t>ChatGPT</a:t>
            </a:r>
            <a:r>
              <a:rPr lang="pt-BR" sz="1800" dirty="0"/>
              <a:t> é capaz de responder a perguntas rapidamente e com precisão, o que pode economizar tempo e aumentar a eficiência.</a:t>
            </a:r>
          </a:p>
          <a:p>
            <a:r>
              <a:rPr lang="pt-BR" sz="1800" dirty="0"/>
              <a:t>Conhecimento amplo: Treinado com milhões de textos da web, o </a:t>
            </a:r>
            <a:r>
              <a:rPr lang="pt-BR" sz="1800" dirty="0" err="1"/>
              <a:t>ChatGPT</a:t>
            </a:r>
            <a:r>
              <a:rPr lang="pt-BR" sz="1800" dirty="0"/>
              <a:t> possui um conhecimento amplo sobre uma grande variedade de tópicos, incluindo história, geografia, ciência, tecnologia e muito mais.</a:t>
            </a:r>
          </a:p>
          <a:p>
            <a:pPr marL="0" indent="0">
              <a:buNone/>
            </a:pPr>
            <a:r>
              <a:rPr lang="pt-BR" sz="1800" dirty="0"/>
              <a:t>Crie a sua conta gratuita nesse link: </a:t>
            </a:r>
            <a:r>
              <a:rPr lang="pt-BR" sz="1800" dirty="0">
                <a:hlinkClick r:id="rId2"/>
              </a:rPr>
              <a:t>Link Para o Cadastro no </a:t>
            </a:r>
            <a:r>
              <a:rPr lang="pt-BR" sz="1800" dirty="0" err="1">
                <a:hlinkClick r:id="rId2"/>
              </a:rPr>
              <a:t>ChatGPT</a:t>
            </a:r>
            <a:r>
              <a:rPr lang="pt-BR" sz="1800" dirty="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99828" y="396539"/>
            <a:ext cx="670766" cy="681247"/>
          </a:xfrm>
          <a:prstGeom prst="rect">
            <a:avLst/>
          </a:prstGeom>
        </p:spPr>
      </p:pic>
    </p:spTree>
    <p:extLst>
      <p:ext uri="{BB962C8B-B14F-4D97-AF65-F5344CB8AC3E}">
        <p14:creationId xmlns:p14="http://schemas.microsoft.com/office/powerpoint/2010/main" val="248662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en-US" dirty="0" err="1">
                <a:solidFill>
                  <a:srgbClr val="FFFFFF"/>
                </a:solidFill>
              </a:rPr>
              <a:t>Referências</a:t>
            </a:r>
            <a:r>
              <a:rPr lang="en-US" dirty="0">
                <a:solidFill>
                  <a:srgbClr val="FFFFFF"/>
                </a:solidFill>
              </a:rPr>
              <a:t> </a:t>
            </a:r>
            <a:r>
              <a:rPr lang="en-US" dirty="0" err="1">
                <a:solidFill>
                  <a:srgbClr val="FFFFFF"/>
                </a:solidFill>
              </a:rPr>
              <a:t>Relativas</a:t>
            </a:r>
            <a:r>
              <a:rPr lang="en-US" dirty="0">
                <a:solidFill>
                  <a:srgbClr val="FFFFFF"/>
                </a:solidFill>
              </a:rPr>
              <a:t> e </a:t>
            </a:r>
            <a:r>
              <a:rPr lang="en-US" dirty="0" err="1">
                <a:solidFill>
                  <a:srgbClr val="FFFFFF"/>
                </a:solidFill>
              </a:rPr>
              <a:t>absolutas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6440414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1141413" y="1082673"/>
            <a:ext cx="2869416" cy="4708528"/>
          </a:xfrm>
        </p:spPr>
        <p:txBody>
          <a:bodyPr>
            <a:normAutofit/>
          </a:bodyPr>
          <a:lstStyle/>
          <a:p>
            <a:pPr algn="r"/>
            <a:r>
              <a:rPr lang="pt-BR" sz="3700" b="0" i="0">
                <a:effectLst/>
                <a:latin typeface="Söhne"/>
              </a:rPr>
              <a:t>O que são referências relativas no Excel?</a:t>
            </a:r>
            <a:endParaRPr lang="pt-BR" sz="3700"/>
          </a:p>
        </p:txBody>
      </p:sp>
      <p:cxnSp>
        <p:nvCxnSpPr>
          <p:cNvPr id="56" name="Straight Connector 4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Conteúdo 3">
            <a:extLst>
              <a:ext uri="{FF2B5EF4-FFF2-40B4-BE49-F238E27FC236}">
                <a16:creationId xmlns:a16="http://schemas.microsoft.com/office/drawing/2014/main" id="{C45898F0-0899-4BC2-0908-EA30AC25A203}"/>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As referências relativas no Excel são referências a células que mudam automaticamente quando uma fórmula é copiada ou movida para uma nova célula. Essas referências são usadas para fazer cálculos em relação às células próximas.</a:t>
            </a:r>
            <a:endParaRPr lang="pt-BR" sz="1800"/>
          </a:p>
        </p:txBody>
      </p:sp>
      <p:grpSp>
        <p:nvGrpSpPr>
          <p:cNvPr id="45" name="Group 4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57"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53321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D85812A3-3A54-0BA7-2BA7-2E8A49287F8B}"/>
              </a:ext>
            </a:extLst>
          </p:cNvPr>
          <p:cNvSpPr>
            <a:spLocks noGrp="1"/>
          </p:cNvSpPr>
          <p:nvPr>
            <p:ph type="title"/>
          </p:nvPr>
        </p:nvSpPr>
        <p:spPr>
          <a:xfrm>
            <a:off x="1141413" y="1082673"/>
            <a:ext cx="2869416" cy="4708528"/>
          </a:xfrm>
        </p:spPr>
        <p:txBody>
          <a:bodyPr>
            <a:normAutofit/>
          </a:bodyPr>
          <a:lstStyle/>
          <a:p>
            <a:pPr algn="r"/>
            <a:r>
              <a:rPr lang="pt-BR" sz="4000" b="0" i="0">
                <a:effectLst/>
                <a:latin typeface="Söhne"/>
              </a:rPr>
              <a:t>Como criar uma referência relativa no Excel?</a:t>
            </a:r>
            <a:endParaRPr lang="pt-BR"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A6199C6C-1A5B-7F32-C30A-FB94BFC3021E}"/>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Para criar uma referência relativa no Excel, basta digitar o endereço da célula que se deseja usar na fórmula. Quando a fórmula é copiada para outras células, as referências mudam automaticamente para refletir a nova posição da fórmula.</a:t>
            </a:r>
            <a:endParaRPr lang="pt-BR"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99250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5" name="Título 4">
            <a:extLst>
              <a:ext uri="{FF2B5EF4-FFF2-40B4-BE49-F238E27FC236}">
                <a16:creationId xmlns:a16="http://schemas.microsoft.com/office/drawing/2014/main" id="{BF08E4F9-9801-82FA-3E4A-6F32527CF0C6}"/>
              </a:ext>
            </a:extLst>
          </p:cNvPr>
          <p:cNvSpPr>
            <a:spLocks noGrp="1"/>
          </p:cNvSpPr>
          <p:nvPr>
            <p:ph type="title"/>
          </p:nvPr>
        </p:nvSpPr>
        <p:spPr>
          <a:xfrm>
            <a:off x="1141413" y="1082673"/>
            <a:ext cx="2869416" cy="4708528"/>
          </a:xfrm>
        </p:spPr>
        <p:txBody>
          <a:bodyPr>
            <a:normAutofit/>
          </a:bodyPr>
          <a:lstStyle/>
          <a:p>
            <a:pPr algn="r"/>
            <a:r>
              <a:rPr lang="pt-BR" sz="3700" b="0" i="0">
                <a:effectLst/>
                <a:latin typeface="Söhne"/>
              </a:rPr>
              <a:t>O que são referências absolutas no Excel?</a:t>
            </a:r>
            <a:endParaRPr lang="pt-BR" sz="3700"/>
          </a:p>
        </p:txBody>
      </p:sp>
      <p:cxnSp>
        <p:nvCxnSpPr>
          <p:cNvPr id="43" name="Straight Connector 4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 name="Espaço Reservado para Conteúdo 6">
            <a:extLst>
              <a:ext uri="{FF2B5EF4-FFF2-40B4-BE49-F238E27FC236}">
                <a16:creationId xmlns:a16="http://schemas.microsoft.com/office/drawing/2014/main" id="{FD2529AD-3080-4D68-5A37-E1AAA569BA9F}"/>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As referências absolutas no Excel são referências a células que não mudam quando uma fórmula é copiada ou movida para uma nova célula. Essas referências são usadas para fixar uma célula em um cálculo, permitindo que ela seja referenciada em várias partes da planilha sem mudar seu valor.</a:t>
            </a:r>
            <a:endParaRPr lang="pt-BR" sz="1800"/>
          </a:p>
        </p:txBody>
      </p:sp>
      <p:grpSp>
        <p:nvGrpSpPr>
          <p:cNvPr id="45" name="Group 4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6"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92595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4"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1082673"/>
            <a:ext cx="2869416" cy="4708528"/>
          </a:xfrm>
        </p:spPr>
        <p:txBody>
          <a:bodyPr>
            <a:normAutofit/>
          </a:bodyPr>
          <a:lstStyle/>
          <a:p>
            <a:pPr algn="r"/>
            <a:r>
              <a:rPr lang="pt-BR" sz="4000" b="0" i="0">
                <a:effectLst/>
                <a:latin typeface="Söhne"/>
              </a:rPr>
              <a:t>Como criar uma referência absoluta no Excel?</a:t>
            </a:r>
            <a:endParaRPr lang="pt-BR" sz="4000"/>
          </a:p>
        </p:txBody>
      </p:sp>
      <p:cxnSp>
        <p:nvCxnSpPr>
          <p:cNvPr id="42" name="Straight Connector 41">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Resposta: Para criar uma referência absoluta no Excel, basta colocar um sinal de dólar ($) antes do número da linha e/ou da coluna na fórmula. Isso indica ao Excel que a referência deve permanecer fixa quando a fórmula é copiada ou movida.</a:t>
            </a:r>
            <a:endParaRPr lang="pt-BR" sz="1800"/>
          </a:p>
        </p:txBody>
      </p:sp>
      <p:grpSp>
        <p:nvGrpSpPr>
          <p:cNvPr id="44" name="Group 43">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5"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747540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6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019015" y="1093787"/>
            <a:ext cx="3059969" cy="4697413"/>
          </a:xfrm>
        </p:spPr>
        <p:txBody>
          <a:bodyPr>
            <a:normAutofit/>
          </a:bodyPr>
          <a:lstStyle/>
          <a:p>
            <a:r>
              <a:rPr lang="pt-BR" b="0" i="0">
                <a:effectLst/>
                <a:latin typeface="Söhne"/>
              </a:rPr>
              <a:t>Quando usar referências relativas ou absolutas no Excel?</a:t>
            </a:r>
            <a:endParaRPr lang="pt-BR"/>
          </a:p>
        </p:txBody>
      </p:sp>
      <p:sp useBgFill="1">
        <p:nvSpPr>
          <p:cNvPr id="9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5215467" y="1093788"/>
            <a:ext cx="5831944" cy="4697413"/>
          </a:xfrm>
        </p:spPr>
        <p:txBody>
          <a:bodyPr>
            <a:normAutofit/>
          </a:bodyPr>
          <a:lstStyle/>
          <a:p>
            <a:r>
              <a:rPr lang="pt-BR" b="0" i="0">
                <a:effectLst/>
                <a:latin typeface="Söhne"/>
              </a:rPr>
              <a:t>Referências relativas devem ser usadas quando se deseja fazer cálculos em relação a outras células próximas, enquanto referências absolutas devem ser usadas quando se deseja fixar uma célula em um cálculo. Em alguns casos, é necessário usar uma combinação de referências relativas e absolutas, conhecidas como referências mistas.</a:t>
            </a:r>
            <a:endParaRPr lang="pt-BR"/>
          </a:p>
        </p:txBody>
      </p:sp>
    </p:spTree>
    <p:extLst>
      <p:ext uri="{BB962C8B-B14F-4D97-AF65-F5344CB8AC3E}">
        <p14:creationId xmlns:p14="http://schemas.microsoft.com/office/powerpoint/2010/main" val="138754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6"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27" name="Group 13">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8" name="Group 15">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129" name="Group 5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6" name="Rectangle 55">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448425" y="618518"/>
            <a:ext cx="4598985" cy="1478570"/>
          </a:xfrm>
        </p:spPr>
        <p:txBody>
          <a:bodyPr vert="horz" lIns="91440" tIns="45720" rIns="91440" bIns="45720" rtlCol="0" anchor="ctr">
            <a:normAutofit/>
          </a:bodyPr>
          <a:lstStyle/>
          <a:p>
            <a:r>
              <a:rPr lang="en-US" sz="3600"/>
              <a:t>Aula 1</a:t>
            </a:r>
          </a:p>
        </p:txBody>
      </p:sp>
      <p:pic>
        <p:nvPicPr>
          <p:cNvPr id="7" name="Picture 6" descr="Desenho de rosto de pessoa&#10;&#10;Descrição gerada automaticamente com confiança baixa">
            <a:extLst>
              <a:ext uri="{FF2B5EF4-FFF2-40B4-BE49-F238E27FC236}">
                <a16:creationId xmlns:a16="http://schemas.microsoft.com/office/drawing/2014/main" id="{79E428A1-D425-A3E4-C627-47991276339B}"/>
              </a:ext>
            </a:extLst>
          </p:cNvPr>
          <p:cNvPicPr>
            <a:picLocks noChangeAspect="1"/>
          </p:cNvPicPr>
          <p:nvPr/>
        </p:nvPicPr>
        <p:blipFill rotWithShape="1">
          <a:blip r:embed="rId4"/>
          <a:srcRect l="23362" r="17249" b="-1"/>
          <a:stretch/>
        </p:blipFill>
        <p:spPr>
          <a:xfrm>
            <a:off x="-5597" y="10"/>
            <a:ext cx="6101597" cy="6857990"/>
          </a:xfrm>
          <a:prstGeom prst="rect">
            <a:avLst/>
          </a:prstGeom>
        </p:spPr>
      </p:pic>
      <p:grpSp>
        <p:nvGrpSpPr>
          <p:cNvPr id="130" name="Group 5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0" name="Rectangle 59">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Rectangle 62">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4"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Rectangle 87">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9"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99">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448425" y="2249487"/>
            <a:ext cx="4598986" cy="3541714"/>
          </a:xfrm>
        </p:spPr>
        <p:txBody>
          <a:bodyPr vert="horz" lIns="91440" tIns="45720" rIns="91440" bIns="45720" rtlCol="0">
            <a:normAutofit/>
          </a:bodyPr>
          <a:lstStyle/>
          <a:p>
            <a:pPr marL="342900" indent="-228600">
              <a:lnSpc>
                <a:spcPct val="110000"/>
              </a:lnSpc>
              <a:buFont typeface="Arial" panose="020B0604020202020204" pitchFamily="34" charset="0"/>
              <a:buChar char="•"/>
            </a:pPr>
            <a:r>
              <a:rPr lang="en-US" sz="1900">
                <a:solidFill>
                  <a:schemeClr val="tx1"/>
                </a:solidFill>
              </a:rPr>
              <a:t>Nivelamento do Excel Intermediário</a:t>
            </a:r>
          </a:p>
          <a:p>
            <a:pPr marL="342900" indent="-228600">
              <a:lnSpc>
                <a:spcPct val="110000"/>
              </a:lnSpc>
              <a:buFont typeface="Arial" panose="020B0604020202020204" pitchFamily="34" charset="0"/>
              <a:buChar char="•"/>
            </a:pPr>
            <a:r>
              <a:rPr lang="en-US" sz="1900">
                <a:solidFill>
                  <a:schemeClr val="tx1"/>
                </a:solidFill>
              </a:rPr>
              <a:t>Tipos de Arquivos</a:t>
            </a:r>
          </a:p>
          <a:p>
            <a:pPr marL="342900" indent="-228600">
              <a:lnSpc>
                <a:spcPct val="110000"/>
              </a:lnSpc>
              <a:buFont typeface="Arial" panose="020B0604020202020204" pitchFamily="34" charset="0"/>
              <a:buChar char="•"/>
            </a:pPr>
            <a:r>
              <a:rPr lang="en-US" sz="1900">
                <a:solidFill>
                  <a:schemeClr val="tx1"/>
                </a:solidFill>
              </a:rPr>
              <a:t>Recomendações de Leitura</a:t>
            </a:r>
          </a:p>
          <a:p>
            <a:pPr marL="342900" indent="-228600">
              <a:lnSpc>
                <a:spcPct val="110000"/>
              </a:lnSpc>
              <a:buFont typeface="Arial" panose="020B0604020202020204" pitchFamily="34" charset="0"/>
              <a:buChar char="•"/>
            </a:pPr>
            <a:r>
              <a:rPr lang="en-US" sz="1900">
                <a:solidFill>
                  <a:schemeClr val="tx1"/>
                </a:solidFill>
              </a:rPr>
              <a:t>Uso da IA Como Ajuda EM Dúvidas</a:t>
            </a:r>
          </a:p>
          <a:p>
            <a:pPr marL="342900" indent="-228600">
              <a:lnSpc>
                <a:spcPct val="110000"/>
              </a:lnSpc>
              <a:buFont typeface="Arial" panose="020B0604020202020204" pitchFamily="34" charset="0"/>
              <a:buChar char="•"/>
            </a:pPr>
            <a:r>
              <a:rPr lang="en-US" sz="1900">
                <a:solidFill>
                  <a:schemeClr val="tx1"/>
                </a:solidFill>
              </a:rPr>
              <a:t>Exercícios Práticos</a:t>
            </a:r>
          </a:p>
          <a:p>
            <a:pPr marL="342900" indent="-228600">
              <a:lnSpc>
                <a:spcPct val="110000"/>
              </a:lnSpc>
              <a:buFont typeface="Arial" panose="020B0604020202020204" pitchFamily="34" charset="0"/>
              <a:buChar char="•"/>
            </a:pPr>
            <a:r>
              <a:rPr lang="en-US" sz="1900">
                <a:solidFill>
                  <a:schemeClr val="tx1"/>
                </a:solidFill>
              </a:rPr>
              <a:t>Referências Relativas e absolutas</a:t>
            </a:r>
          </a:p>
          <a:p>
            <a:pPr marL="342900" indent="-228600">
              <a:lnSpc>
                <a:spcPct val="110000"/>
              </a:lnSpc>
              <a:buFont typeface="Arial" panose="020B0604020202020204" pitchFamily="34" charset="0"/>
              <a:buChar char="•"/>
            </a:pPr>
            <a:r>
              <a:rPr lang="en-US" sz="1900">
                <a:solidFill>
                  <a:schemeClr val="tx1"/>
                </a:solidFill>
              </a:rPr>
              <a:t>Tratamento de Datas e Horas</a:t>
            </a:r>
          </a:p>
        </p:txBody>
      </p:sp>
    </p:spTree>
    <p:extLst>
      <p:ext uri="{BB962C8B-B14F-4D97-AF65-F5344CB8AC3E}">
        <p14:creationId xmlns:p14="http://schemas.microsoft.com/office/powerpoint/2010/main" val="166578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Formatação</a:t>
            </a:r>
            <a:r>
              <a:rPr lang="en-US" dirty="0">
                <a:solidFill>
                  <a:srgbClr val="FFFFFF"/>
                </a:solidFill>
              </a:rPr>
              <a:t> de </a:t>
            </a:r>
            <a:r>
              <a:rPr lang="en-US" dirty="0" err="1">
                <a:solidFill>
                  <a:srgbClr val="FFFFFF"/>
                </a:solidFill>
              </a:rPr>
              <a:t>Datas</a:t>
            </a:r>
            <a:r>
              <a:rPr lang="en-US" dirty="0">
                <a:solidFill>
                  <a:srgbClr val="FFFFFF"/>
                </a:solidFill>
              </a:rPr>
              <a:t> e Horas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92581271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300" b="0" i="0">
                <a:solidFill>
                  <a:srgbClr val="FFFFFF"/>
                </a:solidFill>
                <a:effectLst/>
                <a:latin typeface="Söhne"/>
              </a:rPr>
              <a:t>Introdução</a:t>
            </a:r>
            <a:endParaRPr lang="pt-BR" sz="3300">
              <a:solidFill>
                <a:srgbClr val="FFFFFF"/>
              </a:solidFill>
            </a:endParaRP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225426253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973301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Formatação de datas e horas</a:t>
            </a:r>
            <a:endParaRPr lang="pt-B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90224319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074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Funções de cálculo de datas</a:t>
            </a:r>
            <a:endParaRPr lang="pt-BR" dirty="0"/>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367495716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1712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datas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FA02C2FF-59F9-1C76-09AF-6281BE727C16}"/>
              </a:ext>
            </a:extLst>
          </p:cNvPr>
          <p:cNvGraphicFramePr>
            <a:graphicFrameLocks noGrp="1"/>
          </p:cNvGraphicFramePr>
          <p:nvPr>
            <p:ph idx="1"/>
            <p:extLst>
              <p:ext uri="{D42A27DB-BD31-4B8C-83A1-F6EECF244321}">
                <p14:modId xmlns:p14="http://schemas.microsoft.com/office/powerpoint/2010/main" val="257927329"/>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5120107"/>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5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53" name="Rectangle 5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7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8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horas</a:t>
            </a:r>
            <a:endParaRPr lang="pt-BR">
              <a:solidFill>
                <a:srgbClr val="FFFFFF"/>
              </a:solidFill>
            </a:endParaRPr>
          </a:p>
        </p:txBody>
      </p:sp>
      <p:graphicFrame>
        <p:nvGraphicFramePr>
          <p:cNvPr id="15" name="Espaço Reservado para Conteúdo 5">
            <a:extLst>
              <a:ext uri="{FF2B5EF4-FFF2-40B4-BE49-F238E27FC236}">
                <a16:creationId xmlns:a16="http://schemas.microsoft.com/office/drawing/2014/main" id="{817991E6-E0CF-4152-92AE-1D9E0714E10C}"/>
              </a:ext>
            </a:extLst>
          </p:cNvPr>
          <p:cNvGraphicFramePr>
            <a:graphicFrameLocks noGrp="1"/>
          </p:cNvGraphicFramePr>
          <p:nvPr>
            <p:ph idx="1"/>
            <p:extLst>
              <p:ext uri="{D42A27DB-BD31-4B8C-83A1-F6EECF244321}">
                <p14:modId xmlns:p14="http://schemas.microsoft.com/office/powerpoint/2010/main" val="315132115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41533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conversão de datas e horas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04027EE0-D30F-A893-F877-067FCD92A284}"/>
              </a:ext>
            </a:extLst>
          </p:cNvPr>
          <p:cNvGraphicFramePr>
            <a:graphicFrameLocks noGrp="1"/>
          </p:cNvGraphicFramePr>
          <p:nvPr>
            <p:ph idx="1"/>
            <p:extLst>
              <p:ext uri="{D42A27DB-BD31-4B8C-83A1-F6EECF244321}">
                <p14:modId xmlns:p14="http://schemas.microsoft.com/office/powerpoint/2010/main" val="3646783564"/>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311450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100" b="0" i="0">
                <a:solidFill>
                  <a:srgbClr val="FFFFFF"/>
                </a:solidFill>
                <a:effectLst/>
                <a:latin typeface="Söhne"/>
              </a:rPr>
              <a:t>Trabalhando com datas e horas em fórmulas</a:t>
            </a:r>
            <a:endParaRPr lang="pt-BR" sz="3100">
              <a:solidFill>
                <a:srgbClr val="FFFFFF"/>
              </a:solidFill>
            </a:endParaRPr>
          </a:p>
        </p:txBody>
      </p:sp>
      <p:graphicFrame>
        <p:nvGraphicFramePr>
          <p:cNvPr id="8" name="Espaço Reservado para Conteúdo 5">
            <a:extLst>
              <a:ext uri="{FF2B5EF4-FFF2-40B4-BE49-F238E27FC236}">
                <a16:creationId xmlns:a16="http://schemas.microsoft.com/office/drawing/2014/main" id="{5B55F565-058D-063D-D2E3-7FAEBB1DAB79}"/>
              </a:ext>
            </a:extLst>
          </p:cNvPr>
          <p:cNvGraphicFramePr>
            <a:graphicFrameLocks noGrp="1"/>
          </p:cNvGraphicFramePr>
          <p:nvPr>
            <p:ph idx="1"/>
            <p:extLst>
              <p:ext uri="{D42A27DB-BD31-4B8C-83A1-F6EECF244321}">
                <p14:modId xmlns:p14="http://schemas.microsoft.com/office/powerpoint/2010/main" val="341556806"/>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5655448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Conclusão</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B33681C8-1E44-BFC5-38F5-869076AA018E}"/>
              </a:ext>
            </a:extLst>
          </p:cNvPr>
          <p:cNvGraphicFramePr>
            <a:graphicFrameLocks noGrp="1"/>
          </p:cNvGraphicFramePr>
          <p:nvPr>
            <p:ph idx="1"/>
            <p:extLst>
              <p:ext uri="{D42A27DB-BD31-4B8C-83A1-F6EECF244321}">
                <p14:modId xmlns:p14="http://schemas.microsoft.com/office/powerpoint/2010/main" val="332009289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47028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dirty="0"/>
              <a:t>O que preciso saber para dizer que tenho Nível Básico em Excel?</a:t>
            </a:r>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2955716215"/>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935C3700-3736-ABF7-B5C3-82CB2759DE02}"/>
              </a:ext>
            </a:extLst>
          </p:cNvPr>
          <p:cNvGraphicFramePr>
            <a:graphicFrameLocks noGrp="1"/>
          </p:cNvGraphicFramePr>
          <p:nvPr>
            <p:ph idx="1"/>
            <p:extLst>
              <p:ext uri="{D42A27DB-BD31-4B8C-83A1-F6EECF244321}">
                <p14:modId xmlns:p14="http://schemas.microsoft.com/office/powerpoint/2010/main" val="418203751"/>
              </p:ext>
            </p:extLst>
          </p:nvPr>
        </p:nvGraphicFramePr>
        <p:xfrm>
          <a:off x="1143000"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6748304"/>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B2860ED7-C853-965D-4A75-22AD7B23588C}"/>
              </a:ext>
            </a:extLst>
          </p:cNvPr>
          <p:cNvGraphicFramePr>
            <a:graphicFrameLocks noGrp="1"/>
          </p:cNvGraphicFramePr>
          <p:nvPr>
            <p:ph idx="1"/>
            <p:extLst>
              <p:ext uri="{D42A27DB-BD31-4B8C-83A1-F6EECF244321}">
                <p14:modId xmlns:p14="http://schemas.microsoft.com/office/powerpoint/2010/main" val="3975568902"/>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152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BE380E6-DF46-71A9-C345-1C78ABCBE38C}"/>
              </a:ext>
            </a:extLst>
          </p:cNvPr>
          <p:cNvGraphicFramePr>
            <a:graphicFrameLocks noGrp="1"/>
          </p:cNvGraphicFramePr>
          <p:nvPr>
            <p:ph idx="1"/>
            <p:extLst>
              <p:ext uri="{D42A27DB-BD31-4B8C-83A1-F6EECF244321}">
                <p14:modId xmlns:p14="http://schemas.microsoft.com/office/powerpoint/2010/main" val="2408743786"/>
              </p:ext>
            </p:extLst>
          </p:nvPr>
        </p:nvGraphicFramePr>
        <p:xfrm>
          <a:off x="1143000" y="157425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645789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64F7D33-7DC9-3C7D-BFA1-CCDC89AAB87A}"/>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2910691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753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553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E409269-2348-ED13-C5C2-79334E8D682E}"/>
              </a:ext>
            </a:extLst>
          </p:cNvPr>
          <p:cNvSpPr>
            <a:spLocks noChangeArrowheads="1"/>
          </p:cNvSpPr>
          <p:nvPr/>
        </p:nvSpPr>
        <p:spPr bwMode="auto">
          <a:xfrm>
            <a:off x="1337966" y="17651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478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3" name="Espaço Reservado para Conteúdo 2">
            <a:extLst>
              <a:ext uri="{FF2B5EF4-FFF2-40B4-BE49-F238E27FC236}">
                <a16:creationId xmlns:a16="http://schemas.microsoft.com/office/drawing/2014/main" id="{FB958544-9320-20CE-CABB-61B569ECC3C7}"/>
              </a:ext>
            </a:extLst>
          </p:cNvPr>
          <p:cNvGraphicFramePr>
            <a:graphicFrameLocks noGrp="1"/>
          </p:cNvGraphicFramePr>
          <p:nvPr>
            <p:ph idx="1"/>
            <p:extLst>
              <p:ext uri="{D42A27DB-BD31-4B8C-83A1-F6EECF244321}">
                <p14:modId xmlns:p14="http://schemas.microsoft.com/office/powerpoint/2010/main" val="1336530691"/>
              </p:ext>
            </p:extLst>
          </p:nvPr>
        </p:nvGraphicFramePr>
        <p:xfrm>
          <a:off x="1224541"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2015942"/>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CaixaDeTexto 2">
            <a:extLst>
              <a:ext uri="{FF2B5EF4-FFF2-40B4-BE49-F238E27FC236}">
                <a16:creationId xmlns:a16="http://schemas.microsoft.com/office/drawing/2014/main" id="{5BC11AED-4F15-3621-606D-AD5BF3BAE1A4}"/>
              </a:ext>
            </a:extLst>
          </p:cNvPr>
          <p:cNvGraphicFramePr/>
          <p:nvPr>
            <p:extLst>
              <p:ext uri="{D42A27DB-BD31-4B8C-83A1-F6EECF244321}">
                <p14:modId xmlns:p14="http://schemas.microsoft.com/office/powerpoint/2010/main" val="1172251220"/>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257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 name="Group 9">
            <a:extLst>
              <a:ext uri="{FF2B5EF4-FFF2-40B4-BE49-F238E27FC236}">
                <a16:creationId xmlns:a16="http://schemas.microsoft.com/office/drawing/2014/main" id="{2AA951EB-D92C-4664-B069-0950B110D7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D2557383-0505-41A8-8790-0DC743315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2">
              <a:extLst>
                <a:ext uri="{FF2B5EF4-FFF2-40B4-BE49-F238E27FC236}">
                  <a16:creationId xmlns:a16="http://schemas.microsoft.com/office/drawing/2014/main" id="{B8F446A7-2D9D-4B2C-B5AA-76C5130599E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4">
            <a:alphaModFix amt="30000"/>
          </a:blip>
          <a:srcRect t="8595" b="7111"/>
          <a:stretch/>
        </p:blipFill>
        <p:spPr>
          <a:xfrm>
            <a:off x="20" y="10"/>
            <a:ext cx="12188369" cy="6857990"/>
          </a:xfrm>
          <a:prstGeom prst="rect">
            <a:avLst/>
          </a:prstGeom>
        </p:spPr>
      </p:pic>
      <p:grpSp>
        <p:nvGrpSpPr>
          <p:cNvPr id="105" name="Group 13">
            <a:extLst>
              <a:ext uri="{FF2B5EF4-FFF2-40B4-BE49-F238E27FC236}">
                <a16:creationId xmlns:a16="http://schemas.microsoft.com/office/drawing/2014/main" id="{50A7EA83-60DF-47D8-8538-E7F234A4C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5" name="Round Diagonal Corner Rectangle 7">
              <a:extLst>
                <a:ext uri="{FF2B5EF4-FFF2-40B4-BE49-F238E27FC236}">
                  <a16:creationId xmlns:a16="http://schemas.microsoft.com/office/drawing/2014/main" id="{0DC32959-063F-42FB-843F-52AAB4D9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6FF904-2A08-4D6F-8769-74E7588134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6" name="Freeform 32">
                <a:extLst>
                  <a:ext uri="{FF2B5EF4-FFF2-40B4-BE49-F238E27FC236}">
                    <a16:creationId xmlns:a16="http://schemas.microsoft.com/office/drawing/2014/main" id="{9FBE49E1-F6C4-45A4-B0B3-ABB68B02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7" name="Freeform 33">
                <a:extLst>
                  <a:ext uri="{FF2B5EF4-FFF2-40B4-BE49-F238E27FC236}">
                    <a16:creationId xmlns:a16="http://schemas.microsoft.com/office/drawing/2014/main" id="{D39886E8-0D84-4623-BC00-2555D501A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8" name="Freeform 34">
                <a:extLst>
                  <a:ext uri="{FF2B5EF4-FFF2-40B4-BE49-F238E27FC236}">
                    <a16:creationId xmlns:a16="http://schemas.microsoft.com/office/drawing/2014/main" id="{59A74DD0-E79B-42CF-8259-302698BEDA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Freeform 37">
                <a:extLst>
                  <a:ext uri="{FF2B5EF4-FFF2-40B4-BE49-F238E27FC236}">
                    <a16:creationId xmlns:a16="http://schemas.microsoft.com/office/drawing/2014/main" id="{05B199AD-0A48-4DC8-88CC-94C4785A0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7" name="Group 16">
              <a:extLst>
                <a:ext uri="{FF2B5EF4-FFF2-40B4-BE49-F238E27FC236}">
                  <a16:creationId xmlns:a16="http://schemas.microsoft.com/office/drawing/2014/main" id="{BA03D0AA-6A09-4988-865E-1B81E12A79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0" name="Freeform 35">
                <a:extLst>
                  <a:ext uri="{FF2B5EF4-FFF2-40B4-BE49-F238E27FC236}">
                    <a16:creationId xmlns:a16="http://schemas.microsoft.com/office/drawing/2014/main" id="{CECCFA67-5EE1-4E33-B37D-0CA218F40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1" name="Freeform 36">
                <a:extLst>
                  <a:ext uri="{FF2B5EF4-FFF2-40B4-BE49-F238E27FC236}">
                    <a16:creationId xmlns:a16="http://schemas.microsoft.com/office/drawing/2014/main" id="{F1209146-A913-4EF8-BCA5-A83DC7A739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2" name="Freeform 38">
                <a:extLst>
                  <a:ext uri="{FF2B5EF4-FFF2-40B4-BE49-F238E27FC236}">
                    <a16:creationId xmlns:a16="http://schemas.microsoft.com/office/drawing/2014/main" id="{3DE05473-6F85-4F71-A427-16CF0153C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9">
                <a:extLst>
                  <a:ext uri="{FF2B5EF4-FFF2-40B4-BE49-F238E27FC236}">
                    <a16:creationId xmlns:a16="http://schemas.microsoft.com/office/drawing/2014/main" id="{776EEC7D-F65A-4975-B6B2-513ACD261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4" name="Freeform 40">
                <a:extLst>
                  <a:ext uri="{FF2B5EF4-FFF2-40B4-BE49-F238E27FC236}">
                    <a16:creationId xmlns:a16="http://schemas.microsoft.com/office/drawing/2014/main" id="{EA7CA1B7-0ED5-4B2A-98A3-D61C15D1AC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5" name="Rectangle 41">
                <a:extLst>
                  <a:ext uri="{FF2B5EF4-FFF2-40B4-BE49-F238E27FC236}">
                    <a16:creationId xmlns:a16="http://schemas.microsoft.com/office/drawing/2014/main" id="{EA468C46-CB87-41D5-9F0B-30856462DEB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4E1A157C-0B8F-4815-A4A3-CEB9BBE154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6" name="Freeform 32">
                <a:extLst>
                  <a:ext uri="{FF2B5EF4-FFF2-40B4-BE49-F238E27FC236}">
                    <a16:creationId xmlns:a16="http://schemas.microsoft.com/office/drawing/2014/main" id="{AC4D2E9F-A2BA-4174-9218-63B014F3B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7" name="Freeform 33">
                <a:extLst>
                  <a:ext uri="{FF2B5EF4-FFF2-40B4-BE49-F238E27FC236}">
                    <a16:creationId xmlns:a16="http://schemas.microsoft.com/office/drawing/2014/main" id="{77BC491E-B056-4EFC-ABB3-FCCF5B832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8" name="Freeform 34">
                <a:extLst>
                  <a:ext uri="{FF2B5EF4-FFF2-40B4-BE49-F238E27FC236}">
                    <a16:creationId xmlns:a16="http://schemas.microsoft.com/office/drawing/2014/main" id="{60EE1C22-1980-4974-BD81-0C8CEAD99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 name="Freeform 37">
                <a:extLst>
                  <a:ext uri="{FF2B5EF4-FFF2-40B4-BE49-F238E27FC236}">
                    <a16:creationId xmlns:a16="http://schemas.microsoft.com/office/drawing/2014/main" id="{02B11C1B-8B44-46B1-B943-00DA0C03F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9" name="Group 18">
              <a:extLst>
                <a:ext uri="{FF2B5EF4-FFF2-40B4-BE49-F238E27FC236}">
                  <a16:creationId xmlns:a16="http://schemas.microsoft.com/office/drawing/2014/main" id="{7EE8DAA8-BB59-46F4-BAE5-2DC25776F7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0" name="Freeform 35">
                <a:extLst>
                  <a:ext uri="{FF2B5EF4-FFF2-40B4-BE49-F238E27FC236}">
                    <a16:creationId xmlns:a16="http://schemas.microsoft.com/office/drawing/2014/main" id="{41642804-AFC4-4BFE-8F01-F6BE2BBD2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1" name="Freeform 36">
                <a:extLst>
                  <a:ext uri="{FF2B5EF4-FFF2-40B4-BE49-F238E27FC236}">
                    <a16:creationId xmlns:a16="http://schemas.microsoft.com/office/drawing/2014/main" id="{3B9DD864-D3B2-4ACE-AEA3-3637CAB0CA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2" name="Freeform 38">
                <a:extLst>
                  <a:ext uri="{FF2B5EF4-FFF2-40B4-BE49-F238E27FC236}">
                    <a16:creationId xmlns:a16="http://schemas.microsoft.com/office/drawing/2014/main" id="{246E3CE2-00AB-469A-9997-2248EF0DFC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3" name="Freeform 39">
                <a:extLst>
                  <a:ext uri="{FF2B5EF4-FFF2-40B4-BE49-F238E27FC236}">
                    <a16:creationId xmlns:a16="http://schemas.microsoft.com/office/drawing/2014/main" id="{BD19BDA6-4E11-4BA7-A26A-285C70786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4" name="Freeform 40">
                <a:extLst>
                  <a:ext uri="{FF2B5EF4-FFF2-40B4-BE49-F238E27FC236}">
                    <a16:creationId xmlns:a16="http://schemas.microsoft.com/office/drawing/2014/main" id="{EBA7F036-DD38-4295-8985-3D1AB5465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 name="Rectangle 41">
                <a:extLst>
                  <a:ext uri="{FF2B5EF4-FFF2-40B4-BE49-F238E27FC236}">
                    <a16:creationId xmlns:a16="http://schemas.microsoft.com/office/drawing/2014/main" id="{D3016A72-4E06-4D97-BA01-41DAE9A938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ítulo 1">
            <a:extLst>
              <a:ext uri="{FF2B5EF4-FFF2-40B4-BE49-F238E27FC236}">
                <a16:creationId xmlns:a16="http://schemas.microsoft.com/office/drawing/2014/main" id="{4A8C8CFB-C57B-7E25-AEED-D1F80E15F371}"/>
              </a:ext>
            </a:extLst>
          </p:cNvPr>
          <p:cNvSpPr>
            <a:spLocks noGrp="1"/>
          </p:cNvSpPr>
          <p:nvPr>
            <p:ph type="title"/>
          </p:nvPr>
        </p:nvSpPr>
        <p:spPr>
          <a:xfrm>
            <a:off x="1143001" y="1007533"/>
            <a:ext cx="9905998" cy="1092200"/>
          </a:xfrm>
        </p:spPr>
        <p:txBody>
          <a:bodyPr>
            <a:normAutofit/>
          </a:bodyPr>
          <a:lstStyle/>
          <a:p>
            <a:pPr algn="ctr"/>
            <a:r>
              <a:rPr lang="pt-BR" b="1"/>
              <a:t>Tipos de Arquivos</a:t>
            </a:r>
          </a:p>
        </p:txBody>
      </p:sp>
      <p:sp>
        <p:nvSpPr>
          <p:cNvPr id="106"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43001" y="2252134"/>
            <a:ext cx="9905999" cy="3454399"/>
          </a:xfrm>
        </p:spPr>
        <p:txBody>
          <a:bodyPr anchor="ctr">
            <a:normAutofit/>
          </a:bodyPr>
          <a:lstStyle/>
          <a:p>
            <a:pPr marL="0" indent="0">
              <a:lnSpc>
                <a:spcPct val="110000"/>
              </a:lnSpc>
              <a:buNone/>
            </a:pPr>
            <a:r>
              <a:rPr lang="pt-BR" sz="1300" b="1">
                <a:latin typeface="Arial Black" panose="020B0A04020102020204" pitchFamily="34" charset="0"/>
              </a:rPr>
              <a:t>O Microsoft Excel suporta vários formatos de arquivos além do próprio formato do Excel (.xlsx, .xlsm, .xlsb, .xls). Alguns dos formatos de arquivos suportados incluem:</a:t>
            </a:r>
          </a:p>
          <a:p>
            <a:pPr>
              <a:lnSpc>
                <a:spcPct val="110000"/>
              </a:lnSpc>
            </a:pPr>
            <a:r>
              <a:rPr lang="pt-BR" sz="1300" b="1">
                <a:latin typeface="Arial Black" panose="020B0A04020102020204" pitchFamily="34" charset="0"/>
              </a:rPr>
              <a:t>CSV (Comma-Separated Values) - é um formato de arquivo texto que separa valores com vírgulas.</a:t>
            </a:r>
          </a:p>
          <a:p>
            <a:pPr>
              <a:lnSpc>
                <a:spcPct val="110000"/>
              </a:lnSpc>
            </a:pPr>
            <a:r>
              <a:rPr lang="pt-BR" sz="1300" b="1">
                <a:latin typeface="Arial Black" panose="020B0A04020102020204" pitchFamily="34" charset="0"/>
              </a:rPr>
              <a:t>TXT (Text) - é um formato de arquivo de texto simples, sem formatação.</a:t>
            </a:r>
          </a:p>
          <a:p>
            <a:pPr>
              <a:lnSpc>
                <a:spcPct val="110000"/>
              </a:lnSpc>
            </a:pPr>
            <a:r>
              <a:rPr lang="pt-BR" sz="1300" b="1">
                <a:latin typeface="Arial Black" panose="020B0A04020102020204" pitchFamily="34" charset="0"/>
              </a:rPr>
              <a:t>XML (Extensible Markup Language) - é um formato de arquivo de marcação que permite a troca de informações entre diferentes aplicativos.</a:t>
            </a:r>
          </a:p>
          <a:p>
            <a:pPr>
              <a:lnSpc>
                <a:spcPct val="110000"/>
              </a:lnSpc>
            </a:pPr>
            <a:r>
              <a:rPr lang="pt-BR" sz="1300" b="1">
                <a:latin typeface="Arial Black" panose="020B0A04020102020204" pitchFamily="34" charset="0"/>
              </a:rPr>
              <a:t>PDF (Potable Document Format) - é um formato de arquivo usado para compartilhar documentos que não podem ser editados.</a:t>
            </a:r>
          </a:p>
          <a:p>
            <a:pPr>
              <a:lnSpc>
                <a:spcPct val="110000"/>
              </a:lnSpc>
            </a:pPr>
            <a:r>
              <a:rPr lang="pt-BR" sz="1300" b="1">
                <a:latin typeface="Arial Black" panose="020B0A04020102020204" pitchFamily="34" charset="0"/>
              </a:rPr>
              <a:t>HTML (Hypertext Markup Language) - é um formato de arquivo de marcação usado para criar páginas da web.</a:t>
            </a:r>
          </a:p>
          <a:p>
            <a:pPr>
              <a:lnSpc>
                <a:spcPct val="110000"/>
              </a:lnSpc>
            </a:pPr>
            <a:r>
              <a:rPr lang="pt-BR" sz="1300" b="1">
                <a:latin typeface="Arial Black" panose="020B0A04020102020204" pitchFamily="34" charset="0"/>
              </a:rPr>
              <a:t>DBF (DataBase File) - é um formato de arquivo usado para armazenar dados de banco de dados.</a:t>
            </a:r>
          </a:p>
        </p:txBody>
      </p:sp>
    </p:spTree>
    <p:extLst>
      <p:ext uri="{BB962C8B-B14F-4D97-AF65-F5344CB8AC3E}">
        <p14:creationId xmlns:p14="http://schemas.microsoft.com/office/powerpoint/2010/main" val="484502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4C7DDDD9-254C-6219-6EA5-6F02C10A4F25}"/>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457398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0E1F59E5-D422-8750-B972-75DF84778DB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768686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6AB34CCE-889C-9700-8634-E965E1CF7268}"/>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308528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3DC7AE2D-0239-8F70-F961-8F58954177A4}"/>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550118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B6C51D95-3322-4DCA-45F1-883EF7D87C04}"/>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72050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0</TotalTime>
  <Words>2678</Words>
  <Application>Microsoft Office PowerPoint</Application>
  <PresentationFormat>Widescreen</PresentationFormat>
  <Paragraphs>128</Paragraphs>
  <Slides>45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45</vt:i4>
      </vt:variant>
    </vt:vector>
  </HeadingPairs>
  <TitlesOfParts>
    <vt:vector size="50" baseType="lpstr">
      <vt:lpstr>Arial</vt:lpstr>
      <vt:lpstr>Arial Black</vt:lpstr>
      <vt:lpstr>Söhne</vt:lpstr>
      <vt:lpstr>Tw Cen MT</vt:lpstr>
      <vt:lpstr>Circuito</vt:lpstr>
      <vt:lpstr>Curso Excel Intermediário</vt:lpstr>
      <vt:lpstr>Aula 1</vt:lpstr>
      <vt:lpstr>O que preciso saber para dizer que tenho Nível Básico em Excel?</vt:lpstr>
      <vt:lpstr>Tipos de Arquivos</vt:lpstr>
      <vt:lpstr>XLS - Excel 97-2003 Workbook</vt:lpstr>
      <vt:lpstr>XLSx - Excel Workbook</vt:lpstr>
      <vt:lpstr>XLSB - Excel Binary Workbook</vt:lpstr>
      <vt:lpstr>XLSM - Excel Macro-Enabled Workbook</vt:lpstr>
      <vt:lpstr>CSV - Valores separados por vírgulas</vt:lpstr>
      <vt:lpstr>Apresentação do PowerPoint</vt:lpstr>
      <vt:lpstr>Livros e Apostilas Recomendadas</vt:lpstr>
      <vt:lpstr>uso da IA E O VALOR DA PESQUISA</vt:lpstr>
      <vt:lpstr>Breve Introdução ao uso do CHATGPT</vt:lpstr>
      <vt:lpstr>Referências Relativas e absolutas </vt:lpstr>
      <vt:lpstr>O que são referências relativas no Excel?</vt:lpstr>
      <vt:lpstr>Como criar uma referência relativa no Excel?</vt:lpstr>
      <vt:lpstr>O que são referências absolutas no Excel?</vt:lpstr>
      <vt:lpstr>Como criar uma referência absoluta no Excel?</vt:lpstr>
      <vt:lpstr>Quando usar referências relativas ou absolutas no Excel?</vt:lpstr>
      <vt:lpstr>Formatação de Datas e Horas </vt:lpstr>
      <vt:lpstr>Introdução</vt:lpstr>
      <vt:lpstr>Formatação de datas e horas</vt:lpstr>
      <vt:lpstr>Funções de cálculo de datas</vt:lpstr>
      <vt:lpstr>Funções de cálculo de datas</vt:lpstr>
      <vt:lpstr>Funções de cálculo de horas</vt:lpstr>
      <vt:lpstr>Funções de conversão de datas e horas</vt:lpstr>
      <vt:lpstr>Trabalhando com datas e horas em fórmulas</vt:lpstr>
      <vt:lpstr>Conclusão</vt:lpstr>
      <vt:lpstr>Exercícios De fixação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Formas de Contato e ApresentaçãO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Kavinski, Vitor</cp:lastModifiedBy>
  <cp:revision>17</cp:revision>
  <dcterms:created xsi:type="dcterms:W3CDTF">2023-02-10T20:10:05Z</dcterms:created>
  <dcterms:modified xsi:type="dcterms:W3CDTF">2023-03-02T17:16:25Z</dcterms:modified>
</cp:coreProperties>
</file>