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Override2.xml" ContentType="application/vnd.openxmlformats-officedocument.themeOverr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heme/themeOverride3.xml" ContentType="application/vnd.openxmlformats-officedocument.themeOverr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heme/themeOverride4.xml" ContentType="application/vnd.openxmlformats-officedocument.themeOverr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5.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heme/themeOverride6.xml" ContentType="application/vnd.openxmlformats-officedocument.themeOverr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7.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59" r:id="rId3"/>
    <p:sldId id="257" r:id="rId4"/>
    <p:sldId id="291" r:id="rId5"/>
    <p:sldId id="260" r:id="rId6"/>
    <p:sldId id="261" r:id="rId7"/>
    <p:sldId id="262" r:id="rId8"/>
    <p:sldId id="263" r:id="rId9"/>
    <p:sldId id="264" r:id="rId10"/>
    <p:sldId id="265" r:id="rId11"/>
    <p:sldId id="269" r:id="rId12"/>
    <p:sldId id="285" r:id="rId13"/>
    <p:sldId id="286" r:id="rId14"/>
    <p:sldId id="294" r:id="rId15"/>
    <p:sldId id="266" r:id="rId16"/>
    <p:sldId id="292" r:id="rId17"/>
    <p:sldId id="267" r:id="rId18"/>
    <p:sldId id="268" r:id="rId19"/>
    <p:sldId id="293" r:id="rId20"/>
    <p:sldId id="298" r:id="rId21"/>
    <p:sldId id="299" r:id="rId22"/>
    <p:sldId id="300" r:id="rId23"/>
    <p:sldId id="301" r:id="rId24"/>
    <p:sldId id="302" r:id="rId25"/>
    <p:sldId id="303" r:id="rId26"/>
    <p:sldId id="304" r:id="rId27"/>
    <p:sldId id="305" r:id="rId28"/>
    <p:sldId id="306" r:id="rId29"/>
    <p:sldId id="308" r:id="rId30"/>
    <p:sldId id="310" r:id="rId31"/>
    <p:sldId id="311" r:id="rId32"/>
    <p:sldId id="271" r:id="rId33"/>
    <p:sldId id="272" r:id="rId34"/>
    <p:sldId id="296" r:id="rId35"/>
    <p:sldId id="273" r:id="rId36"/>
    <p:sldId id="274" r:id="rId37"/>
    <p:sldId id="276" r:id="rId38"/>
    <p:sldId id="297" r:id="rId39"/>
    <p:sldId id="275" r:id="rId40"/>
    <p:sldId id="277" r:id="rId41"/>
    <p:sldId id="279" r:id="rId42"/>
    <p:sldId id="280" r:id="rId43"/>
    <p:sldId id="28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59"/>
            <p14:sldId id="257"/>
            <p14:sldId id="291"/>
            <p14:sldId id="260"/>
            <p14:sldId id="261"/>
            <p14:sldId id="262"/>
            <p14:sldId id="263"/>
            <p14:sldId id="264"/>
            <p14:sldId id="265"/>
            <p14:sldId id="269"/>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276"/>
            <p14:sldId id="297"/>
            <p14:sldId id="275"/>
            <p14:sldId id="277"/>
            <p14:sldId id="279"/>
            <p14:sldId id="280"/>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D0409-E198-43FA-B5FD-1C55ECD7946A}" v="83" dt="2023-03-03T14:15:45.902"/>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160" d="100"/>
          <a:sy n="160" d="100"/>
        </p:scale>
        <p:origin x="27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03T14:15:45.902" v="634" actId="207"/>
      <pc:docMkLst>
        <pc:docMk/>
      </pc:docMkLst>
      <pc:sldChg chg="modSp">
        <pc:chgData name="Vitor kaviski" userId="a35ca18e10bcad5f" providerId="LiveId" clId="{3CAD0409-E198-43FA-B5FD-1C55ECD7946A}" dt="2023-03-03T12:10:08.711" v="25"/>
        <pc:sldMkLst>
          <pc:docMk/>
          <pc:sldMk cId="2608569889" sldId="257"/>
        </pc:sldMkLst>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3T14:13:35.426" v="615" actId="27636"/>
        <pc:sldMkLst>
          <pc:docMk/>
          <pc:sldMk cId="1665783316" sldId="259"/>
        </pc:sldMkLst>
        <pc:spChg chg="mod">
          <ac:chgData name="Vitor kaviski" userId="a35ca18e10bcad5f" providerId="LiveId" clId="{3CAD0409-E198-43FA-B5FD-1C55ECD7946A}" dt="2023-03-03T14:13:35.426" v="615" actId="27636"/>
          <ac:spMkLst>
            <pc:docMk/>
            <pc:sldMk cId="1665783316" sldId="259"/>
            <ac:spMk id="5" creationId="{8BE5086A-730D-9D1F-64A0-02E2C6AB6EBC}"/>
          </ac:spMkLst>
        </pc:spChg>
      </pc:sldChg>
      <pc:sldChg chg="addSp delSp modSp mod setBg setClrOvrMap delDesignElem">
        <pc:chgData name="Vitor kaviski" userId="a35ca18e10bcad5f" providerId="LiveId" clId="{3CAD0409-E198-43FA-B5FD-1C55ECD7946A}" dt="2023-03-03T13:11:11.801" v="426" actId="20577"/>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03T13:11:11.801" v="426" actId="20577"/>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pc:chgData name="Vitor kaviski" userId="a35ca18e10bcad5f" providerId="LiveId" clId="{3CAD0409-E198-43FA-B5FD-1C55ECD7946A}" dt="2023-03-03T14:15:30.485" v="630" actId="14100"/>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03T14:15:30.485" v="630" actId="14100"/>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3T14:15:41.115" v="633" actId="207"/>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3T14:15:41.115" v="633" actId="207"/>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3T14:15:45.902" v="634" actId="207"/>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3T14:15:45.902" v="634" actId="207"/>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3T12:46:45.021" v="158" actId="20577"/>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3T12:46:45.021" v="158" actId="20577"/>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3T12:59:07.880" v="392" actId="26606"/>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3T12:59:07.880" v="392" actId="26606"/>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2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hyperlink" Target="https://github.com/VitorKaviski" TargetMode="External"/><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hyperlink" Target="https://kaviskilinks.netlify.app/" TargetMode="External"/><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hyperlink" Target="https://vitor-kaviski.up.railway.app/" TargetMode="External"/><Relationship Id="rId7" Type="http://schemas.openxmlformats.org/officeDocument/2006/relationships/image" Target="../media/image49.png"/><Relationship Id="rId12" Type="http://schemas.openxmlformats.org/officeDocument/2006/relationships/hyperlink" Target="https://kaviskilinks.netlify.app/" TargetMode="External"/><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hyperlink" Target="http://www.linkedin.com/in/vitor-kaviski" TargetMode="External"/><Relationship Id="rId11" Type="http://schemas.openxmlformats.org/officeDocument/2006/relationships/image" Target="../media/image52.svg"/><Relationship Id="rId5" Type="http://schemas.openxmlformats.org/officeDocument/2006/relationships/image" Target="../media/image48.sv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hyperlink" Target="https://github.com/VitorKavisk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a:t>Após executar o Solver, é importante analisar o resultado e verificar se ele atende às expectativas.</a:t>
          </a:r>
          <a:endParaRPr lang="en-US"/>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A7D06A-28D2-4CB7-975F-2263FA50C155}"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t>
        <a:bodyPr/>
        <a:lstStyle/>
        <a:p>
          <a:endParaRPr lang="en-US" dirty="0"/>
        </a:p>
        <a:p>
          <a:endParaRPr lang="en-US" dirty="0"/>
        </a:p>
        <a:p>
          <a:endParaRPr lang="en-US" dirty="0"/>
        </a:p>
      </dgm:t>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EF167C23-4B4D-4565-8A3A-C7EDA59F4566}" type="pres">
      <dgm:prSet presAssocID="{0CA7D06A-28D2-4CB7-975F-2263FA50C155}" presName="outerComposite" presStyleCnt="0">
        <dgm:presLayoutVars>
          <dgm:chMax val="5"/>
          <dgm:dir/>
          <dgm:resizeHandles val="exact"/>
        </dgm:presLayoutVars>
      </dgm:prSet>
      <dgm:spPr/>
    </dgm:pt>
    <dgm:pt modelId="{69BB2FF6-C408-48D7-AB01-7669CD1196E6}" type="pres">
      <dgm:prSet presAssocID="{0CA7D06A-28D2-4CB7-975F-2263FA50C155}" presName="dummyMaxCanvas" presStyleCnt="0">
        <dgm:presLayoutVars/>
      </dgm:prSet>
      <dgm:spPr/>
    </dgm:pt>
    <dgm:pt modelId="{5F3E6458-F309-49ED-A904-EADFE498635F}" type="pres">
      <dgm:prSet presAssocID="{0CA7D06A-28D2-4CB7-975F-2263FA50C155}" presName="TwoNodes_1" presStyleLbl="node1" presStyleIdx="0" presStyleCnt="2">
        <dgm:presLayoutVars>
          <dgm:bulletEnabled val="1"/>
        </dgm:presLayoutVars>
      </dgm:prSet>
      <dgm:spPr/>
    </dgm:pt>
    <dgm:pt modelId="{D057D822-412D-4618-9826-289D406A3473}" type="pres">
      <dgm:prSet presAssocID="{0CA7D06A-28D2-4CB7-975F-2263FA50C155}" presName="TwoNodes_2" presStyleLbl="node1" presStyleIdx="1" presStyleCnt="2">
        <dgm:presLayoutVars>
          <dgm:bulletEnabled val="1"/>
        </dgm:presLayoutVars>
      </dgm:prSet>
      <dgm:spPr/>
    </dgm:pt>
    <dgm:pt modelId="{C72C9123-8906-40B4-80D3-319FAD21EFF2}" type="pres">
      <dgm:prSet presAssocID="{0CA7D06A-28D2-4CB7-975F-2263FA50C155}" presName="TwoConn_1-2" presStyleLbl="fgAccFollowNode1" presStyleIdx="0" presStyleCnt="1">
        <dgm:presLayoutVars>
          <dgm:bulletEnabled val="1"/>
        </dgm:presLayoutVars>
      </dgm:prSet>
      <dgm:spPr/>
    </dgm:pt>
    <dgm:pt modelId="{ED21038B-FE6C-4265-9F72-7DBE4A4F1F59}" type="pres">
      <dgm:prSet presAssocID="{0CA7D06A-28D2-4CB7-975F-2263FA50C155}" presName="TwoNodes_1_text" presStyleLbl="node1" presStyleIdx="1" presStyleCnt="2">
        <dgm:presLayoutVars>
          <dgm:bulletEnabled val="1"/>
        </dgm:presLayoutVars>
      </dgm:prSet>
      <dgm:spPr/>
    </dgm:pt>
    <dgm:pt modelId="{BE80682C-4520-4F90-92A1-8BF18B3746B7}" type="pres">
      <dgm:prSet presAssocID="{0CA7D06A-28D2-4CB7-975F-2263FA50C155}" presName="TwoNodes_2_text" presStyleLbl="node1" presStyleIdx="1" presStyleCnt="2">
        <dgm:presLayoutVars>
          <dgm:bulletEnabled val="1"/>
        </dgm:presLayoutVars>
      </dgm:prSet>
      <dgm:spPr/>
    </dgm:pt>
  </dgm:ptLst>
  <dgm:cxnLst>
    <dgm:cxn modelId="{469F361E-6C4C-448F-A4F3-85A1E48966A7}" srcId="{0CA7D06A-28D2-4CB7-975F-2263FA50C155}" destId="{E941DA56-A5FD-4ED9-BFA0-7CEB7917E128}" srcOrd="0" destOrd="0" parTransId="{226C5017-9F27-4799-8F16-D9D1686704A5}" sibTransId="{245F36C0-87BC-42C7-995C-77C4AA16A464}"/>
    <dgm:cxn modelId="{E8499326-3F40-4C68-8064-FA2D6B042499}" type="presOf" srcId="{E941DA56-A5FD-4ED9-BFA0-7CEB7917E128}" destId="{ED21038B-FE6C-4265-9F72-7DBE4A4F1F59}" srcOrd="1" destOrd="0" presId="urn:microsoft.com/office/officeart/2005/8/layout/vProcess5"/>
    <dgm:cxn modelId="{6999C95B-F9F7-4400-8CD2-BFCA9D3BA650}" type="presOf" srcId="{F317A757-177C-4DDD-9D76-1ACEC17354A8}" destId="{D057D822-412D-4618-9826-289D406A3473}" srcOrd="0" destOrd="0" presId="urn:microsoft.com/office/officeart/2005/8/layout/vProcess5"/>
    <dgm:cxn modelId="{E747B54B-3B41-4466-8335-E44375823669}" type="presOf" srcId="{0CA7D06A-28D2-4CB7-975F-2263FA50C155}" destId="{EF167C23-4B4D-4565-8A3A-C7EDA59F4566}" srcOrd="0" destOrd="0" presId="urn:microsoft.com/office/officeart/2005/8/layout/vProcess5"/>
    <dgm:cxn modelId="{A0C5B580-6A74-480C-9447-0DF5BD8FE5FA}" type="presOf" srcId="{F317A757-177C-4DDD-9D76-1ACEC17354A8}" destId="{BE80682C-4520-4F90-92A1-8BF18B3746B7}" srcOrd="1" destOrd="0" presId="urn:microsoft.com/office/officeart/2005/8/layout/vProcess5"/>
    <dgm:cxn modelId="{D5FA97A5-379E-48A3-9A82-3AFBC3D7C125}" srcId="{0CA7D06A-28D2-4CB7-975F-2263FA50C155}" destId="{F317A757-177C-4DDD-9D76-1ACEC17354A8}" srcOrd="1" destOrd="0" parTransId="{9DC4D399-23ED-4677-AB7F-C6A1E72915C8}" sibTransId="{0E69590A-AF9E-42D2-9578-156F95487FBD}"/>
    <dgm:cxn modelId="{08DE7EBB-A3A4-4D7F-B8FC-16A54B35974D}" type="presOf" srcId="{245F36C0-87BC-42C7-995C-77C4AA16A464}" destId="{C72C9123-8906-40B4-80D3-319FAD21EFF2}" srcOrd="0" destOrd="0" presId="urn:microsoft.com/office/officeart/2005/8/layout/vProcess5"/>
    <dgm:cxn modelId="{BB22E3DA-4BA4-4D00-A058-55A11CCB5385}" type="presOf" srcId="{E941DA56-A5FD-4ED9-BFA0-7CEB7917E128}" destId="{5F3E6458-F309-49ED-A904-EADFE498635F}" srcOrd="0" destOrd="0" presId="urn:microsoft.com/office/officeart/2005/8/layout/vProcess5"/>
    <dgm:cxn modelId="{C397DE19-A8CE-4CB4-951A-62D2510579FC}" type="presParOf" srcId="{EF167C23-4B4D-4565-8A3A-C7EDA59F4566}" destId="{69BB2FF6-C408-48D7-AB01-7669CD1196E6}" srcOrd="0" destOrd="0" presId="urn:microsoft.com/office/officeart/2005/8/layout/vProcess5"/>
    <dgm:cxn modelId="{70FED27E-B4AA-4FD2-B330-B622F7513479}" type="presParOf" srcId="{EF167C23-4B4D-4565-8A3A-C7EDA59F4566}" destId="{5F3E6458-F309-49ED-A904-EADFE498635F}" srcOrd="1" destOrd="0" presId="urn:microsoft.com/office/officeart/2005/8/layout/vProcess5"/>
    <dgm:cxn modelId="{319E3751-2594-4F3D-B5F0-DB0E7BC4C619}" type="presParOf" srcId="{EF167C23-4B4D-4565-8A3A-C7EDA59F4566}" destId="{D057D822-412D-4618-9826-289D406A3473}" srcOrd="2" destOrd="0" presId="urn:microsoft.com/office/officeart/2005/8/layout/vProcess5"/>
    <dgm:cxn modelId="{00B6BB8D-E9BF-497F-B87E-6EF84063A851}" type="presParOf" srcId="{EF167C23-4B4D-4565-8A3A-C7EDA59F4566}" destId="{C72C9123-8906-40B4-80D3-319FAD21EFF2}" srcOrd="3" destOrd="0" presId="urn:microsoft.com/office/officeart/2005/8/layout/vProcess5"/>
    <dgm:cxn modelId="{D5D1F502-27C0-4F2C-8DAC-3446536ECE8D}" type="presParOf" srcId="{EF167C23-4B4D-4565-8A3A-C7EDA59F4566}" destId="{ED21038B-FE6C-4265-9F72-7DBE4A4F1F59}" srcOrd="4" destOrd="0" presId="urn:microsoft.com/office/officeart/2005/8/layout/vProcess5"/>
    <dgm:cxn modelId="{3ACD38CB-83A5-4264-8905-73D622ACC279}" type="presParOf" srcId="{EF167C23-4B4D-4565-8A3A-C7EDA59F4566}" destId="{BE80682C-4520-4F90-92A1-8BF18B3746B7}"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6066E8E-39F3-40D5-A113-2FD374315A8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7401AE5A-983F-4F29-B10C-CDB02878189D}" type="pres">
      <dgm:prSet presAssocID="{66066E8E-39F3-40D5-A113-2FD374315A80}" presName="outerComposite" presStyleCnt="0">
        <dgm:presLayoutVars>
          <dgm:chMax val="5"/>
          <dgm:dir/>
          <dgm:resizeHandles val="exact"/>
        </dgm:presLayoutVars>
      </dgm:prSet>
      <dgm:spPr/>
    </dgm:pt>
    <dgm:pt modelId="{FD8CEB81-A5F3-4BE4-AB6B-B97EC92B35AD}" type="pres">
      <dgm:prSet presAssocID="{66066E8E-39F3-40D5-A113-2FD374315A80}" presName="dummyMaxCanvas" presStyleCnt="0">
        <dgm:presLayoutVars/>
      </dgm:prSet>
      <dgm:spPr/>
    </dgm:pt>
    <dgm:pt modelId="{4EEA82E0-D470-4D57-ADDB-8F8D70BFB0A1}" type="pres">
      <dgm:prSet presAssocID="{66066E8E-39F3-40D5-A113-2FD374315A80}" presName="FourNodes_1" presStyleLbl="node1" presStyleIdx="0" presStyleCnt="4">
        <dgm:presLayoutVars>
          <dgm:bulletEnabled val="1"/>
        </dgm:presLayoutVars>
      </dgm:prSet>
      <dgm:spPr/>
    </dgm:pt>
    <dgm:pt modelId="{9EB730EF-1D02-4842-A85D-214B518590A1}" type="pres">
      <dgm:prSet presAssocID="{66066E8E-39F3-40D5-A113-2FD374315A80}" presName="FourNodes_2" presStyleLbl="node1" presStyleIdx="1" presStyleCnt="4">
        <dgm:presLayoutVars>
          <dgm:bulletEnabled val="1"/>
        </dgm:presLayoutVars>
      </dgm:prSet>
      <dgm:spPr/>
    </dgm:pt>
    <dgm:pt modelId="{CD065E69-B446-40F7-BB74-BE02DCA46B2F}" type="pres">
      <dgm:prSet presAssocID="{66066E8E-39F3-40D5-A113-2FD374315A80}" presName="FourNodes_3" presStyleLbl="node1" presStyleIdx="2" presStyleCnt="4">
        <dgm:presLayoutVars>
          <dgm:bulletEnabled val="1"/>
        </dgm:presLayoutVars>
      </dgm:prSet>
      <dgm:spPr/>
    </dgm:pt>
    <dgm:pt modelId="{042361B2-0A48-427F-8062-53D796881D48}" type="pres">
      <dgm:prSet presAssocID="{66066E8E-39F3-40D5-A113-2FD374315A80}" presName="FourNodes_4" presStyleLbl="node1" presStyleIdx="3" presStyleCnt="4">
        <dgm:presLayoutVars>
          <dgm:bulletEnabled val="1"/>
        </dgm:presLayoutVars>
      </dgm:prSet>
      <dgm:spPr/>
    </dgm:pt>
    <dgm:pt modelId="{1BC976AA-F212-44E9-B244-AA3121D6A337}" type="pres">
      <dgm:prSet presAssocID="{66066E8E-39F3-40D5-A113-2FD374315A80}" presName="FourConn_1-2" presStyleLbl="fgAccFollowNode1" presStyleIdx="0" presStyleCnt="3">
        <dgm:presLayoutVars>
          <dgm:bulletEnabled val="1"/>
        </dgm:presLayoutVars>
      </dgm:prSet>
      <dgm:spPr/>
    </dgm:pt>
    <dgm:pt modelId="{1B65DA16-074C-45C9-84A7-39C01868D3E8}" type="pres">
      <dgm:prSet presAssocID="{66066E8E-39F3-40D5-A113-2FD374315A80}" presName="FourConn_2-3" presStyleLbl="fgAccFollowNode1" presStyleIdx="1" presStyleCnt="3">
        <dgm:presLayoutVars>
          <dgm:bulletEnabled val="1"/>
        </dgm:presLayoutVars>
      </dgm:prSet>
      <dgm:spPr/>
    </dgm:pt>
    <dgm:pt modelId="{E2A0830D-76A9-4E48-BC39-13FE87A7E246}" type="pres">
      <dgm:prSet presAssocID="{66066E8E-39F3-40D5-A113-2FD374315A80}" presName="FourConn_3-4" presStyleLbl="fgAccFollowNode1" presStyleIdx="2" presStyleCnt="3">
        <dgm:presLayoutVars>
          <dgm:bulletEnabled val="1"/>
        </dgm:presLayoutVars>
      </dgm:prSet>
      <dgm:spPr/>
    </dgm:pt>
    <dgm:pt modelId="{BE82F858-736A-4C3C-970D-1DF5130FDA64}" type="pres">
      <dgm:prSet presAssocID="{66066E8E-39F3-40D5-A113-2FD374315A80}" presName="FourNodes_1_text" presStyleLbl="node1" presStyleIdx="3" presStyleCnt="4">
        <dgm:presLayoutVars>
          <dgm:bulletEnabled val="1"/>
        </dgm:presLayoutVars>
      </dgm:prSet>
      <dgm:spPr/>
    </dgm:pt>
    <dgm:pt modelId="{1B0489A7-94B6-4487-9D5B-53FE8AC5AA36}" type="pres">
      <dgm:prSet presAssocID="{66066E8E-39F3-40D5-A113-2FD374315A80}" presName="FourNodes_2_text" presStyleLbl="node1" presStyleIdx="3" presStyleCnt="4">
        <dgm:presLayoutVars>
          <dgm:bulletEnabled val="1"/>
        </dgm:presLayoutVars>
      </dgm:prSet>
      <dgm:spPr/>
    </dgm:pt>
    <dgm:pt modelId="{977C7418-15F7-48E3-9B00-C83B2C932976}" type="pres">
      <dgm:prSet presAssocID="{66066E8E-39F3-40D5-A113-2FD374315A80}" presName="FourNodes_3_text" presStyleLbl="node1" presStyleIdx="3" presStyleCnt="4">
        <dgm:presLayoutVars>
          <dgm:bulletEnabled val="1"/>
        </dgm:presLayoutVars>
      </dgm:prSet>
      <dgm:spPr/>
    </dgm:pt>
    <dgm:pt modelId="{698140C9-9E89-4EEF-9207-BCEDCCE25A2E}" type="pres">
      <dgm:prSet presAssocID="{66066E8E-39F3-40D5-A113-2FD374315A80}" presName="FourNodes_4_text" presStyleLbl="node1" presStyleIdx="3" presStyleCnt="4">
        <dgm:presLayoutVars>
          <dgm:bulletEnabled val="1"/>
        </dgm:presLayoutVars>
      </dgm:prSet>
      <dgm:spPr/>
    </dgm:pt>
  </dgm:ptLst>
  <dgm:cxnLst>
    <dgm:cxn modelId="{FFD6EA10-EA35-46C3-86A8-470BD6F630EC}" type="presOf" srcId="{E4783434-0C9A-4A62-94FC-F18B3102F926}" destId="{698140C9-9E89-4EEF-9207-BCEDCCE25A2E}" srcOrd="1" destOrd="0" presId="urn:microsoft.com/office/officeart/2005/8/layout/vProcess5"/>
    <dgm:cxn modelId="{BC868B12-07DA-47FD-8180-2259A91AF7E3}" type="presOf" srcId="{FB032CD8-E06F-4936-95BD-D579333138F8}" destId="{CD065E69-B446-40F7-BB74-BE02DCA46B2F}" srcOrd="0" destOrd="0" presId="urn:microsoft.com/office/officeart/2005/8/layout/vProcess5"/>
    <dgm:cxn modelId="{9100C61D-E582-4D1F-879E-FB72D1207329}" type="presOf" srcId="{FB032CD8-E06F-4936-95BD-D579333138F8}" destId="{977C7418-15F7-48E3-9B00-C83B2C932976}" srcOrd="1" destOrd="0" presId="urn:microsoft.com/office/officeart/2005/8/layout/vProcess5"/>
    <dgm:cxn modelId="{07E5621E-97E3-4DCD-AD36-C2BBB3544A00}" srcId="{66066E8E-39F3-40D5-A113-2FD374315A80}" destId="{FB032CD8-E06F-4936-95BD-D579333138F8}" srcOrd="2" destOrd="0" parTransId="{2F11673C-4398-43A8-8589-E0255A28B8C0}" sibTransId="{64CCDDC2-3545-4ABD-8713-791F5185F450}"/>
    <dgm:cxn modelId="{7E31B927-5C4E-43D7-9378-58C4B9234326}" type="presOf" srcId="{26B74850-B6AE-465E-B8EF-0C1C6DB7FD07}" destId="{9EB730EF-1D02-4842-A85D-214B518590A1}" srcOrd="0" destOrd="0" presId="urn:microsoft.com/office/officeart/2005/8/layout/vProcess5"/>
    <dgm:cxn modelId="{0A4AF43B-D946-46A6-A8CF-7C945B8846B2}" type="presOf" srcId="{26B74850-B6AE-465E-B8EF-0C1C6DB7FD07}" destId="{1B0489A7-94B6-4487-9D5B-53FE8AC5AA36}" srcOrd="1" destOrd="0" presId="urn:microsoft.com/office/officeart/2005/8/layout/vProcess5"/>
    <dgm:cxn modelId="{EB8EDC3E-975E-4F84-A6DF-A1A888F1EE95}" type="presOf" srcId="{31848E6D-B53C-4688-BBEF-2D52F8C19AEB}" destId="{BE82F858-736A-4C3C-970D-1DF5130FDA64}" srcOrd="1" destOrd="0" presId="urn:microsoft.com/office/officeart/2005/8/layout/vProcess5"/>
    <dgm:cxn modelId="{66906067-B9AB-4B4E-ADD9-3E4A0628C85D}" type="presOf" srcId="{64CCDDC2-3545-4ABD-8713-791F5185F450}" destId="{E2A0830D-76A9-4E48-BC39-13FE87A7E246}" srcOrd="0" destOrd="0" presId="urn:microsoft.com/office/officeart/2005/8/layout/vProcess5"/>
    <dgm:cxn modelId="{4F128D72-3304-4441-A222-21122099950D}" type="presOf" srcId="{C199528A-DFCA-4A41-8C48-1877FDDA7F62}" destId="{1BC976AA-F212-44E9-B244-AA3121D6A337}" srcOrd="0" destOrd="0" presId="urn:microsoft.com/office/officeart/2005/8/layout/vProcess5"/>
    <dgm:cxn modelId="{9259F2AB-5990-4569-8838-2F27D9B23DE7}" type="presOf" srcId="{31848E6D-B53C-4688-BBEF-2D52F8C19AEB}" destId="{4EEA82E0-D470-4D57-ADDB-8F8D70BFB0A1}" srcOrd="0" destOrd="0" presId="urn:microsoft.com/office/officeart/2005/8/layout/vProcess5"/>
    <dgm:cxn modelId="{BCA461C5-6641-43A0-9308-CD0B10710242}" type="presOf" srcId="{E4783434-0C9A-4A62-94FC-F18B3102F926}" destId="{042361B2-0A48-427F-8062-53D796881D48}" srcOrd="0" destOrd="0" presId="urn:microsoft.com/office/officeart/2005/8/layout/vProcess5"/>
    <dgm:cxn modelId="{2A3F46C7-0F2F-44F2-AA37-AFDB7A8BBB0A}" type="presOf" srcId="{66066E8E-39F3-40D5-A113-2FD374315A80}" destId="{7401AE5A-983F-4F29-B10C-CDB02878189D}" srcOrd="0" destOrd="0" presId="urn:microsoft.com/office/officeart/2005/8/layout/vProcess5"/>
    <dgm:cxn modelId="{093EF6CE-A38E-4B85-B712-CA7B7A3C5023}" type="presOf" srcId="{52FD1D72-4BC8-4439-80E5-C724A1BE8C5C}" destId="{1B65DA16-074C-45C9-84A7-39C01868D3E8}" srcOrd="0" destOrd="0" presId="urn:microsoft.com/office/officeart/2005/8/layout/vProcess5"/>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7F813E5F-F37D-4D0E-AF5A-707A7AAA5B42}" type="presParOf" srcId="{7401AE5A-983F-4F29-B10C-CDB02878189D}" destId="{FD8CEB81-A5F3-4BE4-AB6B-B97EC92B35AD}" srcOrd="0" destOrd="0" presId="urn:microsoft.com/office/officeart/2005/8/layout/vProcess5"/>
    <dgm:cxn modelId="{126393EC-B07F-4509-8599-4DCD33BC8142}" type="presParOf" srcId="{7401AE5A-983F-4F29-B10C-CDB02878189D}" destId="{4EEA82E0-D470-4D57-ADDB-8F8D70BFB0A1}" srcOrd="1" destOrd="0" presId="urn:microsoft.com/office/officeart/2005/8/layout/vProcess5"/>
    <dgm:cxn modelId="{4231CC16-4CA3-4586-B331-6665CCB841CF}" type="presParOf" srcId="{7401AE5A-983F-4F29-B10C-CDB02878189D}" destId="{9EB730EF-1D02-4842-A85D-214B518590A1}" srcOrd="2" destOrd="0" presId="urn:microsoft.com/office/officeart/2005/8/layout/vProcess5"/>
    <dgm:cxn modelId="{ED72DCB6-CC64-4668-AC85-E85A874B1884}" type="presParOf" srcId="{7401AE5A-983F-4F29-B10C-CDB02878189D}" destId="{CD065E69-B446-40F7-BB74-BE02DCA46B2F}" srcOrd="3" destOrd="0" presId="urn:microsoft.com/office/officeart/2005/8/layout/vProcess5"/>
    <dgm:cxn modelId="{05C9F225-0107-4694-BAF6-444C44A9C665}" type="presParOf" srcId="{7401AE5A-983F-4F29-B10C-CDB02878189D}" destId="{042361B2-0A48-427F-8062-53D796881D48}" srcOrd="4" destOrd="0" presId="urn:microsoft.com/office/officeart/2005/8/layout/vProcess5"/>
    <dgm:cxn modelId="{84D43A13-85E7-4612-81D7-B2E105761348}" type="presParOf" srcId="{7401AE5A-983F-4F29-B10C-CDB02878189D}" destId="{1BC976AA-F212-44E9-B244-AA3121D6A337}" srcOrd="5" destOrd="0" presId="urn:microsoft.com/office/officeart/2005/8/layout/vProcess5"/>
    <dgm:cxn modelId="{30E4BA99-2E47-4A90-9857-0515C592EBEE}" type="presParOf" srcId="{7401AE5A-983F-4F29-B10C-CDB02878189D}" destId="{1B65DA16-074C-45C9-84A7-39C01868D3E8}" srcOrd="6" destOrd="0" presId="urn:microsoft.com/office/officeart/2005/8/layout/vProcess5"/>
    <dgm:cxn modelId="{5B6F5CAE-A05F-48B1-875D-2A0833BEE41A}" type="presParOf" srcId="{7401AE5A-983F-4F29-B10C-CDB02878189D}" destId="{E2A0830D-76A9-4E48-BC39-13FE87A7E246}" srcOrd="7" destOrd="0" presId="urn:microsoft.com/office/officeart/2005/8/layout/vProcess5"/>
    <dgm:cxn modelId="{CA9FA813-123A-495B-9FD4-DD428B2BBA7E}" type="presParOf" srcId="{7401AE5A-983F-4F29-B10C-CDB02878189D}" destId="{BE82F858-736A-4C3C-970D-1DF5130FDA64}" srcOrd="8" destOrd="0" presId="urn:microsoft.com/office/officeart/2005/8/layout/vProcess5"/>
    <dgm:cxn modelId="{94890D05-AD60-43BE-BFA2-7815F4422ACA}" type="presParOf" srcId="{7401AE5A-983F-4F29-B10C-CDB02878189D}" destId="{1B0489A7-94B6-4487-9D5B-53FE8AC5AA36}" srcOrd="9" destOrd="0" presId="urn:microsoft.com/office/officeart/2005/8/layout/vProcess5"/>
    <dgm:cxn modelId="{EF3B812E-0172-4190-A903-3F0110765C32}" type="presParOf" srcId="{7401AE5A-983F-4F29-B10C-CDB02878189D}" destId="{977C7418-15F7-48E3-9B00-C83B2C932976}" srcOrd="10" destOrd="0" presId="urn:microsoft.com/office/officeart/2005/8/layout/vProcess5"/>
    <dgm:cxn modelId="{2A1BE164-7D34-47A5-9D66-1882199C0798}" type="presParOf" srcId="{7401AE5A-983F-4F29-B10C-CDB02878189D}" destId="{698140C9-9E89-4EEF-9207-BCEDCCE25A2E}"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763010C-88B7-4E8D-A2B0-18F34EFDEC30}"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4EEE0A51-90DF-4FB2-AEDC-3BC9BA07712F}" type="pres">
      <dgm:prSet presAssocID="{3763010C-88B7-4E8D-A2B0-18F34EFDEC30}" presName="outerComposite" presStyleCnt="0">
        <dgm:presLayoutVars>
          <dgm:chMax val="5"/>
          <dgm:dir/>
          <dgm:resizeHandles val="exact"/>
        </dgm:presLayoutVars>
      </dgm:prSet>
      <dgm:spPr/>
    </dgm:pt>
    <dgm:pt modelId="{9B1D4571-DB95-4795-849A-C7D3607313C1}" type="pres">
      <dgm:prSet presAssocID="{3763010C-88B7-4E8D-A2B0-18F34EFDEC30}" presName="dummyMaxCanvas" presStyleCnt="0">
        <dgm:presLayoutVars/>
      </dgm:prSet>
      <dgm:spPr/>
    </dgm:pt>
    <dgm:pt modelId="{A471DBAC-B945-4898-A958-8B80F70A71CC}" type="pres">
      <dgm:prSet presAssocID="{3763010C-88B7-4E8D-A2B0-18F34EFDEC30}" presName="ThreeNodes_1" presStyleLbl="node1" presStyleIdx="0" presStyleCnt="3">
        <dgm:presLayoutVars>
          <dgm:bulletEnabled val="1"/>
        </dgm:presLayoutVars>
      </dgm:prSet>
      <dgm:spPr/>
    </dgm:pt>
    <dgm:pt modelId="{82EFF64A-DA8C-4A82-811A-9E0CB64E4653}" type="pres">
      <dgm:prSet presAssocID="{3763010C-88B7-4E8D-A2B0-18F34EFDEC30}" presName="ThreeNodes_2" presStyleLbl="node1" presStyleIdx="1" presStyleCnt="3">
        <dgm:presLayoutVars>
          <dgm:bulletEnabled val="1"/>
        </dgm:presLayoutVars>
      </dgm:prSet>
      <dgm:spPr/>
    </dgm:pt>
    <dgm:pt modelId="{D973DA8F-4491-44B7-8C2E-B229F8EDA17D}" type="pres">
      <dgm:prSet presAssocID="{3763010C-88B7-4E8D-A2B0-18F34EFDEC30}" presName="ThreeNodes_3" presStyleLbl="node1" presStyleIdx="2" presStyleCnt="3">
        <dgm:presLayoutVars>
          <dgm:bulletEnabled val="1"/>
        </dgm:presLayoutVars>
      </dgm:prSet>
      <dgm:spPr/>
    </dgm:pt>
    <dgm:pt modelId="{6243DBE0-056C-4011-8D79-350C62A976C9}" type="pres">
      <dgm:prSet presAssocID="{3763010C-88B7-4E8D-A2B0-18F34EFDEC30}" presName="ThreeConn_1-2" presStyleLbl="fgAccFollowNode1" presStyleIdx="0" presStyleCnt="2">
        <dgm:presLayoutVars>
          <dgm:bulletEnabled val="1"/>
        </dgm:presLayoutVars>
      </dgm:prSet>
      <dgm:spPr/>
    </dgm:pt>
    <dgm:pt modelId="{986390FC-0BD4-4080-8039-693FBB72CA53}" type="pres">
      <dgm:prSet presAssocID="{3763010C-88B7-4E8D-A2B0-18F34EFDEC30}" presName="ThreeConn_2-3" presStyleLbl="fgAccFollowNode1" presStyleIdx="1" presStyleCnt="2">
        <dgm:presLayoutVars>
          <dgm:bulletEnabled val="1"/>
        </dgm:presLayoutVars>
      </dgm:prSet>
      <dgm:spPr/>
    </dgm:pt>
    <dgm:pt modelId="{598D818A-81D9-4975-B159-F8E7A348B74C}" type="pres">
      <dgm:prSet presAssocID="{3763010C-88B7-4E8D-A2B0-18F34EFDEC30}" presName="ThreeNodes_1_text" presStyleLbl="node1" presStyleIdx="2" presStyleCnt="3">
        <dgm:presLayoutVars>
          <dgm:bulletEnabled val="1"/>
        </dgm:presLayoutVars>
      </dgm:prSet>
      <dgm:spPr/>
    </dgm:pt>
    <dgm:pt modelId="{EAFE11A7-CE2F-40B2-92C0-39FCF479AA5F}" type="pres">
      <dgm:prSet presAssocID="{3763010C-88B7-4E8D-A2B0-18F34EFDEC30}" presName="ThreeNodes_2_text" presStyleLbl="node1" presStyleIdx="2" presStyleCnt="3">
        <dgm:presLayoutVars>
          <dgm:bulletEnabled val="1"/>
        </dgm:presLayoutVars>
      </dgm:prSet>
      <dgm:spPr/>
    </dgm:pt>
    <dgm:pt modelId="{40D2DDAD-966D-44DB-96A4-AA0379D64170}" type="pres">
      <dgm:prSet presAssocID="{3763010C-88B7-4E8D-A2B0-18F34EFDEC30}" presName="ThreeNodes_3_text" presStyleLbl="node1" presStyleIdx="2" presStyleCnt="3">
        <dgm:presLayoutVars>
          <dgm:bulletEnabled val="1"/>
        </dgm:presLayoutVars>
      </dgm:prSet>
      <dgm:spPr/>
    </dgm:pt>
  </dgm:ptLst>
  <dgm:cxnLst>
    <dgm:cxn modelId="{5868D30E-315C-4A9E-A5CF-7D463B52DCF0}" type="presOf" srcId="{20D76FB1-299D-4B86-8371-3AD9AA48C269}" destId="{EAFE11A7-CE2F-40B2-92C0-39FCF479AA5F}" srcOrd="1" destOrd="0" presId="urn:microsoft.com/office/officeart/2005/8/layout/vProcess5"/>
    <dgm:cxn modelId="{5F6B402D-EA7D-454A-B4BA-69E0B18A296B}" type="presOf" srcId="{3F8B9A69-3662-492F-82E1-32FB59CA163C}" destId="{598D818A-81D9-4975-B159-F8E7A348B74C}" srcOrd="1" destOrd="0" presId="urn:microsoft.com/office/officeart/2005/8/layout/vProcess5"/>
    <dgm:cxn modelId="{F106E068-A679-497C-8D9E-947CD11CFF60}" type="presOf" srcId="{A0AB2952-80AE-4E8A-903F-0B2855B03559}" destId="{986390FC-0BD4-4080-8039-693FBB72CA53}" srcOrd="0" destOrd="0" presId="urn:microsoft.com/office/officeart/2005/8/layout/vProcess5"/>
    <dgm:cxn modelId="{ABFD4873-DC06-48A3-9D6A-1FADE610AA3D}" type="presOf" srcId="{3F8B9A69-3662-492F-82E1-32FB59CA163C}" destId="{A471DBAC-B945-4898-A958-8B80F70A71CC}" srcOrd="0" destOrd="0" presId="urn:microsoft.com/office/officeart/2005/8/layout/vProcess5"/>
    <dgm:cxn modelId="{5B255157-5017-47B3-A6C0-DF053C2C3B49}" type="presOf" srcId="{5FF57BEE-6F87-4EEC-AB3F-AC12E24D7FC0}" destId="{D973DA8F-4491-44B7-8C2E-B229F8EDA17D}" srcOrd="0" destOrd="0" presId="urn:microsoft.com/office/officeart/2005/8/layout/vProcess5"/>
    <dgm:cxn modelId="{00E65A8C-81B8-48FA-A841-F493BA72350C}" srcId="{3763010C-88B7-4E8D-A2B0-18F34EFDEC30}" destId="{3F8B9A69-3662-492F-82E1-32FB59CA163C}" srcOrd="0" destOrd="0" parTransId="{B9C2EEA5-EC96-4580-9CDE-07AD1F8D3662}" sibTransId="{2897CC60-37A6-4AEB-9285-988B4D281143}"/>
    <dgm:cxn modelId="{9228488E-DA42-4821-927B-044FFCC3073C}" type="presOf" srcId="{3763010C-88B7-4E8D-A2B0-18F34EFDEC30}" destId="{4EEE0A51-90DF-4FB2-AEDC-3BC9BA07712F}" srcOrd="0" destOrd="0" presId="urn:microsoft.com/office/officeart/2005/8/layout/vProcess5"/>
    <dgm:cxn modelId="{3D44E9B3-E874-4294-A834-1B6D0438D4C4}" type="presOf" srcId="{5FF57BEE-6F87-4EEC-AB3F-AC12E24D7FC0}" destId="{40D2DDAD-966D-44DB-96A4-AA0379D64170}" srcOrd="1" destOrd="0" presId="urn:microsoft.com/office/officeart/2005/8/layout/vProcess5"/>
    <dgm:cxn modelId="{CDDE32BE-8F8E-431D-8466-FF0585722E58}" type="presOf" srcId="{20D76FB1-299D-4B86-8371-3AD9AA48C269}" destId="{82EFF64A-DA8C-4A82-811A-9E0CB64E4653}" srcOrd="0" destOrd="0" presId="urn:microsoft.com/office/officeart/2005/8/layout/vProcess5"/>
    <dgm:cxn modelId="{4E0BB0CA-DCC4-4CA8-ADC2-FD49AC2E3E45}" srcId="{3763010C-88B7-4E8D-A2B0-18F34EFDEC30}" destId="{20D76FB1-299D-4B86-8371-3AD9AA48C269}" srcOrd="1" destOrd="0" parTransId="{FBB91771-9A16-4B91-88DF-731EF1F6861C}" sibTransId="{A0AB2952-80AE-4E8A-903F-0B2855B03559}"/>
    <dgm:cxn modelId="{6AF099D7-5A89-4601-9B15-F971F18A2378}" type="presOf" srcId="{2897CC60-37A6-4AEB-9285-988B4D281143}" destId="{6243DBE0-056C-4011-8D79-350C62A976C9}" srcOrd="0" destOrd="0" presId="urn:microsoft.com/office/officeart/2005/8/layout/vProcess5"/>
    <dgm:cxn modelId="{A5FAC7FC-3345-46DB-85C5-7336EE14348F}" srcId="{3763010C-88B7-4E8D-A2B0-18F34EFDEC30}" destId="{5FF57BEE-6F87-4EEC-AB3F-AC12E24D7FC0}" srcOrd="2" destOrd="0" parTransId="{19518087-A0B5-4B52-AC70-DDAADDEBF919}" sibTransId="{D5CE64AF-2B7C-4465-871A-065C84F6D9D0}"/>
    <dgm:cxn modelId="{91754BBB-0F3B-4374-9843-4C1ED29988B8}" type="presParOf" srcId="{4EEE0A51-90DF-4FB2-AEDC-3BC9BA07712F}" destId="{9B1D4571-DB95-4795-849A-C7D3607313C1}" srcOrd="0" destOrd="0" presId="urn:microsoft.com/office/officeart/2005/8/layout/vProcess5"/>
    <dgm:cxn modelId="{E3BA0FE8-B862-4B32-883A-6B946F99232F}" type="presParOf" srcId="{4EEE0A51-90DF-4FB2-AEDC-3BC9BA07712F}" destId="{A471DBAC-B945-4898-A958-8B80F70A71CC}" srcOrd="1" destOrd="0" presId="urn:microsoft.com/office/officeart/2005/8/layout/vProcess5"/>
    <dgm:cxn modelId="{43A28A08-8827-49FE-ADE1-3074BF39A052}" type="presParOf" srcId="{4EEE0A51-90DF-4FB2-AEDC-3BC9BA07712F}" destId="{82EFF64A-DA8C-4A82-811A-9E0CB64E4653}" srcOrd="2" destOrd="0" presId="urn:microsoft.com/office/officeart/2005/8/layout/vProcess5"/>
    <dgm:cxn modelId="{5BE7D495-E749-4C34-9D41-3CDC9757C1C4}" type="presParOf" srcId="{4EEE0A51-90DF-4FB2-AEDC-3BC9BA07712F}" destId="{D973DA8F-4491-44B7-8C2E-B229F8EDA17D}" srcOrd="3" destOrd="0" presId="urn:microsoft.com/office/officeart/2005/8/layout/vProcess5"/>
    <dgm:cxn modelId="{6971DBAD-3F38-4ADC-9C76-AD905AF5EE81}" type="presParOf" srcId="{4EEE0A51-90DF-4FB2-AEDC-3BC9BA07712F}" destId="{6243DBE0-056C-4011-8D79-350C62A976C9}" srcOrd="4" destOrd="0" presId="urn:microsoft.com/office/officeart/2005/8/layout/vProcess5"/>
    <dgm:cxn modelId="{A15BD42C-98E7-4E4A-B810-DDDEE685D67D}" type="presParOf" srcId="{4EEE0A51-90DF-4FB2-AEDC-3BC9BA07712F}" destId="{986390FC-0BD4-4080-8039-693FBB72CA53}" srcOrd="5" destOrd="0" presId="urn:microsoft.com/office/officeart/2005/8/layout/vProcess5"/>
    <dgm:cxn modelId="{0BA97754-2AE8-40F6-85EB-48D0A84D4E9E}" type="presParOf" srcId="{4EEE0A51-90DF-4FB2-AEDC-3BC9BA07712F}" destId="{598D818A-81D9-4975-B159-F8E7A348B74C}" srcOrd="6" destOrd="0" presId="urn:microsoft.com/office/officeart/2005/8/layout/vProcess5"/>
    <dgm:cxn modelId="{CF35A659-8778-4192-A53A-7ED5C4C6F020}" type="presParOf" srcId="{4EEE0A51-90DF-4FB2-AEDC-3BC9BA07712F}" destId="{EAFE11A7-CE2F-40B2-92C0-39FCF479AA5F}" srcOrd="7" destOrd="0" presId="urn:microsoft.com/office/officeart/2005/8/layout/vProcess5"/>
    <dgm:cxn modelId="{E53AA097-5916-4D0C-8C48-B53A6B406030}" type="presParOf" srcId="{4EEE0A51-90DF-4FB2-AEDC-3BC9BA07712F}" destId="{40D2DDAD-966D-44DB-96A4-AA0379D64170}"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02B8815-1649-44AD-9BC5-420DECB7E63F}"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1313A4BB-CB14-4FE0-92EF-33601753D733}">
      <dgm:prSet/>
      <dgm:spPr>
        <a:solidFill>
          <a:srgbClr val="00B050"/>
        </a:solidFill>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a:t>Insira a fórmula para calcular o Lucro Total de cada produto (Quantidade Produzida x Lucro Unitário) na coluna Lucro Total.</a:t>
          </a:r>
          <a:endParaRPr lang="en-US"/>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a:t>Adicione uma linha extra na tabela para calcular o total de unidades produzidas.</a:t>
          </a:r>
          <a:endParaRPr lang="en-US"/>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a:t>Na janela do Solver, configure as seguintes opções:</a:t>
          </a:r>
          <a:endParaRPr lang="en-US"/>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A4BC44EB-962E-459D-9E04-157893C70D7E}">
      <dgm:prSet/>
      <dgm:spPr/>
      <dgm:t>
        <a:bodyPr/>
        <a:lstStyle/>
        <a:p>
          <a:r>
            <a:rPr lang="pt-BR" b="0" i="0"/>
            <a:t>Definir célula: Lucro Total da empresa</a:t>
          </a:r>
          <a:endParaRPr lang="en-US"/>
        </a:p>
      </dgm:t>
    </dgm:pt>
    <dgm:pt modelId="{30735094-20C6-4772-BF38-1152CB2FA0E2}" type="parTrans" cxnId="{D23A19F5-97EE-4263-94D4-26B130B7A909}">
      <dgm:prSet/>
      <dgm:spPr/>
      <dgm:t>
        <a:bodyPr/>
        <a:lstStyle/>
        <a:p>
          <a:endParaRPr lang="en-US"/>
        </a:p>
      </dgm:t>
    </dgm:pt>
    <dgm:pt modelId="{FF12E1CA-8311-42DF-82DA-F0D44DA615B9}" type="sibTrans" cxnId="{D23A19F5-97EE-4263-94D4-26B130B7A909}">
      <dgm:prSet/>
      <dgm:spPr/>
      <dgm:t>
        <a:bodyPr/>
        <a:lstStyle/>
        <a:p>
          <a:endParaRPr lang="en-US"/>
        </a:p>
      </dgm:t>
    </dgm:pt>
    <dgm:pt modelId="{D1A5F5CC-039D-486B-BFA1-D9DACF786179}">
      <dgm:prSet/>
      <dgm:spPr/>
      <dgm:t>
        <a:bodyPr/>
        <a:lstStyle/>
        <a:p>
          <a:r>
            <a:rPr lang="pt-BR" b="0" i="0"/>
            <a:t>Como: Maximizar</a:t>
          </a:r>
          <a:endParaRPr lang="en-US"/>
        </a:p>
      </dgm:t>
    </dgm:pt>
    <dgm:pt modelId="{9734415C-9CB8-4919-BC0B-2C4BCC40A555}" type="parTrans" cxnId="{C2D26EB4-D683-4A13-967A-E87ECDC34610}">
      <dgm:prSet/>
      <dgm:spPr/>
      <dgm:t>
        <a:bodyPr/>
        <a:lstStyle/>
        <a:p>
          <a:endParaRPr lang="en-US"/>
        </a:p>
      </dgm:t>
    </dgm:pt>
    <dgm:pt modelId="{C92CF731-CE0E-412C-8ED8-1D6262444B67}" type="sibTrans" cxnId="{C2D26EB4-D683-4A13-967A-E87ECDC34610}">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a:t>Quantidade Produzida de Camisetas + Quantidade Produzida de Calças &lt;= 100</a:t>
          </a:r>
          <a:endParaRPr lang="en-US"/>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a:t>2 x Quantidade Produzida de Camisetas + 3 x Quantidade Produzida de Calças &lt;= 1000</a:t>
          </a:r>
          <a:endParaRPr lang="en-US"/>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F8DDB528-1359-4B4B-AF42-F1B5D922B01D}" type="pres">
      <dgm:prSet presAssocID="{A02B8815-1649-44AD-9BC5-420DECB7E63F}" presName="Name0" presStyleCnt="0">
        <dgm:presLayoutVars>
          <dgm:dir/>
          <dgm:resizeHandles val="exact"/>
        </dgm:presLayoutVars>
      </dgm:prSet>
      <dgm:spPr/>
    </dgm:pt>
    <dgm:pt modelId="{D5364700-B30B-456A-9876-C17515E38A7E}" type="pres">
      <dgm:prSet presAssocID="{1313A4BB-CB14-4FE0-92EF-33601753D733}" presName="node" presStyleLbl="node1" presStyleIdx="0" presStyleCnt="14">
        <dgm:presLayoutVars>
          <dgm:bulletEnabled val="1"/>
        </dgm:presLayoutVars>
      </dgm:prSet>
      <dgm:spPr/>
    </dgm:pt>
    <dgm:pt modelId="{5BA62D30-CF00-4735-B12A-019A0D228CB7}" type="pres">
      <dgm:prSet presAssocID="{E27AA29C-1906-4D0B-AA87-C4FB8593FF34}" presName="sibTrans" presStyleLbl="sibTrans1D1" presStyleIdx="0" presStyleCnt="13"/>
      <dgm:spPr/>
    </dgm:pt>
    <dgm:pt modelId="{B2AD2EC7-14A5-413D-B193-CB01D350E8EC}" type="pres">
      <dgm:prSet presAssocID="{E27AA29C-1906-4D0B-AA87-C4FB8593FF34}" presName="connectorText" presStyleLbl="sibTrans1D1" presStyleIdx="0" presStyleCnt="13"/>
      <dgm:spPr/>
    </dgm:pt>
    <dgm:pt modelId="{F07F9E79-8279-4D05-9C12-1AAB65AC7349}" type="pres">
      <dgm:prSet presAssocID="{EFBCE380-7E93-42B2-8A04-CC7577552B49}" presName="node" presStyleLbl="node1" presStyleIdx="1" presStyleCnt="14">
        <dgm:presLayoutVars>
          <dgm:bulletEnabled val="1"/>
        </dgm:presLayoutVars>
      </dgm:prSet>
      <dgm:spPr/>
    </dgm:pt>
    <dgm:pt modelId="{D0EED5E2-CF15-45C9-86BB-3CEC5879CABD}" type="pres">
      <dgm:prSet presAssocID="{AEACA271-1E73-4172-8E73-64C9D608EFE4}" presName="sibTrans" presStyleLbl="sibTrans1D1" presStyleIdx="1" presStyleCnt="13"/>
      <dgm:spPr/>
    </dgm:pt>
    <dgm:pt modelId="{77661ADE-3E25-4091-A82A-36DFA5DB4396}" type="pres">
      <dgm:prSet presAssocID="{AEACA271-1E73-4172-8E73-64C9D608EFE4}" presName="connectorText" presStyleLbl="sibTrans1D1" presStyleIdx="1" presStyleCnt="13"/>
      <dgm:spPr/>
    </dgm:pt>
    <dgm:pt modelId="{270C6EAD-23FE-4DA6-B7BD-292921508683}" type="pres">
      <dgm:prSet presAssocID="{30BD1AE7-40E3-48B6-ADAE-6FCC2CED37C0}" presName="node" presStyleLbl="node1" presStyleIdx="2" presStyleCnt="14">
        <dgm:presLayoutVars>
          <dgm:bulletEnabled val="1"/>
        </dgm:presLayoutVars>
      </dgm:prSet>
      <dgm:spPr/>
    </dgm:pt>
    <dgm:pt modelId="{4E377DC5-E1E1-411C-9B4E-BC62D71B0FC4}" type="pres">
      <dgm:prSet presAssocID="{4426E607-F70F-40C3-A992-E8255CCC5A87}" presName="sibTrans" presStyleLbl="sibTrans1D1" presStyleIdx="2" presStyleCnt="13"/>
      <dgm:spPr/>
    </dgm:pt>
    <dgm:pt modelId="{9AF597BC-914D-4DAF-B2FF-6FC3DE5333D8}" type="pres">
      <dgm:prSet presAssocID="{4426E607-F70F-40C3-A992-E8255CCC5A87}" presName="connectorText" presStyleLbl="sibTrans1D1" presStyleIdx="2" presStyleCnt="13"/>
      <dgm:spPr/>
    </dgm:pt>
    <dgm:pt modelId="{08D15107-3789-4262-A535-5363CA1A5EE6}" type="pres">
      <dgm:prSet presAssocID="{9888DA95-86F9-4733-9CBE-27517E5A2AF8}" presName="node" presStyleLbl="node1" presStyleIdx="3" presStyleCnt="14">
        <dgm:presLayoutVars>
          <dgm:bulletEnabled val="1"/>
        </dgm:presLayoutVars>
      </dgm:prSet>
      <dgm:spPr/>
    </dgm:pt>
    <dgm:pt modelId="{0C0F606D-A748-4E3E-8913-D9DEDF0891BD}" type="pres">
      <dgm:prSet presAssocID="{505B66B4-9067-4682-B257-E4164FA7FA2B}" presName="sibTrans" presStyleLbl="sibTrans1D1" presStyleIdx="3" presStyleCnt="13"/>
      <dgm:spPr/>
    </dgm:pt>
    <dgm:pt modelId="{2FB7FA5E-6F00-46F7-8B04-885BFBA4001B}" type="pres">
      <dgm:prSet presAssocID="{505B66B4-9067-4682-B257-E4164FA7FA2B}" presName="connectorText" presStyleLbl="sibTrans1D1" presStyleIdx="3" presStyleCnt="13"/>
      <dgm:spPr/>
    </dgm:pt>
    <dgm:pt modelId="{DB228809-6F57-462B-B7F2-297783BFB9A1}" type="pres">
      <dgm:prSet presAssocID="{3339F12A-727F-4322-943A-5FCCFA2F9B8F}" presName="node" presStyleLbl="node1" presStyleIdx="4" presStyleCnt="14">
        <dgm:presLayoutVars>
          <dgm:bulletEnabled val="1"/>
        </dgm:presLayoutVars>
      </dgm:prSet>
      <dgm:spPr/>
    </dgm:pt>
    <dgm:pt modelId="{1739E5B7-3B2B-4FFB-9FE1-6D5F0A46F13D}" type="pres">
      <dgm:prSet presAssocID="{DFDB1307-96D4-46DA-88F9-E2478ED196D6}" presName="sibTrans" presStyleLbl="sibTrans1D1" presStyleIdx="4" presStyleCnt="13"/>
      <dgm:spPr/>
    </dgm:pt>
    <dgm:pt modelId="{AA942C47-4ECF-4221-A99C-B962BA0CD46E}" type="pres">
      <dgm:prSet presAssocID="{DFDB1307-96D4-46DA-88F9-E2478ED196D6}" presName="connectorText" presStyleLbl="sibTrans1D1" presStyleIdx="4" presStyleCnt="13"/>
      <dgm:spPr/>
    </dgm:pt>
    <dgm:pt modelId="{D82F5771-3953-4A2D-80AC-2BBF25452FE2}" type="pres">
      <dgm:prSet presAssocID="{06BA4518-299E-40E6-A753-0B83CACEA69A}" presName="node" presStyleLbl="node1" presStyleIdx="5" presStyleCnt="14">
        <dgm:presLayoutVars>
          <dgm:bulletEnabled val="1"/>
        </dgm:presLayoutVars>
      </dgm:prSet>
      <dgm:spPr/>
    </dgm:pt>
    <dgm:pt modelId="{E75F36E2-5563-421F-92CA-9CA14CBAD343}" type="pres">
      <dgm:prSet presAssocID="{2A619C71-71CB-4D02-95F3-E4BC40BF52A3}" presName="sibTrans" presStyleLbl="sibTrans1D1" presStyleIdx="5" presStyleCnt="13"/>
      <dgm:spPr/>
    </dgm:pt>
    <dgm:pt modelId="{55CD2BE0-1248-4529-938A-22C77FF854F4}" type="pres">
      <dgm:prSet presAssocID="{2A619C71-71CB-4D02-95F3-E4BC40BF52A3}" presName="connectorText" presStyleLbl="sibTrans1D1" presStyleIdx="5" presStyleCnt="13"/>
      <dgm:spPr/>
    </dgm:pt>
    <dgm:pt modelId="{EF99D012-3D77-4F07-B68E-20AC44F84EE5}" type="pres">
      <dgm:prSet presAssocID="{06A3AB87-F1B4-4374-92EE-0EA184EC994C}" presName="node" presStyleLbl="node1" presStyleIdx="6" presStyleCnt="14">
        <dgm:presLayoutVars>
          <dgm:bulletEnabled val="1"/>
        </dgm:presLayoutVars>
      </dgm:prSet>
      <dgm:spPr/>
    </dgm:pt>
    <dgm:pt modelId="{08F4937D-4244-49D2-B2C0-42FC35984F6F}" type="pres">
      <dgm:prSet presAssocID="{0660BF8B-37FF-41AC-93A3-23D846571DF5}" presName="sibTrans" presStyleLbl="sibTrans1D1" presStyleIdx="6" presStyleCnt="13"/>
      <dgm:spPr/>
    </dgm:pt>
    <dgm:pt modelId="{EAA997D1-E826-4CB8-A9C4-933D9D88BD58}" type="pres">
      <dgm:prSet presAssocID="{0660BF8B-37FF-41AC-93A3-23D846571DF5}" presName="connectorText" presStyleLbl="sibTrans1D1" presStyleIdx="6" presStyleCnt="13"/>
      <dgm:spPr/>
    </dgm:pt>
    <dgm:pt modelId="{F1316078-0E90-4537-9F98-E3CDF3B0CEA5}" type="pres">
      <dgm:prSet presAssocID="{61EF0EE8-5EEE-48B3-A4A5-E84CF81FC6E7}" presName="node" presStyleLbl="node1" presStyleIdx="7" presStyleCnt="14">
        <dgm:presLayoutVars>
          <dgm:bulletEnabled val="1"/>
        </dgm:presLayoutVars>
      </dgm:prSet>
      <dgm:spPr/>
    </dgm:pt>
    <dgm:pt modelId="{F520D02F-7ED1-40CC-8D1F-31F88AFC8CB3}" type="pres">
      <dgm:prSet presAssocID="{F92FC6E9-1034-4E67-ADB3-38EB9B117DA0}" presName="sibTrans" presStyleLbl="sibTrans1D1" presStyleIdx="7" presStyleCnt="13"/>
      <dgm:spPr/>
    </dgm:pt>
    <dgm:pt modelId="{F48BEF60-AA61-42F9-BD24-F0360D36E49E}" type="pres">
      <dgm:prSet presAssocID="{F92FC6E9-1034-4E67-ADB3-38EB9B117DA0}" presName="connectorText" presStyleLbl="sibTrans1D1" presStyleIdx="7" presStyleCnt="13"/>
      <dgm:spPr/>
    </dgm:pt>
    <dgm:pt modelId="{55C71F1E-6F39-4FC8-9671-72EC92612601}" type="pres">
      <dgm:prSet presAssocID="{788FD9A5-C6FF-4BCD-901B-F63F12BBC4D7}" presName="node" presStyleLbl="node1" presStyleIdx="8" presStyleCnt="14">
        <dgm:presLayoutVars>
          <dgm:bulletEnabled val="1"/>
        </dgm:presLayoutVars>
      </dgm:prSet>
      <dgm:spPr/>
    </dgm:pt>
    <dgm:pt modelId="{E2522C7D-21DF-490B-92D0-A41B00A5F66B}" type="pres">
      <dgm:prSet presAssocID="{DF8AC45F-342B-4CA1-946A-7C669C34165F}" presName="sibTrans" presStyleLbl="sibTrans1D1" presStyleIdx="8" presStyleCnt="13"/>
      <dgm:spPr/>
    </dgm:pt>
    <dgm:pt modelId="{30CA6555-C06A-4A77-AE7E-5E0C33DB5E19}" type="pres">
      <dgm:prSet presAssocID="{DF8AC45F-342B-4CA1-946A-7C669C34165F}" presName="connectorText" presStyleLbl="sibTrans1D1" presStyleIdx="8" presStyleCnt="13"/>
      <dgm:spPr/>
    </dgm:pt>
    <dgm:pt modelId="{26DC962A-DE06-435A-AE7C-12A0BC4510E0}" type="pres">
      <dgm:prSet presAssocID="{A4BC44EB-962E-459D-9E04-157893C70D7E}" presName="node" presStyleLbl="node1" presStyleIdx="9" presStyleCnt="14">
        <dgm:presLayoutVars>
          <dgm:bulletEnabled val="1"/>
        </dgm:presLayoutVars>
      </dgm:prSet>
      <dgm:spPr/>
    </dgm:pt>
    <dgm:pt modelId="{E3AAD338-4EAE-4148-99F3-24CC478200EE}" type="pres">
      <dgm:prSet presAssocID="{FF12E1CA-8311-42DF-82DA-F0D44DA615B9}" presName="sibTrans" presStyleLbl="sibTrans1D1" presStyleIdx="9" presStyleCnt="13"/>
      <dgm:spPr/>
    </dgm:pt>
    <dgm:pt modelId="{5C571943-ADD3-4515-9E2D-F25B7C69C188}" type="pres">
      <dgm:prSet presAssocID="{FF12E1CA-8311-42DF-82DA-F0D44DA615B9}" presName="connectorText" presStyleLbl="sibTrans1D1" presStyleIdx="9" presStyleCnt="13"/>
      <dgm:spPr/>
    </dgm:pt>
    <dgm:pt modelId="{7CC21A37-31E7-49FC-980C-3DF45C802D12}" type="pres">
      <dgm:prSet presAssocID="{D1A5F5CC-039D-486B-BFA1-D9DACF786179}" presName="node" presStyleLbl="node1" presStyleIdx="10" presStyleCnt="14">
        <dgm:presLayoutVars>
          <dgm:bulletEnabled val="1"/>
        </dgm:presLayoutVars>
      </dgm:prSet>
      <dgm:spPr/>
    </dgm:pt>
    <dgm:pt modelId="{72E529AC-9353-4076-B2BB-41C4F4204E4C}" type="pres">
      <dgm:prSet presAssocID="{C92CF731-CE0E-412C-8ED8-1D6262444B67}" presName="sibTrans" presStyleLbl="sibTrans1D1" presStyleIdx="10" presStyleCnt="13"/>
      <dgm:spPr/>
    </dgm:pt>
    <dgm:pt modelId="{0F3C56E4-22F1-487C-9968-760B56B90558}" type="pres">
      <dgm:prSet presAssocID="{C92CF731-CE0E-412C-8ED8-1D6262444B67}" presName="connectorText" presStyleLbl="sibTrans1D1" presStyleIdx="10" presStyleCnt="13"/>
      <dgm:spPr/>
    </dgm:pt>
    <dgm:pt modelId="{FE757D0B-D956-4F80-8E1C-EE0216CFCAD1}" type="pres">
      <dgm:prSet presAssocID="{917ACA4B-3315-4BC5-BB5A-E525378474F3}" presName="node" presStyleLbl="node1" presStyleIdx="11" presStyleCnt="14">
        <dgm:presLayoutVars>
          <dgm:bulletEnabled val="1"/>
        </dgm:presLayoutVars>
      </dgm:prSet>
      <dgm:spPr/>
    </dgm:pt>
    <dgm:pt modelId="{AECBE52B-3DCA-4853-9CA2-7EC45CFBB28E}" type="pres">
      <dgm:prSet presAssocID="{05A16BEF-E01B-47E3-BCDD-E7787246E511}" presName="sibTrans" presStyleLbl="sibTrans1D1" presStyleIdx="11" presStyleCnt="13"/>
      <dgm:spPr/>
    </dgm:pt>
    <dgm:pt modelId="{9CCC2D78-AAC1-4A66-878D-2D3EDF4D4838}" type="pres">
      <dgm:prSet presAssocID="{05A16BEF-E01B-47E3-BCDD-E7787246E511}" presName="connectorText" presStyleLbl="sibTrans1D1" presStyleIdx="11" presStyleCnt="13"/>
      <dgm:spPr/>
    </dgm:pt>
    <dgm:pt modelId="{38F9FD2B-6A4A-4D38-B080-416B0F499F15}" type="pres">
      <dgm:prSet presAssocID="{05888E53-763B-4487-B88E-8F9A559DAB8B}" presName="node" presStyleLbl="node1" presStyleIdx="12" presStyleCnt="14">
        <dgm:presLayoutVars>
          <dgm:bulletEnabled val="1"/>
        </dgm:presLayoutVars>
      </dgm:prSet>
      <dgm:spPr/>
    </dgm:pt>
    <dgm:pt modelId="{557BF679-801B-49DA-A387-1B879DEE7F01}" type="pres">
      <dgm:prSet presAssocID="{31BFF38E-99DC-438E-93AA-937EAA9696B7}" presName="sibTrans" presStyleLbl="sibTrans1D1" presStyleIdx="12" presStyleCnt="13"/>
      <dgm:spPr/>
    </dgm:pt>
    <dgm:pt modelId="{730A0517-42D7-4C31-810F-527DA4436CD9}" type="pres">
      <dgm:prSet presAssocID="{31BFF38E-99DC-438E-93AA-937EAA9696B7}" presName="connectorText" presStyleLbl="sibTrans1D1" presStyleIdx="12" presStyleCnt="13"/>
      <dgm:spPr/>
    </dgm:pt>
    <dgm:pt modelId="{FC932CF7-0B7C-4469-AF4A-23F0BED2DC54}" type="pres">
      <dgm:prSet presAssocID="{E94C5807-64D1-4550-9FE7-4E4BC7C5EE39}" presName="node" presStyleLbl="node1" presStyleIdx="13" presStyleCnt="14">
        <dgm:presLayoutVars>
          <dgm:bulletEnabled val="1"/>
        </dgm:presLayoutVars>
      </dgm:prSet>
      <dgm:spPr/>
    </dgm:pt>
  </dgm:ptLst>
  <dgm:cxnLst>
    <dgm:cxn modelId="{D7D4CA00-58F6-4466-A29F-59C43E7B3F5F}" type="presOf" srcId="{AEACA271-1E73-4172-8E73-64C9D608EFE4}" destId="{77661ADE-3E25-4091-A82A-36DFA5DB4396}" srcOrd="1" destOrd="0" presId="urn:microsoft.com/office/officeart/2016/7/layout/RepeatingBendingProcessNew"/>
    <dgm:cxn modelId="{5D985404-11EA-4D79-9057-75257668D5E5}" type="presOf" srcId="{1313A4BB-CB14-4FE0-92EF-33601753D733}" destId="{D5364700-B30B-456A-9876-C17515E38A7E}" srcOrd="0" destOrd="0" presId="urn:microsoft.com/office/officeart/2016/7/layout/RepeatingBendingProcessNew"/>
    <dgm:cxn modelId="{E600EB07-18EF-48F4-A231-63E1E02576B1}" srcId="{A02B8815-1649-44AD-9BC5-420DECB7E63F}" destId="{917ACA4B-3315-4BC5-BB5A-E525378474F3}" srcOrd="11" destOrd="0" parTransId="{F7E5878B-7C3B-4D21-95A6-5BFF4338DBFE}" sibTransId="{05A16BEF-E01B-47E3-BCDD-E7787246E511}"/>
    <dgm:cxn modelId="{6BB76208-388C-4C88-A0BE-FEB0F0D25E86}" type="presOf" srcId="{61EF0EE8-5EEE-48B3-A4A5-E84CF81FC6E7}" destId="{F1316078-0E90-4537-9F98-E3CDF3B0CEA5}" srcOrd="0" destOrd="0" presId="urn:microsoft.com/office/officeart/2016/7/layout/RepeatingBendingProcessNew"/>
    <dgm:cxn modelId="{D028A117-1678-44CB-8226-2F3CAC4630C8}" type="presOf" srcId="{9888DA95-86F9-4733-9CBE-27517E5A2AF8}" destId="{08D15107-3789-4262-A535-5363CA1A5EE6}" srcOrd="0" destOrd="0" presId="urn:microsoft.com/office/officeart/2016/7/layout/RepeatingBendingProcessNew"/>
    <dgm:cxn modelId="{6C5B1119-E9EE-42C0-8DE8-99AB49514F2D}" srcId="{A02B8815-1649-44AD-9BC5-420DECB7E63F}" destId="{06BA4518-299E-40E6-A753-0B83CACEA69A}" srcOrd="5" destOrd="0" parTransId="{D81C447F-7874-44E0-9D79-22CB8B3A78E9}" sibTransId="{2A619C71-71CB-4D02-95F3-E4BC40BF52A3}"/>
    <dgm:cxn modelId="{3A001919-B58F-4D1C-8925-2CE7588FE966}" type="presOf" srcId="{DFDB1307-96D4-46DA-88F9-E2478ED196D6}" destId="{1739E5B7-3B2B-4FFB-9FE1-6D5F0A46F13D}" srcOrd="0" destOrd="0" presId="urn:microsoft.com/office/officeart/2016/7/layout/RepeatingBendingProcessNew"/>
    <dgm:cxn modelId="{5721871D-380E-4E58-A550-D60D284554BE}" srcId="{A02B8815-1649-44AD-9BC5-420DECB7E63F}" destId="{E94C5807-64D1-4550-9FE7-4E4BC7C5EE39}" srcOrd="13"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765D7924-4EC3-4BBA-80AE-84A61A5AEE98}" type="presOf" srcId="{E94C5807-64D1-4550-9FE7-4E4BC7C5EE39}" destId="{FC932CF7-0B7C-4469-AF4A-23F0BED2DC54}" srcOrd="0" destOrd="0" presId="urn:microsoft.com/office/officeart/2016/7/layout/RepeatingBendingProcessNew"/>
    <dgm:cxn modelId="{455D2625-E85B-44DD-8BD0-DC67D8EE58FA}" type="presOf" srcId="{505B66B4-9067-4682-B257-E4164FA7FA2B}" destId="{2FB7FA5E-6F00-46F7-8B04-885BFBA4001B}" srcOrd="1" destOrd="0" presId="urn:microsoft.com/office/officeart/2016/7/layout/RepeatingBendingProcessNew"/>
    <dgm:cxn modelId="{F2A3F325-D26A-40D5-8A1E-781728E01F2B}" srcId="{A02B8815-1649-44AD-9BC5-420DECB7E63F}" destId="{1313A4BB-CB14-4FE0-92EF-33601753D733}" srcOrd="0" destOrd="0" parTransId="{C846DAC9-9F19-42D0-A35B-B1E62CA29469}" sibTransId="{E27AA29C-1906-4D0B-AA87-C4FB8593FF34}"/>
    <dgm:cxn modelId="{9338B227-DA88-4B4B-AA1C-8CC72C6B2B15}" type="presOf" srcId="{5C20862D-29E0-4A80-9CC1-41BFCFCA2BB5}" destId="{38F9FD2B-6A4A-4D38-B080-416B0F499F15}" srcOrd="0" destOrd="3" presId="urn:microsoft.com/office/officeart/2016/7/layout/RepeatingBendingProcessNew"/>
    <dgm:cxn modelId="{28357E30-76CE-44B8-A01A-33C1B743FB1B}" type="presOf" srcId="{788FD9A5-C6FF-4BCD-901B-F63F12BBC4D7}" destId="{55C71F1E-6F39-4FC8-9671-72EC92612601}" srcOrd="0" destOrd="0" presId="urn:microsoft.com/office/officeart/2016/7/layout/RepeatingBendingProcessNew"/>
    <dgm:cxn modelId="{D07B513E-51DC-4299-A784-86B29F312F25}" type="presOf" srcId="{C92CF731-CE0E-412C-8ED8-1D6262444B67}" destId="{0F3C56E4-22F1-487C-9968-760B56B90558}" srcOrd="1" destOrd="0" presId="urn:microsoft.com/office/officeart/2016/7/layout/RepeatingBendingProcessNew"/>
    <dgm:cxn modelId="{1D85845D-3F94-4CDF-A4C8-B6CAB1755696}" srcId="{A02B8815-1649-44AD-9BC5-420DECB7E63F}" destId="{30BD1AE7-40E3-48B6-ADAE-6FCC2CED37C0}" srcOrd="2" destOrd="0" parTransId="{7B3BF20A-DB23-41B6-9720-9DECB416491D}" sibTransId="{4426E607-F70F-40C3-A992-E8255CCC5A87}"/>
    <dgm:cxn modelId="{9ECE2965-84C5-4707-BA74-B324B4194988}" srcId="{A02B8815-1649-44AD-9BC5-420DECB7E63F}" destId="{788FD9A5-C6FF-4BCD-901B-F63F12BBC4D7}" srcOrd="8" destOrd="0" parTransId="{13E6318E-4078-40C1-9E4A-FD55CAAECC7B}" sibTransId="{DF8AC45F-342B-4CA1-946A-7C669C34165F}"/>
    <dgm:cxn modelId="{3194E149-A732-4997-B801-C5C4CC491537}" type="presOf" srcId="{F92FC6E9-1034-4E67-ADB3-38EB9B117DA0}" destId="{F520D02F-7ED1-40CC-8D1F-31F88AFC8CB3}" srcOrd="0" destOrd="0" presId="urn:microsoft.com/office/officeart/2016/7/layout/RepeatingBendingProcessNew"/>
    <dgm:cxn modelId="{A150424A-30E8-496A-9DAE-3A1782D932FE}" type="presOf" srcId="{0660BF8B-37FF-41AC-93A3-23D846571DF5}" destId="{08F4937D-4244-49D2-B2C0-42FC35984F6F}" srcOrd="0" destOrd="0" presId="urn:microsoft.com/office/officeart/2016/7/layout/RepeatingBendingProcessNew"/>
    <dgm:cxn modelId="{BDA1A24E-97A8-42BB-8F47-539C5D13930C}" srcId="{05888E53-763B-4487-B88E-8F9A559DAB8B}" destId="{F48C0546-6D9D-4910-82D5-DD9CBF2DF8BD}" srcOrd="0" destOrd="0" parTransId="{DDD8C1ED-1954-4A70-9F91-6AEDDC8159F9}" sibTransId="{A549BC5B-385E-46FC-8C73-F7B1BD0A7051}"/>
    <dgm:cxn modelId="{2B858051-ED43-4564-A52E-37D0402A8295}" type="presOf" srcId="{F48C0546-6D9D-4910-82D5-DD9CBF2DF8BD}" destId="{38F9FD2B-6A4A-4D38-B080-416B0F499F15}" srcOrd="0" destOrd="1" presId="urn:microsoft.com/office/officeart/2016/7/layout/RepeatingBendingProcessNew"/>
    <dgm:cxn modelId="{FAE34353-A414-4E85-9246-6DE909336DB7}" type="presOf" srcId="{2A619C71-71CB-4D02-95F3-E4BC40BF52A3}" destId="{E75F36E2-5563-421F-92CA-9CA14CBAD343}" srcOrd="0" destOrd="0" presId="urn:microsoft.com/office/officeart/2016/7/layout/RepeatingBendingProcessNew"/>
    <dgm:cxn modelId="{108AE974-56CD-4195-9005-BD593F6D8DC2}" type="presOf" srcId="{4426E607-F70F-40C3-A992-E8255CCC5A87}" destId="{9AF597BC-914D-4DAF-B2FF-6FC3DE5333D8}" srcOrd="1" destOrd="0" presId="urn:microsoft.com/office/officeart/2016/7/layout/RepeatingBendingProcessNew"/>
    <dgm:cxn modelId="{F3CE8157-846F-44D1-AC7F-5E2427F21503}" srcId="{A02B8815-1649-44AD-9BC5-420DECB7E63F}" destId="{9888DA95-86F9-4733-9CBE-27517E5A2AF8}" srcOrd="3" destOrd="0" parTransId="{1AE0A009-8D9D-42F3-8E84-CF131C196E48}" sibTransId="{505B66B4-9067-4682-B257-E4164FA7FA2B}"/>
    <dgm:cxn modelId="{4303A779-C118-4CF0-ADE5-6B9706983522}" type="presOf" srcId="{DF8AC45F-342B-4CA1-946A-7C669C34165F}" destId="{30CA6555-C06A-4A77-AE7E-5E0C33DB5E19}" srcOrd="1" destOrd="0" presId="urn:microsoft.com/office/officeart/2016/7/layout/RepeatingBendingProcessNew"/>
    <dgm:cxn modelId="{6BBA3980-66E9-4FD3-A53C-5C9F9D0BCCFA}" type="presOf" srcId="{E27AA29C-1906-4D0B-AA87-C4FB8593FF34}" destId="{5BA62D30-CF00-4735-B12A-019A0D228CB7}" srcOrd="0" destOrd="0" presId="urn:microsoft.com/office/officeart/2016/7/layout/RepeatingBendingProcessNew"/>
    <dgm:cxn modelId="{D72B4B83-3C62-4B4C-9F26-A751BFEDAED3}" srcId="{05888E53-763B-4487-B88E-8F9A559DAB8B}" destId="{5C20862D-29E0-4A80-9CC1-41BFCFCA2BB5}" srcOrd="2" destOrd="0" parTransId="{2857867B-9179-43A6-A1DC-55C852FF8C9B}" sibTransId="{CB5778F1-57E3-47C7-8062-BF55357C6ED2}"/>
    <dgm:cxn modelId="{48C9EB83-BC4D-493E-AE13-C28186284B25}" type="presOf" srcId="{05A16BEF-E01B-47E3-BCDD-E7787246E511}" destId="{AECBE52B-3DCA-4853-9CA2-7EC45CFBB28E}" srcOrd="0" destOrd="0" presId="urn:microsoft.com/office/officeart/2016/7/layout/RepeatingBendingProcessNew"/>
    <dgm:cxn modelId="{4EFCF386-0CCE-4D49-B5B0-41E9BF2B822C}" srcId="{A02B8815-1649-44AD-9BC5-420DECB7E63F}" destId="{05888E53-763B-4487-B88E-8F9A559DAB8B}" srcOrd="12" destOrd="0" parTransId="{47AC9955-9413-4DC0-B2D0-54379C78938B}" sibTransId="{31BFF38E-99DC-438E-93AA-937EAA9696B7}"/>
    <dgm:cxn modelId="{D19E7387-A112-4D01-B60F-5666970E5630}" type="presOf" srcId="{DF8AC45F-342B-4CA1-946A-7C669C34165F}" destId="{E2522C7D-21DF-490B-92D0-A41B00A5F66B}" srcOrd="0" destOrd="0" presId="urn:microsoft.com/office/officeart/2016/7/layout/RepeatingBendingProcessNew"/>
    <dgm:cxn modelId="{1940C187-9934-4233-B5FD-12D1C95806E9}" srcId="{A02B8815-1649-44AD-9BC5-420DECB7E63F}" destId="{06A3AB87-F1B4-4374-92EE-0EA184EC994C}" srcOrd="6" destOrd="0" parTransId="{F070DD30-9F29-4804-8AA1-D45D8A9CE34B}" sibTransId="{0660BF8B-37FF-41AC-93A3-23D846571DF5}"/>
    <dgm:cxn modelId="{4ED72E8C-4ABE-4D62-BEC9-7D08F1C955D0}" type="presOf" srcId="{3339F12A-727F-4322-943A-5FCCFA2F9B8F}" destId="{DB228809-6F57-462B-B7F2-297783BFB9A1}" srcOrd="0" destOrd="0" presId="urn:microsoft.com/office/officeart/2016/7/layout/RepeatingBendingProcessNew"/>
    <dgm:cxn modelId="{474D628C-BC65-4841-AD20-23876F07780E}" type="presOf" srcId="{30BD1AE7-40E3-48B6-ADAE-6FCC2CED37C0}" destId="{270C6EAD-23FE-4DA6-B7BD-292921508683}" srcOrd="0" destOrd="0" presId="urn:microsoft.com/office/officeart/2016/7/layout/RepeatingBendingProcessNew"/>
    <dgm:cxn modelId="{276DC08F-6BEA-4B49-B45F-5D78B22D4179}" type="presOf" srcId="{A02B8815-1649-44AD-9BC5-420DECB7E63F}" destId="{F8DDB528-1359-4B4B-AF42-F1B5D922B01D}" srcOrd="0" destOrd="0" presId="urn:microsoft.com/office/officeart/2016/7/layout/RepeatingBendingProcessNew"/>
    <dgm:cxn modelId="{888D9494-808D-4D76-95D3-0CE4E10236C3}" type="presOf" srcId="{505B66B4-9067-4682-B257-E4164FA7FA2B}" destId="{0C0F606D-A748-4E3E-8913-D9DEDF0891BD}" srcOrd="0" destOrd="0" presId="urn:microsoft.com/office/officeart/2016/7/layout/RepeatingBendingProcessNew"/>
    <dgm:cxn modelId="{EBFD1695-2144-45B3-922C-C632E29E0117}" type="presOf" srcId="{FF12E1CA-8311-42DF-82DA-F0D44DA615B9}" destId="{5C571943-ADD3-4515-9E2D-F25B7C69C188}" srcOrd="1" destOrd="0" presId="urn:microsoft.com/office/officeart/2016/7/layout/RepeatingBendingProcessNew"/>
    <dgm:cxn modelId="{91720C96-BAF3-4D95-B4D8-968DD14FAB7A}" type="presOf" srcId="{06BA4518-299E-40E6-A753-0B83CACEA69A}" destId="{D82F5771-3953-4A2D-80AC-2BBF25452FE2}" srcOrd="0" destOrd="0" presId="urn:microsoft.com/office/officeart/2016/7/layout/RepeatingBendingProcessNew"/>
    <dgm:cxn modelId="{8809F796-ADEA-4EFD-9B2F-BBBD2ABCCA27}" type="presOf" srcId="{1F975348-9DC0-4101-8B92-5920F12595A4}" destId="{38F9FD2B-6A4A-4D38-B080-416B0F499F15}" srcOrd="0" destOrd="2" presId="urn:microsoft.com/office/officeart/2016/7/layout/RepeatingBendingProcessNew"/>
    <dgm:cxn modelId="{42EBBBA1-E74E-4273-AF0B-326E5D08DCC0}" type="presOf" srcId="{31BFF38E-99DC-438E-93AA-937EAA9696B7}" destId="{557BF679-801B-49DA-A387-1B879DEE7F01}" srcOrd="0" destOrd="0" presId="urn:microsoft.com/office/officeart/2016/7/layout/RepeatingBendingProcessNew"/>
    <dgm:cxn modelId="{B708F2A2-3692-465B-AF31-4ADE20973A58}" type="presOf" srcId="{D1A5F5CC-039D-486B-BFA1-D9DACF786179}" destId="{7CC21A37-31E7-49FC-980C-3DF45C802D12}" srcOrd="0" destOrd="0" presId="urn:microsoft.com/office/officeart/2016/7/layout/RepeatingBendingProcessNew"/>
    <dgm:cxn modelId="{3859C3A3-9CB7-462A-AE71-1767C87C82FC}" type="presOf" srcId="{DFDB1307-96D4-46DA-88F9-E2478ED196D6}" destId="{AA942C47-4ECF-4221-A99C-B962BA0CD46E}" srcOrd="1" destOrd="0" presId="urn:microsoft.com/office/officeart/2016/7/layout/RepeatingBendingProcessNew"/>
    <dgm:cxn modelId="{0B6AF6A3-8F71-451F-B682-C9D5FF60331B}" type="presOf" srcId="{31BFF38E-99DC-438E-93AA-937EAA9696B7}" destId="{730A0517-42D7-4C31-810F-527DA4436CD9}" srcOrd="1" destOrd="0" presId="urn:microsoft.com/office/officeart/2016/7/layout/RepeatingBendingProcessNew"/>
    <dgm:cxn modelId="{65606BA6-6C3B-4994-ADCA-CCD9C04F7EA8}" srcId="{A02B8815-1649-44AD-9BC5-420DECB7E63F}" destId="{3339F12A-727F-4322-943A-5FCCFA2F9B8F}" srcOrd="4" destOrd="0" parTransId="{84B9ED6E-F2A9-4FE7-B7A5-6BBEBCF6A8AF}" sibTransId="{DFDB1307-96D4-46DA-88F9-E2478ED196D6}"/>
    <dgm:cxn modelId="{487A93A6-37C1-4553-AF35-FE687FCAAFFF}" type="presOf" srcId="{FF12E1CA-8311-42DF-82DA-F0D44DA615B9}" destId="{E3AAD338-4EAE-4148-99F3-24CC478200EE}" srcOrd="0" destOrd="0" presId="urn:microsoft.com/office/officeart/2016/7/layout/RepeatingBendingProcessNew"/>
    <dgm:cxn modelId="{A9D851B2-2C19-4AE7-94E1-2C2EDCA082E6}" type="presOf" srcId="{4426E607-F70F-40C3-A992-E8255CCC5A87}" destId="{4E377DC5-E1E1-411C-9B4E-BC62D71B0FC4}" srcOrd="0" destOrd="0" presId="urn:microsoft.com/office/officeart/2016/7/layout/RepeatingBendingProcessNew"/>
    <dgm:cxn modelId="{C81141B4-8C75-47F7-8675-4EA2103CDFCA}" type="presOf" srcId="{05A16BEF-E01B-47E3-BCDD-E7787246E511}" destId="{9CCC2D78-AAC1-4A66-878D-2D3EDF4D4838}" srcOrd="1" destOrd="0" presId="urn:microsoft.com/office/officeart/2016/7/layout/RepeatingBendingProcessNew"/>
    <dgm:cxn modelId="{C2D26EB4-D683-4A13-967A-E87ECDC34610}" srcId="{A02B8815-1649-44AD-9BC5-420DECB7E63F}" destId="{D1A5F5CC-039D-486B-BFA1-D9DACF786179}" srcOrd="10" destOrd="0" parTransId="{9734415C-9CB8-4919-BC0B-2C4BCC40A555}" sibTransId="{C92CF731-CE0E-412C-8ED8-1D6262444B67}"/>
    <dgm:cxn modelId="{546E19B9-D1A8-4BF0-8B3D-C2B0342B87CF}" type="presOf" srcId="{F92FC6E9-1034-4E67-ADB3-38EB9B117DA0}" destId="{F48BEF60-AA61-42F9-BD24-F0360D36E49E}" srcOrd="1" destOrd="0" presId="urn:microsoft.com/office/officeart/2016/7/layout/RepeatingBendingProcessNew"/>
    <dgm:cxn modelId="{C9B4D0BB-739E-4846-83E7-CC5ABE5B076A}" srcId="{A02B8815-1649-44AD-9BC5-420DECB7E63F}" destId="{61EF0EE8-5EEE-48B3-A4A5-E84CF81FC6E7}" srcOrd="7" destOrd="0" parTransId="{506C7EE8-EB5A-4CFB-B982-AFBF72890584}" sibTransId="{F92FC6E9-1034-4E67-ADB3-38EB9B117DA0}"/>
    <dgm:cxn modelId="{A5109BC6-E479-46D1-A073-45BE509CF6CF}" type="presOf" srcId="{2A619C71-71CB-4D02-95F3-E4BC40BF52A3}" destId="{55CD2BE0-1248-4529-938A-22C77FF854F4}" srcOrd="1" destOrd="0" presId="urn:microsoft.com/office/officeart/2016/7/layout/RepeatingBendingProcessNew"/>
    <dgm:cxn modelId="{0D4ED2CA-6483-4E4C-9AA4-8D694141E135}" type="presOf" srcId="{0660BF8B-37FF-41AC-93A3-23D846571DF5}" destId="{EAA997D1-E826-4CB8-A9C4-933D9D88BD58}" srcOrd="1" destOrd="0" presId="urn:microsoft.com/office/officeart/2016/7/layout/RepeatingBendingProcessNew"/>
    <dgm:cxn modelId="{1A00FFCB-79AB-4321-961C-6B45A44F0344}" type="presOf" srcId="{05888E53-763B-4487-B88E-8F9A559DAB8B}" destId="{38F9FD2B-6A4A-4D38-B080-416B0F499F15}" srcOrd="0" destOrd="0" presId="urn:microsoft.com/office/officeart/2016/7/layout/RepeatingBendingProcessNew"/>
    <dgm:cxn modelId="{38895BCC-C7ED-4E89-BD47-6D741108FC6E}" type="presOf" srcId="{C92CF731-CE0E-412C-8ED8-1D6262444B67}" destId="{72E529AC-9353-4076-B2BB-41C4F4204E4C}" srcOrd="0" destOrd="0" presId="urn:microsoft.com/office/officeart/2016/7/layout/RepeatingBendingProcessNew"/>
    <dgm:cxn modelId="{40AF70CE-54A7-41E8-A5B2-0598CCC615C4}" srcId="{A02B8815-1649-44AD-9BC5-420DECB7E63F}" destId="{EFBCE380-7E93-42B2-8A04-CC7577552B49}" srcOrd="1" destOrd="0" parTransId="{ECBDFF7F-CE19-4A40-9331-6B864D541888}" sibTransId="{AEACA271-1E73-4172-8E73-64C9D608EFE4}"/>
    <dgm:cxn modelId="{5618E5D8-9ADD-4EF0-B225-C139F3527807}" type="presOf" srcId="{AEACA271-1E73-4172-8E73-64C9D608EFE4}" destId="{D0EED5E2-CF15-45C9-86BB-3CEC5879CABD}" srcOrd="0" destOrd="0" presId="urn:microsoft.com/office/officeart/2016/7/layout/RepeatingBendingProcessNew"/>
    <dgm:cxn modelId="{6F15D0D9-F74A-4600-A9CC-C66133149667}" type="presOf" srcId="{06A3AB87-F1B4-4374-92EE-0EA184EC994C}" destId="{EF99D012-3D77-4F07-B68E-20AC44F84EE5}" srcOrd="0" destOrd="0" presId="urn:microsoft.com/office/officeart/2016/7/layout/RepeatingBendingProcessNew"/>
    <dgm:cxn modelId="{E00F3AE8-DDDE-4704-B50B-5D51A2664B2B}" type="presOf" srcId="{EFBCE380-7E93-42B2-8A04-CC7577552B49}" destId="{F07F9E79-8279-4D05-9C12-1AAB65AC7349}" srcOrd="0" destOrd="0" presId="urn:microsoft.com/office/officeart/2016/7/layout/RepeatingBendingProcessNew"/>
    <dgm:cxn modelId="{232209EE-AD9A-48F8-A34D-91207FA2C2A2}" type="presOf" srcId="{917ACA4B-3315-4BC5-BB5A-E525378474F3}" destId="{FE757D0B-D956-4F80-8E1C-EE0216CFCAD1}" srcOrd="0" destOrd="0" presId="urn:microsoft.com/office/officeart/2016/7/layout/RepeatingBendingProcessNew"/>
    <dgm:cxn modelId="{D23A19F5-97EE-4263-94D4-26B130B7A909}" srcId="{A02B8815-1649-44AD-9BC5-420DECB7E63F}" destId="{A4BC44EB-962E-459D-9E04-157893C70D7E}" srcOrd="9" destOrd="0" parTransId="{30735094-20C6-4772-BF38-1152CB2FA0E2}" sibTransId="{FF12E1CA-8311-42DF-82DA-F0D44DA615B9}"/>
    <dgm:cxn modelId="{9CD258FB-536A-4CC0-AB4A-07A4B0ECA39C}" type="presOf" srcId="{A4BC44EB-962E-459D-9E04-157893C70D7E}" destId="{26DC962A-DE06-435A-AE7C-12A0BC4510E0}" srcOrd="0" destOrd="0" presId="urn:microsoft.com/office/officeart/2016/7/layout/RepeatingBendingProcessNew"/>
    <dgm:cxn modelId="{EECBD7FD-7977-4A1F-8B3E-C70C3CA58547}" type="presOf" srcId="{E27AA29C-1906-4D0B-AA87-C4FB8593FF34}" destId="{B2AD2EC7-14A5-413D-B193-CB01D350E8EC}" srcOrd="1" destOrd="0" presId="urn:microsoft.com/office/officeart/2016/7/layout/RepeatingBendingProcessNew"/>
    <dgm:cxn modelId="{C71E6724-A950-48DF-A853-E82EC8018F31}" type="presParOf" srcId="{F8DDB528-1359-4B4B-AF42-F1B5D922B01D}" destId="{D5364700-B30B-456A-9876-C17515E38A7E}" srcOrd="0" destOrd="0" presId="urn:microsoft.com/office/officeart/2016/7/layout/RepeatingBendingProcessNew"/>
    <dgm:cxn modelId="{D86AD990-3603-4BAA-B139-4045CF0098E1}" type="presParOf" srcId="{F8DDB528-1359-4B4B-AF42-F1B5D922B01D}" destId="{5BA62D30-CF00-4735-B12A-019A0D228CB7}" srcOrd="1" destOrd="0" presId="urn:microsoft.com/office/officeart/2016/7/layout/RepeatingBendingProcessNew"/>
    <dgm:cxn modelId="{B6CB6ACE-0C2E-4E76-9168-BD6CD99AFF20}" type="presParOf" srcId="{5BA62D30-CF00-4735-B12A-019A0D228CB7}" destId="{B2AD2EC7-14A5-413D-B193-CB01D350E8EC}" srcOrd="0" destOrd="0" presId="urn:microsoft.com/office/officeart/2016/7/layout/RepeatingBendingProcessNew"/>
    <dgm:cxn modelId="{B1448888-510E-4ADA-9E8B-2E684E095FAE}" type="presParOf" srcId="{F8DDB528-1359-4B4B-AF42-F1B5D922B01D}" destId="{F07F9E79-8279-4D05-9C12-1AAB65AC7349}" srcOrd="2" destOrd="0" presId="urn:microsoft.com/office/officeart/2016/7/layout/RepeatingBendingProcessNew"/>
    <dgm:cxn modelId="{603D1016-6270-4470-B850-A78420D565E5}" type="presParOf" srcId="{F8DDB528-1359-4B4B-AF42-F1B5D922B01D}" destId="{D0EED5E2-CF15-45C9-86BB-3CEC5879CABD}" srcOrd="3" destOrd="0" presId="urn:microsoft.com/office/officeart/2016/7/layout/RepeatingBendingProcessNew"/>
    <dgm:cxn modelId="{D5A62BC0-5C97-4377-9638-B41CE4765DAD}" type="presParOf" srcId="{D0EED5E2-CF15-45C9-86BB-3CEC5879CABD}" destId="{77661ADE-3E25-4091-A82A-36DFA5DB4396}" srcOrd="0" destOrd="0" presId="urn:microsoft.com/office/officeart/2016/7/layout/RepeatingBendingProcessNew"/>
    <dgm:cxn modelId="{6E93CEFF-7DB8-44BB-98BE-4E39D7355C70}" type="presParOf" srcId="{F8DDB528-1359-4B4B-AF42-F1B5D922B01D}" destId="{270C6EAD-23FE-4DA6-B7BD-292921508683}" srcOrd="4" destOrd="0" presId="urn:microsoft.com/office/officeart/2016/7/layout/RepeatingBendingProcessNew"/>
    <dgm:cxn modelId="{8AD825EA-0F74-49B6-8BF7-AA57BA668C22}" type="presParOf" srcId="{F8DDB528-1359-4B4B-AF42-F1B5D922B01D}" destId="{4E377DC5-E1E1-411C-9B4E-BC62D71B0FC4}" srcOrd="5" destOrd="0" presId="urn:microsoft.com/office/officeart/2016/7/layout/RepeatingBendingProcessNew"/>
    <dgm:cxn modelId="{2C3F77B6-D584-4BDC-B568-D218AAB9D03E}" type="presParOf" srcId="{4E377DC5-E1E1-411C-9B4E-BC62D71B0FC4}" destId="{9AF597BC-914D-4DAF-B2FF-6FC3DE5333D8}" srcOrd="0" destOrd="0" presId="urn:microsoft.com/office/officeart/2016/7/layout/RepeatingBendingProcessNew"/>
    <dgm:cxn modelId="{B8FDF710-3F78-4EEA-877E-508C81BA60AE}" type="presParOf" srcId="{F8DDB528-1359-4B4B-AF42-F1B5D922B01D}" destId="{08D15107-3789-4262-A535-5363CA1A5EE6}" srcOrd="6" destOrd="0" presId="urn:microsoft.com/office/officeart/2016/7/layout/RepeatingBendingProcessNew"/>
    <dgm:cxn modelId="{3AE639AB-DDB7-4B25-9640-18FED444290A}" type="presParOf" srcId="{F8DDB528-1359-4B4B-AF42-F1B5D922B01D}" destId="{0C0F606D-A748-4E3E-8913-D9DEDF0891BD}" srcOrd="7" destOrd="0" presId="urn:microsoft.com/office/officeart/2016/7/layout/RepeatingBendingProcessNew"/>
    <dgm:cxn modelId="{6062F218-C25E-4139-8DFC-337DC2F2E235}" type="presParOf" srcId="{0C0F606D-A748-4E3E-8913-D9DEDF0891BD}" destId="{2FB7FA5E-6F00-46F7-8B04-885BFBA4001B}" srcOrd="0" destOrd="0" presId="urn:microsoft.com/office/officeart/2016/7/layout/RepeatingBendingProcessNew"/>
    <dgm:cxn modelId="{8657CB4C-23EF-4CAF-8F29-A09F6B4B9A0D}" type="presParOf" srcId="{F8DDB528-1359-4B4B-AF42-F1B5D922B01D}" destId="{DB228809-6F57-462B-B7F2-297783BFB9A1}" srcOrd="8" destOrd="0" presId="urn:microsoft.com/office/officeart/2016/7/layout/RepeatingBendingProcessNew"/>
    <dgm:cxn modelId="{AACA24EF-6E28-4279-82D7-367D49009D0F}" type="presParOf" srcId="{F8DDB528-1359-4B4B-AF42-F1B5D922B01D}" destId="{1739E5B7-3B2B-4FFB-9FE1-6D5F0A46F13D}" srcOrd="9" destOrd="0" presId="urn:microsoft.com/office/officeart/2016/7/layout/RepeatingBendingProcessNew"/>
    <dgm:cxn modelId="{65007CBD-5090-4787-B893-A183E475C5BC}" type="presParOf" srcId="{1739E5B7-3B2B-4FFB-9FE1-6D5F0A46F13D}" destId="{AA942C47-4ECF-4221-A99C-B962BA0CD46E}" srcOrd="0" destOrd="0" presId="urn:microsoft.com/office/officeart/2016/7/layout/RepeatingBendingProcessNew"/>
    <dgm:cxn modelId="{8063D678-FD09-4052-8BEA-5142086CED1B}" type="presParOf" srcId="{F8DDB528-1359-4B4B-AF42-F1B5D922B01D}" destId="{D82F5771-3953-4A2D-80AC-2BBF25452FE2}" srcOrd="10" destOrd="0" presId="urn:microsoft.com/office/officeart/2016/7/layout/RepeatingBendingProcessNew"/>
    <dgm:cxn modelId="{E54DC4A3-AE2F-4140-8439-98C64062B3EA}" type="presParOf" srcId="{F8DDB528-1359-4B4B-AF42-F1B5D922B01D}" destId="{E75F36E2-5563-421F-92CA-9CA14CBAD343}" srcOrd="11" destOrd="0" presId="urn:microsoft.com/office/officeart/2016/7/layout/RepeatingBendingProcessNew"/>
    <dgm:cxn modelId="{5B8084BD-8E00-4F1F-8BA0-A30B3F355B53}" type="presParOf" srcId="{E75F36E2-5563-421F-92CA-9CA14CBAD343}" destId="{55CD2BE0-1248-4529-938A-22C77FF854F4}" srcOrd="0" destOrd="0" presId="urn:microsoft.com/office/officeart/2016/7/layout/RepeatingBendingProcessNew"/>
    <dgm:cxn modelId="{54116F07-1BE5-40A1-8409-50C0E647252A}" type="presParOf" srcId="{F8DDB528-1359-4B4B-AF42-F1B5D922B01D}" destId="{EF99D012-3D77-4F07-B68E-20AC44F84EE5}" srcOrd="12" destOrd="0" presId="urn:microsoft.com/office/officeart/2016/7/layout/RepeatingBendingProcessNew"/>
    <dgm:cxn modelId="{BBA105AF-19E5-4C8A-9CE6-09A6C25E35DE}" type="presParOf" srcId="{F8DDB528-1359-4B4B-AF42-F1B5D922B01D}" destId="{08F4937D-4244-49D2-B2C0-42FC35984F6F}" srcOrd="13" destOrd="0" presId="urn:microsoft.com/office/officeart/2016/7/layout/RepeatingBendingProcessNew"/>
    <dgm:cxn modelId="{7F9F5126-B27C-4434-A231-FA3F1CEBFBEC}" type="presParOf" srcId="{08F4937D-4244-49D2-B2C0-42FC35984F6F}" destId="{EAA997D1-E826-4CB8-A9C4-933D9D88BD58}" srcOrd="0" destOrd="0" presId="urn:microsoft.com/office/officeart/2016/7/layout/RepeatingBendingProcessNew"/>
    <dgm:cxn modelId="{88AA4FF7-05A4-47E9-8043-1BC45962B187}" type="presParOf" srcId="{F8DDB528-1359-4B4B-AF42-F1B5D922B01D}" destId="{F1316078-0E90-4537-9F98-E3CDF3B0CEA5}" srcOrd="14" destOrd="0" presId="urn:microsoft.com/office/officeart/2016/7/layout/RepeatingBendingProcessNew"/>
    <dgm:cxn modelId="{C1D378FB-D33A-48D5-AE0A-66EE2019D32F}" type="presParOf" srcId="{F8DDB528-1359-4B4B-AF42-F1B5D922B01D}" destId="{F520D02F-7ED1-40CC-8D1F-31F88AFC8CB3}" srcOrd="15" destOrd="0" presId="urn:microsoft.com/office/officeart/2016/7/layout/RepeatingBendingProcessNew"/>
    <dgm:cxn modelId="{32C83F88-64E4-42BF-ACCD-CCCE6BC4848A}" type="presParOf" srcId="{F520D02F-7ED1-40CC-8D1F-31F88AFC8CB3}" destId="{F48BEF60-AA61-42F9-BD24-F0360D36E49E}" srcOrd="0" destOrd="0" presId="urn:microsoft.com/office/officeart/2016/7/layout/RepeatingBendingProcessNew"/>
    <dgm:cxn modelId="{FF13EC3B-2F18-4D9E-BE01-3D51720AA58E}" type="presParOf" srcId="{F8DDB528-1359-4B4B-AF42-F1B5D922B01D}" destId="{55C71F1E-6F39-4FC8-9671-72EC92612601}" srcOrd="16" destOrd="0" presId="urn:microsoft.com/office/officeart/2016/7/layout/RepeatingBendingProcessNew"/>
    <dgm:cxn modelId="{8B837801-AEF1-4B87-B337-11A18FBE40A3}" type="presParOf" srcId="{F8DDB528-1359-4B4B-AF42-F1B5D922B01D}" destId="{E2522C7D-21DF-490B-92D0-A41B00A5F66B}" srcOrd="17" destOrd="0" presId="urn:microsoft.com/office/officeart/2016/7/layout/RepeatingBendingProcessNew"/>
    <dgm:cxn modelId="{BFF79981-E11C-47FF-A581-AC191F466382}" type="presParOf" srcId="{E2522C7D-21DF-490B-92D0-A41B00A5F66B}" destId="{30CA6555-C06A-4A77-AE7E-5E0C33DB5E19}" srcOrd="0" destOrd="0" presId="urn:microsoft.com/office/officeart/2016/7/layout/RepeatingBendingProcessNew"/>
    <dgm:cxn modelId="{36BDE4A4-9A3E-47FC-963B-DC6A3FBEDCC7}" type="presParOf" srcId="{F8DDB528-1359-4B4B-AF42-F1B5D922B01D}" destId="{26DC962A-DE06-435A-AE7C-12A0BC4510E0}" srcOrd="18" destOrd="0" presId="urn:microsoft.com/office/officeart/2016/7/layout/RepeatingBendingProcessNew"/>
    <dgm:cxn modelId="{052DED68-6BCA-4B24-A2FC-DC9AD5F07417}" type="presParOf" srcId="{F8DDB528-1359-4B4B-AF42-F1B5D922B01D}" destId="{E3AAD338-4EAE-4148-99F3-24CC478200EE}" srcOrd="19" destOrd="0" presId="urn:microsoft.com/office/officeart/2016/7/layout/RepeatingBendingProcessNew"/>
    <dgm:cxn modelId="{43BD03DA-696C-49F3-9EAB-069B8048ACD4}" type="presParOf" srcId="{E3AAD338-4EAE-4148-99F3-24CC478200EE}" destId="{5C571943-ADD3-4515-9E2D-F25B7C69C188}" srcOrd="0" destOrd="0" presId="urn:microsoft.com/office/officeart/2016/7/layout/RepeatingBendingProcessNew"/>
    <dgm:cxn modelId="{75DC7BF6-6D68-456B-A4F6-90FD1CFA248E}" type="presParOf" srcId="{F8DDB528-1359-4B4B-AF42-F1B5D922B01D}" destId="{7CC21A37-31E7-49FC-980C-3DF45C802D12}" srcOrd="20" destOrd="0" presId="urn:microsoft.com/office/officeart/2016/7/layout/RepeatingBendingProcessNew"/>
    <dgm:cxn modelId="{E0FF95A0-9855-4965-B919-9827F9ED20EA}" type="presParOf" srcId="{F8DDB528-1359-4B4B-AF42-F1B5D922B01D}" destId="{72E529AC-9353-4076-B2BB-41C4F4204E4C}" srcOrd="21" destOrd="0" presId="urn:microsoft.com/office/officeart/2016/7/layout/RepeatingBendingProcessNew"/>
    <dgm:cxn modelId="{A7FC10D5-02FF-4C92-B37A-D4342577D9B1}" type="presParOf" srcId="{72E529AC-9353-4076-B2BB-41C4F4204E4C}" destId="{0F3C56E4-22F1-487C-9968-760B56B90558}" srcOrd="0" destOrd="0" presId="urn:microsoft.com/office/officeart/2016/7/layout/RepeatingBendingProcessNew"/>
    <dgm:cxn modelId="{F0890915-C3F3-4D79-A059-6D45640677A3}" type="presParOf" srcId="{F8DDB528-1359-4B4B-AF42-F1B5D922B01D}" destId="{FE757D0B-D956-4F80-8E1C-EE0216CFCAD1}" srcOrd="22" destOrd="0" presId="urn:microsoft.com/office/officeart/2016/7/layout/RepeatingBendingProcessNew"/>
    <dgm:cxn modelId="{E937D667-36BF-47E6-A9BA-09D809138846}" type="presParOf" srcId="{F8DDB528-1359-4B4B-AF42-F1B5D922B01D}" destId="{AECBE52B-3DCA-4853-9CA2-7EC45CFBB28E}" srcOrd="23" destOrd="0" presId="urn:microsoft.com/office/officeart/2016/7/layout/RepeatingBendingProcessNew"/>
    <dgm:cxn modelId="{57AD0925-B045-4A2D-B174-D920E39F23F3}" type="presParOf" srcId="{AECBE52B-3DCA-4853-9CA2-7EC45CFBB28E}" destId="{9CCC2D78-AAC1-4A66-878D-2D3EDF4D4838}" srcOrd="0" destOrd="0" presId="urn:microsoft.com/office/officeart/2016/7/layout/RepeatingBendingProcessNew"/>
    <dgm:cxn modelId="{C63926DB-3318-40B4-A24F-A4C5F2830FFE}" type="presParOf" srcId="{F8DDB528-1359-4B4B-AF42-F1B5D922B01D}" destId="{38F9FD2B-6A4A-4D38-B080-416B0F499F15}" srcOrd="24" destOrd="0" presId="urn:microsoft.com/office/officeart/2016/7/layout/RepeatingBendingProcessNew"/>
    <dgm:cxn modelId="{6A04794E-2695-4630-BF4B-16D1179735F4}" type="presParOf" srcId="{F8DDB528-1359-4B4B-AF42-F1B5D922B01D}" destId="{557BF679-801B-49DA-A387-1B879DEE7F01}" srcOrd="25" destOrd="0" presId="urn:microsoft.com/office/officeart/2016/7/layout/RepeatingBendingProcessNew"/>
    <dgm:cxn modelId="{27AF7196-0CFE-4994-87DB-38FE176CC506}" type="presParOf" srcId="{557BF679-801B-49DA-A387-1B879DEE7F01}" destId="{730A0517-42D7-4C31-810F-527DA4436CD9}" srcOrd="0" destOrd="0" presId="urn:microsoft.com/office/officeart/2016/7/layout/RepeatingBendingProcessNew"/>
    <dgm:cxn modelId="{EFF69892-CAC9-4AF4-9750-74928BC4EAA0}" type="presParOf" srcId="{F8DDB528-1359-4B4B-AF42-F1B5D922B01D}" destId="{FC932CF7-0B7C-4469-AF4A-23F0BED2DC54}" srcOrd="2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F3341720-F856-4D56-88BE-A115A738F2DD}">
      <dgm:prSet/>
      <dgm:spPr>
        <a:solidFill>
          <a:srgbClr val="00B050"/>
        </a:solidFill>
      </dgm:spPr>
      <dgm:t>
        <a:bodyPr/>
        <a:lstStyle/>
        <a:p>
          <a:r>
            <a:rPr lang="pt-BR" dirty="0"/>
            <a:t>10 – Resposta:</a:t>
          </a:r>
          <a:endParaRPr lang="en-US" dirty="0"/>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a:t>Abra o Solver, que pode ser encontrado em Ferramentas &gt; Solver.</a:t>
          </a:r>
          <a:endParaRPr lang="en-US"/>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dirty="0"/>
            <a:t>Como: Maximizar</a:t>
          </a:r>
          <a:endParaRPr lang="en-US" dirty="0"/>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0E241304-D623-4B0B-A64F-DFA40D34D864}" type="presOf" srcId="{3D31B63F-F41F-4BC0-AE06-046A5ABA1898}" destId="{B474E26A-2429-4351-9744-64B55667673D}"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86824A14-9174-418C-9905-3E9AD24EF9E7}" type="presOf" srcId="{7941720A-4CEE-4C1A-B3A4-78E4190E6167}" destId="{6EE17EB5-A3C5-450F-8A6E-E86A0741650B}" srcOrd="0" destOrd="0" presId="urn:microsoft.com/office/officeart/2005/8/layout/bProcess4"/>
    <dgm:cxn modelId="{B05EAF17-3D05-4A1D-AE10-43A5430F03F9}" srcId="{4EA4B62F-3379-4F08-84CE-4BEF5F6E0BF7}" destId="{6EE1CDAA-7502-45F8-A3AE-47C38BC47719}" srcOrd="13" destOrd="0" parTransId="{266027D9-38E0-4400-B014-36B13B54CE9C}" sibTransId="{3D31B63F-F41F-4BC0-AE06-046A5ABA1898}"/>
    <dgm:cxn modelId="{643C1D1A-71AB-48C2-A8BA-71C38EEDB689}" type="presOf" srcId="{4EA4B62F-3379-4F08-84CE-4BEF5F6E0BF7}" destId="{98D6F841-4B7B-4A46-8DD1-A4F780343847}" srcOrd="0" destOrd="0" presId="urn:microsoft.com/office/officeart/2005/8/layout/bProcess4"/>
    <dgm:cxn modelId="{63A6F41B-4ED8-4886-9A15-4EBBCA1A53E3}" type="presOf" srcId="{1170D335-9A76-4FF8-9266-C5D7F94CA822}" destId="{43D96E67-515D-47B1-8517-84BE51ABB520}"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B1B8428-529E-468B-8B1D-3B0FA1CCE86B}" type="presOf" srcId="{4CBD1781-3942-45D6-B088-903DB32579AF}" destId="{C1209A89-DDF3-4FC2-8A49-E71FFE6F46C4}" srcOrd="0" destOrd="0" presId="urn:microsoft.com/office/officeart/2005/8/layout/bProcess4"/>
    <dgm:cxn modelId="{DAF3722E-2748-485C-8508-A8107FEC1314}" type="presOf" srcId="{531ECB5D-51A1-48F5-8632-0798A63D0D40}" destId="{FBFA4DF8-33E2-44D7-A30E-8001BB6F9960}" srcOrd="0" destOrd="0" presId="urn:microsoft.com/office/officeart/2005/8/layout/bProcess4"/>
    <dgm:cxn modelId="{894D433C-3A51-4360-9D7A-43789615D675}" type="presOf" srcId="{683D39A0-741D-49D9-ADB8-31629F1F69F8}" destId="{BB1B79F0-6C61-427F-805F-115E8C8F67AA}" srcOrd="0" destOrd="0" presId="urn:microsoft.com/office/officeart/2005/8/layout/bProcess4"/>
    <dgm:cxn modelId="{2519D93E-5CB9-47B5-A2E2-4D20761ACF10}" type="presOf" srcId="{31EAA90B-D1EE-4642-AFB1-42E937BEC25F}" destId="{6EE17EB5-A3C5-450F-8A6E-E86A0741650B}" srcOrd="0" destOrd="1" presId="urn:microsoft.com/office/officeart/2005/8/layout/bProcess4"/>
    <dgm:cxn modelId="{9460885F-EDE1-4E8C-B514-D23490F72010}" type="presOf" srcId="{418C46A0-2BD4-4777-9AF3-A7DB2E6E26FE}" destId="{4FC6469F-B225-4CEC-A497-1E96E8039ADA}" srcOrd="0" destOrd="0" presId="urn:microsoft.com/office/officeart/2005/8/layout/bProcess4"/>
    <dgm:cxn modelId="{507B1541-CE8E-4E3D-A58E-2B0C33520CCA}" type="presOf" srcId="{70819B58-A6B7-4DCB-AB71-E9F084026686}" destId="{3A5AB2BB-A137-402F-B88E-E4F16A3AA208}"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C085A26B-D200-44A2-A998-F7548CCC0ADB}" type="presOf" srcId="{59423AE6-3551-4746-9A24-8B55E0BC2304}" destId="{54C3D781-72CE-4E76-8087-4C704E201576}" srcOrd="0" destOrd="0" presId="urn:microsoft.com/office/officeart/2005/8/layout/bProcess4"/>
    <dgm:cxn modelId="{7657D56D-1393-400D-ADC4-31D3F76C2963}" type="presOf" srcId="{6EE1CDAA-7502-45F8-A3AE-47C38BC47719}" destId="{F8EDCA8E-7A63-4789-B355-C01895910C1C}" srcOrd="0" destOrd="0"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6C51174F-8FA5-4D6D-82F7-2274F94E9326}" type="presOf" srcId="{37AA3939-90B1-4F8C-BDDA-CDA5B101A6FC}" destId="{73BFC3DA-6FDE-4BD2-8F18-F8BAAF10350A}" srcOrd="0" destOrd="0" presId="urn:microsoft.com/office/officeart/2005/8/layout/bProcess4"/>
    <dgm:cxn modelId="{6107AC50-25B2-4315-8A98-4A3234718519}" type="presOf" srcId="{B28A8FB9-B9F3-49E7-9FB5-BA45E2FDDFB6}" destId="{1869FA04-910F-475C-B1E7-D62798AD36AA}"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C9256154-6DA1-4ACE-B8F7-5408822F2A9B}" srcId="{4EA4B62F-3379-4F08-84CE-4BEF5F6E0BF7}" destId="{1BC0249B-318D-40CC-AF10-B615D7CC3BE4}" srcOrd="7" destOrd="0" parTransId="{8ED06DEB-0EC1-462A-94B9-6DDCA5D4B431}" sibTransId="{F6F1ED8B-5D60-4736-B05D-ECD221F68927}"/>
    <dgm:cxn modelId="{204EB054-DEFB-4A79-A709-3A444C290324}" type="presOf" srcId="{07A92207-5301-4E84-8765-C2E9409AB156}" destId="{39A28CED-81EA-4161-AFFC-8C460BA244C2}" srcOrd="0" destOrd="0" presId="urn:microsoft.com/office/officeart/2005/8/layout/bProcess4"/>
    <dgm:cxn modelId="{D75D1075-FFEE-41C2-A328-0189E8936A4B}" type="presOf" srcId="{1B5973F5-B0EF-4DF6-AE9C-ACA6520A33F0}" destId="{32FB6FDE-6161-4233-B079-4EF302D0A504}" srcOrd="0" destOrd="0" presId="urn:microsoft.com/office/officeart/2005/8/layout/bProcess4"/>
    <dgm:cxn modelId="{A27D1375-7F30-41C0-AE76-A4F126C0714C}" srcId="{4EA4B62F-3379-4F08-84CE-4BEF5F6E0BF7}" destId="{349C4322-8137-4194-8F5B-92230D68D60A}" srcOrd="9" destOrd="0" parTransId="{38C5597E-B593-4075-8E23-024FD649E9AD}" sibTransId="{92A64F0D-D134-4157-AC77-32E6AB31A312}"/>
    <dgm:cxn modelId="{472B9F55-9339-4C44-916E-062CF1926213}" type="presOf" srcId="{F3341720-F856-4D56-88BE-A115A738F2DD}" destId="{A35DD117-812F-4B4F-BE21-5EC2C9D6F9E4}"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D01BBD59-32B7-437B-9392-45BF7A950BCC}" type="presOf" srcId="{13744DCC-D557-4DA9-BE67-C66BE21C42B0}" destId="{CB714B87-DD1C-4350-AD48-33041A7F0D6A}" srcOrd="0" destOrd="0" presId="urn:microsoft.com/office/officeart/2005/8/layout/bProcess4"/>
    <dgm:cxn modelId="{8798867C-F868-4B9A-A757-92812A929C4E}" type="presOf" srcId="{12035619-D4E7-42F9-A86C-D98C5ECC0342}" destId="{D8094CFC-B45F-476E-95FA-F82445A8BCF0}" srcOrd="0" destOrd="0" presId="urn:microsoft.com/office/officeart/2005/8/layout/bProcess4"/>
    <dgm:cxn modelId="{202FEC86-4C80-4BD1-AA5B-DE8AE2D1F3F1}" type="presOf" srcId="{E326221F-10A9-4EA6-BBA7-2B3155C5BBA3}" destId="{4EEC4EF8-2CC4-4FFF-82C9-6A38972F92E9}" srcOrd="0" destOrd="0" presId="urn:microsoft.com/office/officeart/2005/8/layout/bProcess4"/>
    <dgm:cxn modelId="{D427DF8C-D61E-4017-B9C1-EE35583F24F4}" type="presOf" srcId="{AB833E8E-84EF-469C-BCFF-A4A2AFE5F348}" destId="{D968A3A3-6F6E-423E-AEAC-8C392075685C}" srcOrd="0" destOrd="0" presId="urn:microsoft.com/office/officeart/2005/8/layout/bProcess4"/>
    <dgm:cxn modelId="{0BAB678E-FC78-4FA4-A4EC-FC1CB3376633}" type="presOf" srcId="{73DBA3F4-816F-4D72-A147-B9D1D37461EB}" destId="{84945B72-A54A-4EC8-933D-66F6DFAF77EC}"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6380A4A4-0AD7-43CA-840E-E11E0435482C}" type="presOf" srcId="{92A64F0D-D134-4157-AC77-32E6AB31A312}" destId="{34E55E69-FA6A-4201-A33B-0B63CBDC062E}" srcOrd="0" destOrd="0" presId="urn:microsoft.com/office/officeart/2005/8/layout/bProcess4"/>
    <dgm:cxn modelId="{C911CAB0-AEBC-4DD8-B9C0-CB4B24F0A1F7}" type="presOf" srcId="{F6F1ED8B-5D60-4736-B05D-ECD221F68927}" destId="{5E47A09E-4248-45C8-B9D2-3FAC745810F3}" srcOrd="0" destOrd="0" presId="urn:microsoft.com/office/officeart/2005/8/layout/bProcess4"/>
    <dgm:cxn modelId="{39F63FC2-EF36-4A41-A065-1C872DC55BD8}" type="presOf" srcId="{85F95598-4A82-46D9-AA6B-409459E8A706}" destId="{DBE059BE-9A84-4047-A4EF-49D4E0768C9C}" srcOrd="0" destOrd="0" presId="urn:microsoft.com/office/officeart/2005/8/layout/bProcess4"/>
    <dgm:cxn modelId="{CE4879C3-7D88-40DC-9EFA-1597194913CF}" type="presOf" srcId="{103596A7-4B17-4EF5-A096-E1FA89599A13}" destId="{89FC3847-AE3E-4F98-9A56-AAC38C736A94}" srcOrd="0" destOrd="0" presId="urn:microsoft.com/office/officeart/2005/8/layout/bProcess4"/>
    <dgm:cxn modelId="{F5E2C6C7-A9F6-4E13-82B8-9F7AF2865619}" type="presOf" srcId="{3348ACE9-D2E8-4805-89AE-7B91B3C04CE2}" destId="{DAA01034-8DBE-444A-A70D-7BD706AE4D52}" srcOrd="0" destOrd="0" presId="urn:microsoft.com/office/officeart/2005/8/layout/bProcess4"/>
    <dgm:cxn modelId="{78B207C8-A5A2-4058-8730-E696AEC91060}" type="presOf" srcId="{0C5947B2-8094-4D3E-97E5-830807968BEE}" destId="{5B877D8F-AFBC-43A9-BB76-2C80106DB69A}" srcOrd="0" destOrd="0" presId="urn:microsoft.com/office/officeart/2005/8/layout/bProcess4"/>
    <dgm:cxn modelId="{01FD25C8-73AB-44E7-A116-EE8D6F83FDF9}" type="presOf" srcId="{C31CEF9A-242D-432B-AE6F-3C371ABBAC37}" destId="{F92AA7C8-4E54-4C0D-BB15-03042764CF89}"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7BDF56F4-0A63-43C8-9480-C5A2DF1BD99E}" type="presOf" srcId="{BDF44126-215A-4452-8F85-EBA1D8ED5328}" destId="{3FA24AC9-2202-42EA-8150-E62B237F227F}" srcOrd="0" destOrd="0" presId="urn:microsoft.com/office/officeart/2005/8/layout/bProcess4"/>
    <dgm:cxn modelId="{F533ECF4-FC14-47E6-AD4F-26DC14494D66}" type="presOf" srcId="{1BC0249B-318D-40CC-AF10-B615D7CC3BE4}" destId="{12DCCD1A-CFF9-4B79-A8B8-1B0B1A0C45FF}" srcOrd="0" destOrd="0" presId="urn:microsoft.com/office/officeart/2005/8/layout/bProcess4"/>
    <dgm:cxn modelId="{E06DE3F6-94FD-45E3-B086-A4CC5D7558AC}" type="presOf" srcId="{E3A66F76-B8B6-4859-B10C-EBB93FBBE679}" destId="{E8F607D5-42E3-4441-94BD-1F91671B83E7}" srcOrd="0" destOrd="0" presId="urn:microsoft.com/office/officeart/2005/8/layout/bProcess4"/>
    <dgm:cxn modelId="{0886EFF8-2F22-4B1C-BED5-27715E19363D}" type="presOf" srcId="{349C4322-8137-4194-8F5B-92230D68D60A}" destId="{62869A5A-2F21-4C7D-B434-B349C387B127}" srcOrd="0" destOrd="0" presId="urn:microsoft.com/office/officeart/2005/8/layout/bProcess4"/>
    <dgm:cxn modelId="{CC977E8D-AFBF-40B7-BE5F-B7F2F9A3C637}" type="presParOf" srcId="{98D6F841-4B7B-4A46-8DD1-A4F780343847}" destId="{2FB457ED-9462-4055-AAA4-E3829A08F017}" srcOrd="0" destOrd="0" presId="urn:microsoft.com/office/officeart/2005/8/layout/bProcess4"/>
    <dgm:cxn modelId="{A5B1FE57-3459-4C58-8B08-DBB614C875F4}" type="presParOf" srcId="{2FB457ED-9462-4055-AAA4-E3829A08F017}" destId="{C7123038-A99A-4757-8DA1-83F106248600}" srcOrd="0" destOrd="0" presId="urn:microsoft.com/office/officeart/2005/8/layout/bProcess4"/>
    <dgm:cxn modelId="{490528C8-2BCF-4C49-BEF7-2116B83E60B1}" type="presParOf" srcId="{2FB457ED-9462-4055-AAA4-E3829A08F017}" destId="{A35DD117-812F-4B4F-BE21-5EC2C9D6F9E4}" srcOrd="1" destOrd="0" presId="urn:microsoft.com/office/officeart/2005/8/layout/bProcess4"/>
    <dgm:cxn modelId="{F9D06516-82A3-48EA-9917-05325D1CC4F7}" type="presParOf" srcId="{98D6F841-4B7B-4A46-8DD1-A4F780343847}" destId="{BB1B79F0-6C61-427F-805F-115E8C8F67AA}" srcOrd="1" destOrd="0" presId="urn:microsoft.com/office/officeart/2005/8/layout/bProcess4"/>
    <dgm:cxn modelId="{E4B7829C-7066-4858-8F01-5FF54AAB2AA2}" type="presParOf" srcId="{98D6F841-4B7B-4A46-8DD1-A4F780343847}" destId="{1E2FC252-16AB-4D24-AA31-19BBB85C8430}" srcOrd="2" destOrd="0" presId="urn:microsoft.com/office/officeart/2005/8/layout/bProcess4"/>
    <dgm:cxn modelId="{E7DD1745-72C2-4617-8BEC-1A2B55923994}" type="presParOf" srcId="{1E2FC252-16AB-4D24-AA31-19BBB85C8430}" destId="{CDD48378-6EED-4AB0-BC7A-C2AAF693CA99}" srcOrd="0" destOrd="0" presId="urn:microsoft.com/office/officeart/2005/8/layout/bProcess4"/>
    <dgm:cxn modelId="{6FE49329-E3D5-4149-A149-A04F53D0609C}" type="presParOf" srcId="{1E2FC252-16AB-4D24-AA31-19BBB85C8430}" destId="{1869FA04-910F-475C-B1E7-D62798AD36AA}" srcOrd="1" destOrd="0" presId="urn:microsoft.com/office/officeart/2005/8/layout/bProcess4"/>
    <dgm:cxn modelId="{09D9323A-1E57-480D-9D96-C82999CB4F0A}" type="presParOf" srcId="{98D6F841-4B7B-4A46-8DD1-A4F780343847}" destId="{89FC3847-AE3E-4F98-9A56-AAC38C736A94}" srcOrd="3" destOrd="0" presId="urn:microsoft.com/office/officeart/2005/8/layout/bProcess4"/>
    <dgm:cxn modelId="{249C04A3-6190-461D-91F9-95EB082AC2DA}" type="presParOf" srcId="{98D6F841-4B7B-4A46-8DD1-A4F780343847}" destId="{947542B4-2D0F-4B9D-87F5-BEAF8AF1E636}" srcOrd="4" destOrd="0" presId="urn:microsoft.com/office/officeart/2005/8/layout/bProcess4"/>
    <dgm:cxn modelId="{12B05E9A-F990-42DA-B397-1A9CF33867ED}" type="presParOf" srcId="{947542B4-2D0F-4B9D-87F5-BEAF8AF1E636}" destId="{53D2A247-2313-4BB8-95D2-0CA57E52F57D}" srcOrd="0" destOrd="0" presId="urn:microsoft.com/office/officeart/2005/8/layout/bProcess4"/>
    <dgm:cxn modelId="{E7DF050C-1C1A-4F10-B897-11C7730F7D1A}" type="presParOf" srcId="{947542B4-2D0F-4B9D-87F5-BEAF8AF1E636}" destId="{54C3D781-72CE-4E76-8087-4C704E201576}" srcOrd="1" destOrd="0" presId="urn:microsoft.com/office/officeart/2005/8/layout/bProcess4"/>
    <dgm:cxn modelId="{9C7E0A2C-DDD1-4980-83B3-0BE9CAAE97D7}" type="presParOf" srcId="{98D6F841-4B7B-4A46-8DD1-A4F780343847}" destId="{43D96E67-515D-47B1-8517-84BE51ABB520}" srcOrd="5" destOrd="0" presId="urn:microsoft.com/office/officeart/2005/8/layout/bProcess4"/>
    <dgm:cxn modelId="{CD09307E-8E55-4F7D-A227-81AED5AEC877}" type="presParOf" srcId="{98D6F841-4B7B-4A46-8DD1-A4F780343847}" destId="{9056EFAE-C4ED-4B20-A93A-B8FD5924D306}" srcOrd="6" destOrd="0" presId="urn:microsoft.com/office/officeart/2005/8/layout/bProcess4"/>
    <dgm:cxn modelId="{14D1543D-C4FF-43E7-8994-553014C70024}" type="presParOf" srcId="{9056EFAE-C4ED-4B20-A93A-B8FD5924D306}" destId="{2E91423F-F427-4907-BFB8-6A44717A04D2}" srcOrd="0" destOrd="0" presId="urn:microsoft.com/office/officeart/2005/8/layout/bProcess4"/>
    <dgm:cxn modelId="{D7EFCD08-F14E-4FD1-B522-C7907B5EC40C}" type="presParOf" srcId="{9056EFAE-C4ED-4B20-A93A-B8FD5924D306}" destId="{DAA01034-8DBE-444A-A70D-7BD706AE4D52}" srcOrd="1" destOrd="0" presId="urn:microsoft.com/office/officeart/2005/8/layout/bProcess4"/>
    <dgm:cxn modelId="{5E1389DA-E81B-4F18-9D81-55E366B472AD}" type="presParOf" srcId="{98D6F841-4B7B-4A46-8DD1-A4F780343847}" destId="{5B877D8F-AFBC-43A9-BB76-2C80106DB69A}" srcOrd="7" destOrd="0" presId="urn:microsoft.com/office/officeart/2005/8/layout/bProcess4"/>
    <dgm:cxn modelId="{32382AEE-5B4C-4F65-B22D-3A285BB4EECE}" type="presParOf" srcId="{98D6F841-4B7B-4A46-8DD1-A4F780343847}" destId="{6CD7D4F9-3382-43EC-B668-8989965941F3}" srcOrd="8" destOrd="0" presId="urn:microsoft.com/office/officeart/2005/8/layout/bProcess4"/>
    <dgm:cxn modelId="{593016DE-35B8-47F9-8A6C-0A164A946218}" type="presParOf" srcId="{6CD7D4F9-3382-43EC-B668-8989965941F3}" destId="{0739FE3A-7AAE-4FB2-9AC6-B2F968BC8015}" srcOrd="0" destOrd="0" presId="urn:microsoft.com/office/officeart/2005/8/layout/bProcess4"/>
    <dgm:cxn modelId="{3001FD2B-C17F-407E-87BC-8DB7690B3332}" type="presParOf" srcId="{6CD7D4F9-3382-43EC-B668-8989965941F3}" destId="{D968A3A3-6F6E-423E-AEAC-8C392075685C}" srcOrd="1" destOrd="0" presId="urn:microsoft.com/office/officeart/2005/8/layout/bProcess4"/>
    <dgm:cxn modelId="{9224EA05-DD76-49BF-8D38-EE4782790F2B}" type="presParOf" srcId="{98D6F841-4B7B-4A46-8DD1-A4F780343847}" destId="{E8F607D5-42E3-4441-94BD-1F91671B83E7}" srcOrd="9" destOrd="0" presId="urn:microsoft.com/office/officeart/2005/8/layout/bProcess4"/>
    <dgm:cxn modelId="{C79101D4-369A-406C-A8A6-4FA3E7F28416}" type="presParOf" srcId="{98D6F841-4B7B-4A46-8DD1-A4F780343847}" destId="{59C2D758-836B-4AEC-A8E5-BAC9D9D24262}" srcOrd="10" destOrd="0" presId="urn:microsoft.com/office/officeart/2005/8/layout/bProcess4"/>
    <dgm:cxn modelId="{F8F10455-9A46-410C-A110-F2973E4DBB89}" type="presParOf" srcId="{59C2D758-836B-4AEC-A8E5-BAC9D9D24262}" destId="{6F515654-0AB8-4965-AA0D-DABDB6DD0CAB}" srcOrd="0" destOrd="0" presId="urn:microsoft.com/office/officeart/2005/8/layout/bProcess4"/>
    <dgm:cxn modelId="{798AD381-F9C5-40BC-BECE-6F659FD01A07}" type="presParOf" srcId="{59C2D758-836B-4AEC-A8E5-BAC9D9D24262}" destId="{73BFC3DA-6FDE-4BD2-8F18-F8BAAF10350A}" srcOrd="1" destOrd="0" presId="urn:microsoft.com/office/officeart/2005/8/layout/bProcess4"/>
    <dgm:cxn modelId="{2B810C2A-9A43-406F-A32A-1A479920E008}" type="presParOf" srcId="{98D6F841-4B7B-4A46-8DD1-A4F780343847}" destId="{3A5AB2BB-A137-402F-B88E-E4F16A3AA208}" srcOrd="11" destOrd="0" presId="urn:microsoft.com/office/officeart/2005/8/layout/bProcess4"/>
    <dgm:cxn modelId="{FD9A64A2-564F-42FF-B83A-6DF4FFF5F634}" type="presParOf" srcId="{98D6F841-4B7B-4A46-8DD1-A4F780343847}" destId="{A05B3B8B-6034-4450-9B0B-0AE235E739AA}" srcOrd="12" destOrd="0" presId="urn:microsoft.com/office/officeart/2005/8/layout/bProcess4"/>
    <dgm:cxn modelId="{BA5A133B-695B-4E83-ADA4-8E6DCA013F1F}" type="presParOf" srcId="{A05B3B8B-6034-4450-9B0B-0AE235E739AA}" destId="{A177174A-9C28-446F-844E-04F432D8B638}" srcOrd="0" destOrd="0" presId="urn:microsoft.com/office/officeart/2005/8/layout/bProcess4"/>
    <dgm:cxn modelId="{DB090BDC-ED0C-4856-BECE-C31F3D362416}" type="presParOf" srcId="{A05B3B8B-6034-4450-9B0B-0AE235E739AA}" destId="{39A28CED-81EA-4161-AFFC-8C460BA244C2}" srcOrd="1" destOrd="0" presId="urn:microsoft.com/office/officeart/2005/8/layout/bProcess4"/>
    <dgm:cxn modelId="{936FCBD3-584E-482E-A51F-8C7FB5251AA7}" type="presParOf" srcId="{98D6F841-4B7B-4A46-8DD1-A4F780343847}" destId="{D8094CFC-B45F-476E-95FA-F82445A8BCF0}" srcOrd="13" destOrd="0" presId="urn:microsoft.com/office/officeart/2005/8/layout/bProcess4"/>
    <dgm:cxn modelId="{64CC9DDC-69CA-42D5-885D-EE83723C5D2C}" type="presParOf" srcId="{98D6F841-4B7B-4A46-8DD1-A4F780343847}" destId="{3773B5FA-66B6-4640-861B-AA7F36677F32}" srcOrd="14" destOrd="0" presId="urn:microsoft.com/office/officeart/2005/8/layout/bProcess4"/>
    <dgm:cxn modelId="{B74A2DE3-5F87-4E94-AB21-82578152F192}" type="presParOf" srcId="{3773B5FA-66B6-4640-861B-AA7F36677F32}" destId="{7ADE0035-A820-4970-A093-A2D7FEF2D5BF}" srcOrd="0" destOrd="0" presId="urn:microsoft.com/office/officeart/2005/8/layout/bProcess4"/>
    <dgm:cxn modelId="{BCFD0175-3E11-481A-BCB5-AA341CEC7068}" type="presParOf" srcId="{3773B5FA-66B6-4640-861B-AA7F36677F32}" destId="{12DCCD1A-CFF9-4B79-A8B8-1B0B1A0C45FF}" srcOrd="1" destOrd="0" presId="urn:microsoft.com/office/officeart/2005/8/layout/bProcess4"/>
    <dgm:cxn modelId="{80F34738-F263-4FFF-BB41-940929A66BE3}" type="presParOf" srcId="{98D6F841-4B7B-4A46-8DD1-A4F780343847}" destId="{5E47A09E-4248-45C8-B9D2-3FAC745810F3}" srcOrd="15" destOrd="0" presId="urn:microsoft.com/office/officeart/2005/8/layout/bProcess4"/>
    <dgm:cxn modelId="{18A6A076-741F-4151-8DF6-60027A0A588A}" type="presParOf" srcId="{98D6F841-4B7B-4A46-8DD1-A4F780343847}" destId="{4911EDF9-D1C0-4832-9EA3-72B98AE3072D}" srcOrd="16" destOrd="0" presId="urn:microsoft.com/office/officeart/2005/8/layout/bProcess4"/>
    <dgm:cxn modelId="{77DEFFFA-6495-4666-A43F-453E91AA8B2F}" type="presParOf" srcId="{4911EDF9-D1C0-4832-9EA3-72B98AE3072D}" destId="{1BAF5C53-4392-4AB9-87B7-24750C93F7EB}" srcOrd="0" destOrd="0" presId="urn:microsoft.com/office/officeart/2005/8/layout/bProcess4"/>
    <dgm:cxn modelId="{C6E9796C-1AE3-4388-AE3A-680345D0963F}" type="presParOf" srcId="{4911EDF9-D1C0-4832-9EA3-72B98AE3072D}" destId="{FBFA4DF8-33E2-44D7-A30E-8001BB6F9960}" srcOrd="1" destOrd="0" presId="urn:microsoft.com/office/officeart/2005/8/layout/bProcess4"/>
    <dgm:cxn modelId="{ECDDE3BA-3CC0-457B-B691-B2125232FDD4}" type="presParOf" srcId="{98D6F841-4B7B-4A46-8DD1-A4F780343847}" destId="{C1209A89-DDF3-4FC2-8A49-E71FFE6F46C4}" srcOrd="17" destOrd="0" presId="urn:microsoft.com/office/officeart/2005/8/layout/bProcess4"/>
    <dgm:cxn modelId="{A5B409C2-543F-4682-9571-4A877B279F59}" type="presParOf" srcId="{98D6F841-4B7B-4A46-8DD1-A4F780343847}" destId="{04D1476D-8154-46CD-9A34-64B5744E04D0}" srcOrd="18" destOrd="0" presId="urn:microsoft.com/office/officeart/2005/8/layout/bProcess4"/>
    <dgm:cxn modelId="{42B1E141-8B55-4361-A27C-AD895F6E87FE}" type="presParOf" srcId="{04D1476D-8154-46CD-9A34-64B5744E04D0}" destId="{AC068DFE-D9D2-4337-9989-E6A9CAE6FF4A}" srcOrd="0" destOrd="0" presId="urn:microsoft.com/office/officeart/2005/8/layout/bProcess4"/>
    <dgm:cxn modelId="{A71B5596-B14A-491E-815D-CA2DAF150C13}" type="presParOf" srcId="{04D1476D-8154-46CD-9A34-64B5744E04D0}" destId="{62869A5A-2F21-4C7D-B434-B349C387B127}" srcOrd="1" destOrd="0" presId="urn:microsoft.com/office/officeart/2005/8/layout/bProcess4"/>
    <dgm:cxn modelId="{0AC5DB12-DD16-454A-A442-2F52DEA0AF4D}" type="presParOf" srcId="{98D6F841-4B7B-4A46-8DD1-A4F780343847}" destId="{34E55E69-FA6A-4201-A33B-0B63CBDC062E}" srcOrd="19" destOrd="0" presId="urn:microsoft.com/office/officeart/2005/8/layout/bProcess4"/>
    <dgm:cxn modelId="{16599F31-26E8-41EC-A3F7-F6F5E6C83DEF}" type="presParOf" srcId="{98D6F841-4B7B-4A46-8DD1-A4F780343847}" destId="{A7FD8ACC-C0C6-4154-ACF6-ACD9B9F57914}" srcOrd="20" destOrd="0" presId="urn:microsoft.com/office/officeart/2005/8/layout/bProcess4"/>
    <dgm:cxn modelId="{378BCA3F-F0F3-45AF-A80E-CA6673ACE052}" type="presParOf" srcId="{A7FD8ACC-C0C6-4154-ACF6-ACD9B9F57914}" destId="{CB066ABE-F5A8-4AF2-8257-38C990715BF1}" srcOrd="0" destOrd="0" presId="urn:microsoft.com/office/officeart/2005/8/layout/bProcess4"/>
    <dgm:cxn modelId="{13A73399-36D0-4EF2-85D7-2D10346A25CA}" type="presParOf" srcId="{A7FD8ACC-C0C6-4154-ACF6-ACD9B9F57914}" destId="{32FB6FDE-6161-4233-B079-4EF302D0A504}" srcOrd="1" destOrd="0" presId="urn:microsoft.com/office/officeart/2005/8/layout/bProcess4"/>
    <dgm:cxn modelId="{EBEDC732-2658-4799-89E3-A5A58DCB1ADD}" type="presParOf" srcId="{98D6F841-4B7B-4A46-8DD1-A4F780343847}" destId="{3FA24AC9-2202-42EA-8150-E62B237F227F}" srcOrd="21" destOrd="0" presId="urn:microsoft.com/office/officeart/2005/8/layout/bProcess4"/>
    <dgm:cxn modelId="{9765EDD7-8B2A-42C3-843B-77073E3155B3}" type="presParOf" srcId="{98D6F841-4B7B-4A46-8DD1-A4F780343847}" destId="{C121B804-F7AD-4EF2-AEF6-E38C231966A5}" srcOrd="22" destOrd="0" presId="urn:microsoft.com/office/officeart/2005/8/layout/bProcess4"/>
    <dgm:cxn modelId="{3BB3D013-6B6F-493A-93A8-E843EA889DE6}" type="presParOf" srcId="{C121B804-F7AD-4EF2-AEF6-E38C231966A5}" destId="{9DAF2B39-D342-4F5A-89E4-17F38087AAD8}" srcOrd="0" destOrd="0" presId="urn:microsoft.com/office/officeart/2005/8/layout/bProcess4"/>
    <dgm:cxn modelId="{89CB566F-5AA0-4821-81E9-16584A6B4450}" type="presParOf" srcId="{C121B804-F7AD-4EF2-AEF6-E38C231966A5}" destId="{CB714B87-DD1C-4350-AD48-33041A7F0D6A}" srcOrd="1" destOrd="0" presId="urn:microsoft.com/office/officeart/2005/8/layout/bProcess4"/>
    <dgm:cxn modelId="{8EB5BC6A-39AC-4658-917A-23F658E6F4A9}" type="presParOf" srcId="{98D6F841-4B7B-4A46-8DD1-A4F780343847}" destId="{4EEC4EF8-2CC4-4FFF-82C9-6A38972F92E9}" srcOrd="23" destOrd="0" presId="urn:microsoft.com/office/officeart/2005/8/layout/bProcess4"/>
    <dgm:cxn modelId="{389C411E-1B32-42BE-8801-23FF43D951BC}" type="presParOf" srcId="{98D6F841-4B7B-4A46-8DD1-A4F780343847}" destId="{8D38DFCB-63E7-446D-A1E8-5B1ABAFA2F83}" srcOrd="24" destOrd="0" presId="urn:microsoft.com/office/officeart/2005/8/layout/bProcess4"/>
    <dgm:cxn modelId="{16263764-735D-489A-94B6-45D8A8D149BB}" type="presParOf" srcId="{8D38DFCB-63E7-446D-A1E8-5B1ABAFA2F83}" destId="{92AC66DE-E38E-430F-9C06-A705F59919C1}" srcOrd="0" destOrd="0" presId="urn:microsoft.com/office/officeart/2005/8/layout/bProcess4"/>
    <dgm:cxn modelId="{C4B8CA80-8086-4D39-9DDF-3242FCE6C56C}" type="presParOf" srcId="{8D38DFCB-63E7-446D-A1E8-5B1ABAFA2F83}" destId="{6EE17EB5-A3C5-450F-8A6E-E86A0741650B}" srcOrd="1" destOrd="0" presId="urn:microsoft.com/office/officeart/2005/8/layout/bProcess4"/>
    <dgm:cxn modelId="{169892FB-FCF3-4E0E-A6D7-CA4B46203495}" type="presParOf" srcId="{98D6F841-4B7B-4A46-8DD1-A4F780343847}" destId="{84945B72-A54A-4EC8-933D-66F6DFAF77EC}" srcOrd="25" destOrd="0" presId="urn:microsoft.com/office/officeart/2005/8/layout/bProcess4"/>
    <dgm:cxn modelId="{B743A56A-A8FF-4DD9-82C9-9DA55588E5E0}" type="presParOf" srcId="{98D6F841-4B7B-4A46-8DD1-A4F780343847}" destId="{66F97105-EFFB-4B82-93E0-9B6044E61FCC}" srcOrd="26" destOrd="0" presId="urn:microsoft.com/office/officeart/2005/8/layout/bProcess4"/>
    <dgm:cxn modelId="{963481EB-C96F-4B65-953F-47A1A3780CEC}" type="presParOf" srcId="{66F97105-EFFB-4B82-93E0-9B6044E61FCC}" destId="{ADF7FD64-A13B-4310-B130-C614DF24500E}" srcOrd="0" destOrd="0" presId="urn:microsoft.com/office/officeart/2005/8/layout/bProcess4"/>
    <dgm:cxn modelId="{CED7D6CC-9D6F-4CF3-82A8-8C28944C0463}" type="presParOf" srcId="{66F97105-EFFB-4B82-93E0-9B6044E61FCC}" destId="{F8EDCA8E-7A63-4789-B355-C01895910C1C}" srcOrd="1" destOrd="0" presId="urn:microsoft.com/office/officeart/2005/8/layout/bProcess4"/>
    <dgm:cxn modelId="{46B657F3-57A1-4E2D-9350-1FDE2110E0CE}" type="presParOf" srcId="{98D6F841-4B7B-4A46-8DD1-A4F780343847}" destId="{B474E26A-2429-4351-9744-64B55667673D}" srcOrd="27" destOrd="0" presId="urn:microsoft.com/office/officeart/2005/8/layout/bProcess4"/>
    <dgm:cxn modelId="{6B6F135D-8131-4F25-98FC-F294FD22F0D8}" type="presParOf" srcId="{98D6F841-4B7B-4A46-8DD1-A4F780343847}" destId="{34A6A0A3-F10B-46BF-8DA1-F4BEB48C3424}" srcOrd="28" destOrd="0" presId="urn:microsoft.com/office/officeart/2005/8/layout/bProcess4"/>
    <dgm:cxn modelId="{CE4293E2-9797-44F3-8BFF-D284CA1E3328}" type="presParOf" srcId="{34A6A0A3-F10B-46BF-8DA1-F4BEB48C3424}" destId="{FFAF67BD-07BA-4445-9257-51A5A73F13D3}" srcOrd="0" destOrd="0" presId="urn:microsoft.com/office/officeart/2005/8/layout/bProcess4"/>
    <dgm:cxn modelId="{E1AAB07A-7DB7-4A04-B676-0ABFC5CA55A7}" type="presParOf" srcId="{34A6A0A3-F10B-46BF-8DA1-F4BEB48C3424}" destId="{4FC6469F-B225-4CEC-A497-1E96E8039ADA}" srcOrd="1" destOrd="0" presId="urn:microsoft.com/office/officeart/2005/8/layout/bProcess4"/>
    <dgm:cxn modelId="{6BF9BADD-8F0C-4BA2-AE23-A5D9245E6A84}" type="presParOf" srcId="{98D6F841-4B7B-4A46-8DD1-A4F780343847}" destId="{F92AA7C8-4E54-4C0D-BB15-03042764CF89}" srcOrd="29" destOrd="0" presId="urn:microsoft.com/office/officeart/2005/8/layout/bProcess4"/>
    <dgm:cxn modelId="{43203337-4FF0-4B71-B0A7-7956A0930295}" type="presParOf" srcId="{98D6F841-4B7B-4A46-8DD1-A4F780343847}" destId="{CB802737-8301-47E9-A17E-6D7E224D6714}" srcOrd="30" destOrd="0" presId="urn:microsoft.com/office/officeart/2005/8/layout/bProcess4"/>
    <dgm:cxn modelId="{C74E36B2-4F5C-421D-B4FB-42C4343A7999}" type="presParOf" srcId="{CB802737-8301-47E9-A17E-6D7E224D6714}" destId="{0D5B6B34-4E6A-474E-9E11-4BD6AECE16A5}" srcOrd="0" destOrd="0" presId="urn:microsoft.com/office/officeart/2005/8/layout/bProcess4"/>
    <dgm:cxn modelId="{3428120A-A001-4889-B5AA-1541CBA0C4CD}"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A5333988-7240-4607-A89C-CFCD4BDFB709}">
      <dgm:prSet/>
      <dgm:spPr>
        <a:solidFill>
          <a:srgbClr val="00B050"/>
        </a:solidFill>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a:t>Definir célula: Lucro Total</a:t>
          </a:r>
          <a:endParaRPr lang="en-US"/>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99A59C56-C5D6-4306-B41B-A6DB70AC6177}">
      <dgm:prSet/>
      <dgm:spPr/>
      <dgm:t>
        <a:bodyPr/>
        <a:lstStyle/>
        <a:p>
          <a:r>
            <a:rPr lang="pt-BR" b="0" i="0"/>
            <a:t>Como: Maximizar</a:t>
          </a:r>
          <a:endParaRPr lang="en-US"/>
        </a:p>
      </dgm:t>
    </dgm:pt>
    <dgm:pt modelId="{F5385F58-7AE2-4166-B2F4-9B24792865B0}" type="parTrans" cxnId="{E0A10416-0BD8-4B3B-B0EF-225BF322B859}">
      <dgm:prSet/>
      <dgm:spPr/>
      <dgm:t>
        <a:bodyPr/>
        <a:lstStyle/>
        <a:p>
          <a:endParaRPr lang="en-US"/>
        </a:p>
      </dgm:t>
    </dgm:pt>
    <dgm:pt modelId="{0E2132CD-029C-4CF4-B5B1-370AD301E68F}" type="sibTrans" cxnId="{E0A10416-0BD8-4B3B-B0EF-225BF322B859}">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3">
        <dgm:presLayoutVars>
          <dgm:bulletEnabled val="1"/>
        </dgm:presLayoutVars>
      </dgm:prSet>
      <dgm:spPr/>
    </dgm:pt>
    <dgm:pt modelId="{3B704017-B296-4558-BDCA-E297FDEB1A08}" type="pres">
      <dgm:prSet presAssocID="{60A4C40D-1FA6-44FC-8A30-E90B254E0288}" presName="sibTrans" presStyleLbl="bgSibTrans2D1" presStyleIdx="0" presStyleCnt="12"/>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3">
        <dgm:presLayoutVars>
          <dgm:bulletEnabled val="1"/>
        </dgm:presLayoutVars>
      </dgm:prSet>
      <dgm:spPr/>
    </dgm:pt>
    <dgm:pt modelId="{72473C4E-E999-4CAA-8760-DF6C9864627C}" type="pres">
      <dgm:prSet presAssocID="{FDC97677-A5BA-482A-96E1-F1D55DA0D33E}" presName="sibTrans" presStyleLbl="bgSibTrans2D1" presStyleIdx="1" presStyleCnt="12"/>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3">
        <dgm:presLayoutVars>
          <dgm:bulletEnabled val="1"/>
        </dgm:presLayoutVars>
      </dgm:prSet>
      <dgm:spPr/>
    </dgm:pt>
    <dgm:pt modelId="{2B1042F3-3F48-4EFE-A2B5-6DA984A1C9E4}" type="pres">
      <dgm:prSet presAssocID="{895BB126-212C-44EC-B3C1-6DDBB5CCE948}" presName="sibTrans" presStyleLbl="bgSibTrans2D1" presStyleIdx="2" presStyleCnt="12"/>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3">
        <dgm:presLayoutVars>
          <dgm:bulletEnabled val="1"/>
        </dgm:presLayoutVars>
      </dgm:prSet>
      <dgm:spPr/>
    </dgm:pt>
    <dgm:pt modelId="{5B358C3F-5D19-42D9-947C-6B5A585840BB}" type="pres">
      <dgm:prSet presAssocID="{27F44293-1CB5-4420-9596-9647E36262E0}" presName="sibTrans" presStyleLbl="bgSibTrans2D1" presStyleIdx="3" presStyleCnt="12"/>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3">
        <dgm:presLayoutVars>
          <dgm:bulletEnabled val="1"/>
        </dgm:presLayoutVars>
      </dgm:prSet>
      <dgm:spPr/>
    </dgm:pt>
    <dgm:pt modelId="{E1F28167-E7CE-417E-BA2C-CDE24BCEF5F7}" type="pres">
      <dgm:prSet presAssocID="{1F26CA8B-EB39-4A27-A0C4-95F6BF2F4A6D}" presName="sibTrans" presStyleLbl="bgSibTrans2D1" presStyleIdx="4" presStyleCnt="12"/>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3">
        <dgm:presLayoutVars>
          <dgm:bulletEnabled val="1"/>
        </dgm:presLayoutVars>
      </dgm:prSet>
      <dgm:spPr/>
    </dgm:pt>
    <dgm:pt modelId="{E7500C3B-7BA3-409C-95C2-51DB2CE4CA97}" type="pres">
      <dgm:prSet presAssocID="{3B500CAF-7CBF-49DA-9F1B-71627F3F6882}" presName="sibTrans" presStyleLbl="bgSibTrans2D1" presStyleIdx="5" presStyleCnt="12"/>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3">
        <dgm:presLayoutVars>
          <dgm:bulletEnabled val="1"/>
        </dgm:presLayoutVars>
      </dgm:prSet>
      <dgm:spPr/>
    </dgm:pt>
    <dgm:pt modelId="{0C253B0A-1BCB-4AF6-92DA-EEC819B6B735}" type="pres">
      <dgm:prSet presAssocID="{2D614755-4495-4BC5-9B8B-0445ED7AE7A9}" presName="sibTrans" presStyleLbl="bgSibTrans2D1" presStyleIdx="6" presStyleCnt="12"/>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3">
        <dgm:presLayoutVars>
          <dgm:bulletEnabled val="1"/>
        </dgm:presLayoutVars>
      </dgm:prSet>
      <dgm:spPr/>
    </dgm:pt>
    <dgm:pt modelId="{E9520021-1DC3-40A6-A2BD-4E4E6DB941A1}" type="pres">
      <dgm:prSet presAssocID="{C873BCF5-735A-4E01-8174-5D21C601FDD9}" presName="sibTrans" presStyleLbl="bgSibTrans2D1" presStyleIdx="7" presStyleCnt="12"/>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3">
        <dgm:presLayoutVars>
          <dgm:bulletEnabled val="1"/>
        </dgm:presLayoutVars>
      </dgm:prSet>
      <dgm:spPr/>
    </dgm:pt>
    <dgm:pt modelId="{2193D994-36D7-4930-A547-ACB9BBC3C4B3}" type="pres">
      <dgm:prSet presAssocID="{9C2492C6-EB22-4252-8991-E5574262D58E}" presName="sibTrans" presStyleLbl="bgSibTrans2D1" presStyleIdx="8" presStyleCnt="12"/>
      <dgm:spPr/>
    </dgm:pt>
    <dgm:pt modelId="{098ED116-B5E9-4E2A-A685-0D666B65DFF8}" type="pres">
      <dgm:prSet presAssocID="{99A59C56-C5D6-4306-B41B-A6DB70AC6177}" presName="compNode" presStyleCnt="0"/>
      <dgm:spPr/>
    </dgm:pt>
    <dgm:pt modelId="{5CFF0C8A-B414-432A-BD10-908C65E61C55}" type="pres">
      <dgm:prSet presAssocID="{99A59C56-C5D6-4306-B41B-A6DB70AC6177}" presName="dummyConnPt" presStyleCnt="0"/>
      <dgm:spPr/>
    </dgm:pt>
    <dgm:pt modelId="{7C2E5E90-C2C0-47F1-A1A1-9E5C55FBF5A5}" type="pres">
      <dgm:prSet presAssocID="{99A59C56-C5D6-4306-B41B-A6DB70AC6177}" presName="node" presStyleLbl="node1" presStyleIdx="9" presStyleCnt="13">
        <dgm:presLayoutVars>
          <dgm:bulletEnabled val="1"/>
        </dgm:presLayoutVars>
      </dgm:prSet>
      <dgm:spPr/>
    </dgm:pt>
    <dgm:pt modelId="{9C6D5FCA-125F-4E7A-B4DF-839424F4C1CC}" type="pres">
      <dgm:prSet presAssocID="{0E2132CD-029C-4CF4-B5B1-370AD301E68F}" presName="sibTrans" presStyleLbl="bgSibTrans2D1" presStyleIdx="9" presStyleCnt="12"/>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10" presStyleCnt="13">
        <dgm:presLayoutVars>
          <dgm:bulletEnabled val="1"/>
        </dgm:presLayoutVars>
      </dgm:prSet>
      <dgm:spPr/>
    </dgm:pt>
    <dgm:pt modelId="{10800B6F-7C1B-4512-9B85-D4C8449C413E}" type="pres">
      <dgm:prSet presAssocID="{11843FBB-4BEF-4BCF-B575-97E083A23C7E}" presName="sibTrans" presStyleLbl="bgSibTrans2D1" presStyleIdx="10" presStyleCnt="12"/>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1" presStyleCnt="13">
        <dgm:presLayoutVars>
          <dgm:bulletEnabled val="1"/>
        </dgm:presLayoutVars>
      </dgm:prSet>
      <dgm:spPr/>
    </dgm:pt>
    <dgm:pt modelId="{E10F3922-2896-405A-90E1-D844078C95D5}" type="pres">
      <dgm:prSet presAssocID="{CA45A8D2-FD25-4806-9E97-497A50A34389}" presName="sibTrans" presStyleLbl="bgSibTrans2D1" presStyleIdx="11" presStyleCnt="12"/>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2" presStyleCnt="13">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647A4D09-44BC-4B0C-B901-0223C25B9C56}" type="presOf" srcId="{D8BBDBE3-3841-463D-B122-71708219F873}" destId="{EF4F68FE-EEA0-471F-B525-D736562666ED}" srcOrd="0" destOrd="0" presId="urn:microsoft.com/office/officeart/2005/8/layout/bProcess4"/>
    <dgm:cxn modelId="{1AA4AB0B-9132-45D0-BC26-B3336B52B2C1}" type="presOf" srcId="{1F26CA8B-EB39-4A27-A0C4-95F6BF2F4A6D}" destId="{E1F28167-E7CE-417E-BA2C-CDE24BCEF5F7}" srcOrd="0" destOrd="0" presId="urn:microsoft.com/office/officeart/2005/8/layout/bProcess4"/>
    <dgm:cxn modelId="{85954012-B95A-42A3-B6A7-428751DCA2A9}" type="presOf" srcId="{A5333988-7240-4607-A89C-CFCD4BDFB709}" destId="{F135BC65-A13B-4F9B-8959-DE94264C01F3}" srcOrd="0" destOrd="0" presId="urn:microsoft.com/office/officeart/2005/8/layout/bProcess4"/>
    <dgm:cxn modelId="{E0A10416-0BD8-4B3B-B0EF-225BF322B859}" srcId="{96F535E3-AC8E-4705-98C0-1DC716EAF6DA}" destId="{99A59C56-C5D6-4306-B41B-A6DB70AC6177}" srcOrd="9" destOrd="0" parTransId="{F5385F58-7AE2-4166-B2F4-9B24792865B0}" sibTransId="{0E2132CD-029C-4CF4-B5B1-370AD301E68F}"/>
    <dgm:cxn modelId="{457B8227-4E61-4E62-B69E-E067FB54A8B5}" type="presOf" srcId="{6B6D5BE6-EC27-4F87-A85A-B8B5719102F7}" destId="{7B8586FC-C729-4721-AC08-07D980A11AFB}" srcOrd="0" destOrd="0" presId="urn:microsoft.com/office/officeart/2005/8/layout/bProcess4"/>
    <dgm:cxn modelId="{227C7763-0FFC-421B-B7CE-D9936EEEB587}" type="presOf" srcId="{895BB126-212C-44EC-B3C1-6DDBB5CCE948}" destId="{2B1042F3-3F48-4EFE-A2B5-6DA984A1C9E4}"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7EBD8E4D-D8BE-432E-B83C-90EFEA307666}" srcId="{96F535E3-AC8E-4705-98C0-1DC716EAF6DA}" destId="{DF668626-B1E0-480A-8D5E-1AAD0C66026B}" srcOrd="10" destOrd="0" parTransId="{C6854824-A1AC-48F5-ABA9-62ACB561CE65}" sibTransId="{11843FBB-4BEF-4BCF-B575-97E083A23C7E}"/>
    <dgm:cxn modelId="{E02C9273-F2A9-4A88-ADF0-6AAD5DBE4092}" srcId="{96F535E3-AC8E-4705-98C0-1DC716EAF6DA}" destId="{D8BBDBE3-3841-463D-B122-71708219F873}" srcOrd="4" destOrd="0" parTransId="{8F8080C2-9C6C-4F01-B768-5199EC9175B8}" sibTransId="{1F26CA8B-EB39-4A27-A0C4-95F6BF2F4A6D}"/>
    <dgm:cxn modelId="{536CAB53-D8D0-4927-AB8A-61C67805A2E3}" type="presOf" srcId="{9C2492C6-EB22-4252-8991-E5574262D58E}" destId="{2193D994-36D7-4930-A547-ACB9BBC3C4B3}" srcOrd="0" destOrd="0" presId="urn:microsoft.com/office/officeart/2005/8/layout/bProcess4"/>
    <dgm:cxn modelId="{3D3D3655-1675-44B6-98D7-16BF081F8360}" type="presOf" srcId="{FDC97677-A5BA-482A-96E1-F1D55DA0D33E}" destId="{72473C4E-E999-4CAA-8760-DF6C9864627C}" srcOrd="0" destOrd="0" presId="urn:microsoft.com/office/officeart/2005/8/layout/bProcess4"/>
    <dgm:cxn modelId="{56AC0A57-E5B7-4FCB-A792-742AE15CAA60}" srcId="{96F535E3-AC8E-4705-98C0-1DC716EAF6DA}" destId="{670CC860-7CF9-4632-B104-083893F5690F}" srcOrd="1" destOrd="0" parTransId="{EEFB4989-835A-4DCA-884F-43BAEEBC658A}" sibTransId="{FDC97677-A5BA-482A-96E1-F1D55DA0D33E}"/>
    <dgm:cxn modelId="{A5DA2279-29A9-49D2-AC9E-611174B2448D}" type="presOf" srcId="{27F44293-1CB5-4420-9596-9647E36262E0}" destId="{5B358C3F-5D19-42D9-947C-6B5A585840BB}" srcOrd="0" destOrd="0" presId="urn:microsoft.com/office/officeart/2005/8/layout/bProcess4"/>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1" destOrd="0" parTransId="{BEC4EF64-8DF6-4DE1-A702-26040802A415}" sibTransId="{CA45A8D2-FD25-4806-9E97-497A50A34389}"/>
    <dgm:cxn modelId="{74ADDD84-062A-4A1D-8660-BD277FEAECBA}" type="presOf" srcId="{2D614755-4495-4BC5-9B8B-0445ED7AE7A9}" destId="{0C253B0A-1BCB-4AF6-92DA-EEC819B6B735}" srcOrd="0" destOrd="0" presId="urn:microsoft.com/office/officeart/2005/8/layout/bProcess4"/>
    <dgm:cxn modelId="{E5DE2085-A0E2-4B49-A3DD-305EEAFE9FBF}" type="presOf" srcId="{0E2132CD-029C-4CF4-B5B1-370AD301E68F}" destId="{9C6D5FCA-125F-4E7A-B4DF-839424F4C1CC}" srcOrd="0" destOrd="0" presId="urn:microsoft.com/office/officeart/2005/8/layout/bProcess4"/>
    <dgm:cxn modelId="{39A7C487-ED68-4682-9ACE-C5A7079ED043}" srcId="{96F535E3-AC8E-4705-98C0-1DC716EAF6DA}" destId="{B418DFF5-DF96-4059-A7D3-DDA4F5A0F051}" srcOrd="12" destOrd="0" parTransId="{80DCA7F1-F2D6-4FA6-86CC-CDAAB14650F2}" sibTransId="{49A93713-A163-4236-8AC1-035129A8E7C9}"/>
    <dgm:cxn modelId="{5531FE8D-0B76-40EA-9302-4574099FC84D}" type="presOf" srcId="{4B984E79-03EA-49D5-AEAE-E7F1F0C2C210}" destId="{CA2178F2-55F8-411F-A16C-7288ACCF1D76}" srcOrd="0" destOrd="0" presId="urn:microsoft.com/office/officeart/2005/8/layout/bProcess4"/>
    <dgm:cxn modelId="{F7CB178E-5D0F-43F1-A70F-32DDA9D9CA90}" srcId="{96F535E3-AC8E-4705-98C0-1DC716EAF6DA}" destId="{6B6D5BE6-EC27-4F87-A85A-B8B5719102F7}" srcOrd="3" destOrd="0" parTransId="{E0476736-4E8D-487E-BA46-91ABB811DBC7}" sibTransId="{27F44293-1CB5-4420-9596-9647E36262E0}"/>
    <dgm:cxn modelId="{CAA9A98F-97C2-414B-A490-CB4D39F564AB}" type="presOf" srcId="{8CF354DA-B0A2-48C2-B047-FF4E343CB03B}" destId="{3962CA40-9F61-41EA-89C7-8E52915CCF22}" srcOrd="0" destOrd="0" presId="urn:microsoft.com/office/officeart/2005/8/layout/bProcess4"/>
    <dgm:cxn modelId="{F152D08F-0A3F-4B63-843B-15DCE68CEF1D}" type="presOf" srcId="{C873BCF5-735A-4E01-8174-5D21C601FDD9}" destId="{E9520021-1DC3-40A6-A2BD-4E4E6DB941A1}" srcOrd="0" destOrd="0" presId="urn:microsoft.com/office/officeart/2005/8/layout/bProcess4"/>
    <dgm:cxn modelId="{7A8BF197-1E9F-41FC-BABD-B2AC5E79B499}" type="presOf" srcId="{99A59C56-C5D6-4306-B41B-A6DB70AC6177}" destId="{7C2E5E90-C2C0-47F1-A1A1-9E5C55FBF5A5}" srcOrd="0" destOrd="0"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FCD25CA0-D399-49E0-8379-FC6BF58452D2}" type="presOf" srcId="{11843FBB-4BEF-4BCF-B575-97E083A23C7E}" destId="{10800B6F-7C1B-4512-9B85-D4C8449C413E}" srcOrd="0" destOrd="0" presId="urn:microsoft.com/office/officeart/2005/8/layout/bProcess4"/>
    <dgm:cxn modelId="{5FA923A9-FF16-4A70-A456-A763B1C5E651}" type="presOf" srcId="{DF668626-B1E0-480A-8D5E-1AAD0C66026B}" destId="{7940A042-A41C-43A7-A9F9-E8AD5C969967}" srcOrd="0" destOrd="0" presId="urn:microsoft.com/office/officeart/2005/8/layout/bProcess4"/>
    <dgm:cxn modelId="{D69598B7-9F26-4751-8979-3F918DD58B90}" type="presOf" srcId="{16E4AC53-ED37-4B85-A43E-4066A4DE9758}" destId="{478DB8A2-2C74-4A21-BED8-176DBE5C27E8}" srcOrd="0" destOrd="0" presId="urn:microsoft.com/office/officeart/2005/8/layout/bProcess4"/>
    <dgm:cxn modelId="{AF4C51B9-A25B-4120-A7B3-530B56E2D9F9}" type="presOf" srcId="{B418DFF5-DF96-4059-A7D3-DDA4F5A0F051}" destId="{4EF1B9C4-BE6C-4C7F-BE20-1E498FD89B1B}" srcOrd="0" destOrd="0" presId="urn:microsoft.com/office/officeart/2005/8/layout/bProcess4"/>
    <dgm:cxn modelId="{0454C8B9-77A4-45BA-AE35-0959E721DC0C}" type="presOf" srcId="{458EE7E9-D652-47DF-85EB-65A9A115661B}" destId="{9FBCC1D0-0E54-41DD-868E-80917B8AAFE9}" srcOrd="0" destOrd="0" presId="urn:microsoft.com/office/officeart/2005/8/layout/bProcess4"/>
    <dgm:cxn modelId="{B85A86C2-AB7F-4FBB-8497-182CA0699DA1}" type="presOf" srcId="{B0A05860-7498-4E08-BADC-74E8B050720B}" destId="{9FBCC1D0-0E54-41DD-868E-80917B8AAFE9}" srcOrd="0" destOrd="1" presId="urn:microsoft.com/office/officeart/2005/8/layout/bProcess4"/>
    <dgm:cxn modelId="{3E5E89CE-9814-42AD-BD42-EE669CD3CE29}" type="presOf" srcId="{670CC860-7CF9-4632-B104-083893F5690F}" destId="{AF33B844-59A4-43A9-B917-4543D47DFBB6}" srcOrd="0" destOrd="0" presId="urn:microsoft.com/office/officeart/2005/8/layout/bProcess4"/>
    <dgm:cxn modelId="{8BD3A6D5-A494-4DA3-A6D5-06F304CC4677}" type="presOf" srcId="{60A4C40D-1FA6-44FC-8A30-E90B254E0288}" destId="{3B704017-B296-4558-BDCA-E297FDEB1A08}"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3E7FA4E1-15F1-41BB-9A68-4204317077C2}" type="presOf" srcId="{96F535E3-AC8E-4705-98C0-1DC716EAF6DA}" destId="{91A3FF5C-F0D8-4DD4-9970-C42FB14BC0F4}" srcOrd="0" destOrd="0" presId="urn:microsoft.com/office/officeart/2005/8/layout/bProcess4"/>
    <dgm:cxn modelId="{DA04EFE5-2D9A-4C20-B231-7C95C111B4E2}" srcId="{96F535E3-AC8E-4705-98C0-1DC716EAF6DA}" destId="{A5333988-7240-4607-A89C-CFCD4BDFB709}" srcOrd="0" destOrd="0" parTransId="{43B0AE8A-92B1-4D05-8885-9D1449F4D50A}" sibTransId="{60A4C40D-1FA6-44FC-8A30-E90B254E0288}"/>
    <dgm:cxn modelId="{52723BE7-4F30-4ECA-880D-4C36A8C7D431}" type="presOf" srcId="{3B500CAF-7CBF-49DA-9F1B-71627F3F6882}" destId="{E7500C3B-7BA3-409C-95C2-51DB2CE4CA97}" srcOrd="0" destOrd="0" presId="urn:microsoft.com/office/officeart/2005/8/layout/bProcess4"/>
    <dgm:cxn modelId="{97D588E8-B4B3-4A4C-BFDB-F9389521A3B8}" srcId="{96F535E3-AC8E-4705-98C0-1DC716EAF6DA}" destId="{16E4AC53-ED37-4B85-A43E-4066A4DE9758}" srcOrd="2" destOrd="0" parTransId="{42E18D53-EC3A-4826-8CE0-5FB426D0C777}" sibTransId="{895BB126-212C-44EC-B3C1-6DDBB5CCE948}"/>
    <dgm:cxn modelId="{6F9914EA-8AB5-4C1B-BA16-2B0B1A16F63A}" type="presOf" srcId="{2C992F15-5EA9-4D20-A774-8B61344B8B7C}" destId="{9FBCC1D0-0E54-41DD-868E-80917B8AAFE9}" srcOrd="0" destOrd="2" presId="urn:microsoft.com/office/officeart/2005/8/layout/bProcess4"/>
    <dgm:cxn modelId="{DDCCEDEF-8A5D-4B85-BA27-C11E4B635148}" type="presOf" srcId="{149652FE-F6FF-417E-BE0D-9884D4DE1CAD}" destId="{41323B78-458F-45E3-9E73-5161F16CD41E}" srcOrd="0" destOrd="0" presId="urn:microsoft.com/office/officeart/2005/8/layout/bProcess4"/>
    <dgm:cxn modelId="{5695CCF1-5482-44B4-B479-6B8933E14B5E}" srcId="{96F535E3-AC8E-4705-98C0-1DC716EAF6DA}" destId="{4B984E79-03EA-49D5-AEAE-E7F1F0C2C210}" srcOrd="8" destOrd="0" parTransId="{01EE69D3-E25D-4CF5-B44E-183E8D26ACEE}" sibTransId="{9C2492C6-EB22-4252-8991-E5574262D58E}"/>
    <dgm:cxn modelId="{B0DDC3F8-82F9-44CF-8F74-C826E92B2708}" type="presOf" srcId="{D55A94F5-FECC-4442-9E62-5E3DAC9DC54E}" destId="{ABE9F816-EF59-41B5-AF6F-9E30F4BE4748}" srcOrd="0" destOrd="0" presId="urn:microsoft.com/office/officeart/2005/8/layout/bProcess4"/>
    <dgm:cxn modelId="{AED0FEF8-7C22-4A41-9EC7-F080DB3AF31C}" type="presOf" srcId="{CA45A8D2-FD25-4806-9E97-497A50A34389}" destId="{E10F3922-2896-405A-90E1-D844078C95D5}" srcOrd="0" destOrd="0" presId="urn:microsoft.com/office/officeart/2005/8/layout/bProcess4"/>
    <dgm:cxn modelId="{392CFD32-24F3-438C-A4D9-919907E12BD6}" type="presParOf" srcId="{91A3FF5C-F0D8-4DD4-9970-C42FB14BC0F4}" destId="{17D0A9D4-39DD-41C9-B774-D6AE8C0EFED9}" srcOrd="0" destOrd="0" presId="urn:microsoft.com/office/officeart/2005/8/layout/bProcess4"/>
    <dgm:cxn modelId="{E5023DC3-24AF-49A8-AE05-A414541EDDE7}" type="presParOf" srcId="{17D0A9D4-39DD-41C9-B774-D6AE8C0EFED9}" destId="{F0B960E0-A7D6-4163-8AD9-52CC88260B89}" srcOrd="0" destOrd="0" presId="urn:microsoft.com/office/officeart/2005/8/layout/bProcess4"/>
    <dgm:cxn modelId="{B5DA24C5-BF81-4137-900A-5A2361864E89}" type="presParOf" srcId="{17D0A9D4-39DD-41C9-B774-D6AE8C0EFED9}" destId="{F135BC65-A13B-4F9B-8959-DE94264C01F3}" srcOrd="1" destOrd="0" presId="urn:microsoft.com/office/officeart/2005/8/layout/bProcess4"/>
    <dgm:cxn modelId="{4CE75C1F-1706-4D67-A665-C4373A0A3D28}" type="presParOf" srcId="{91A3FF5C-F0D8-4DD4-9970-C42FB14BC0F4}" destId="{3B704017-B296-4558-BDCA-E297FDEB1A08}" srcOrd="1" destOrd="0" presId="urn:microsoft.com/office/officeart/2005/8/layout/bProcess4"/>
    <dgm:cxn modelId="{F2BEBCC4-1753-4D8E-80DF-0E8057248F06}" type="presParOf" srcId="{91A3FF5C-F0D8-4DD4-9970-C42FB14BC0F4}" destId="{BBCC3249-B2C4-423D-A221-A0ECA617BCB7}" srcOrd="2" destOrd="0" presId="urn:microsoft.com/office/officeart/2005/8/layout/bProcess4"/>
    <dgm:cxn modelId="{1D205A12-7EDA-4C2E-A799-2B24B496DF59}" type="presParOf" srcId="{BBCC3249-B2C4-423D-A221-A0ECA617BCB7}" destId="{5D940E8E-A5CD-4E5D-A670-B019078377C3}" srcOrd="0" destOrd="0" presId="urn:microsoft.com/office/officeart/2005/8/layout/bProcess4"/>
    <dgm:cxn modelId="{0A912B06-6558-4574-974A-65E3F2AC3FFD}" type="presParOf" srcId="{BBCC3249-B2C4-423D-A221-A0ECA617BCB7}" destId="{AF33B844-59A4-43A9-B917-4543D47DFBB6}" srcOrd="1" destOrd="0" presId="urn:microsoft.com/office/officeart/2005/8/layout/bProcess4"/>
    <dgm:cxn modelId="{101F8455-E841-41CC-BEFA-4314746618DF}" type="presParOf" srcId="{91A3FF5C-F0D8-4DD4-9970-C42FB14BC0F4}" destId="{72473C4E-E999-4CAA-8760-DF6C9864627C}" srcOrd="3" destOrd="0" presId="urn:microsoft.com/office/officeart/2005/8/layout/bProcess4"/>
    <dgm:cxn modelId="{E6F886AE-CB42-45B2-A3D9-77DF89FEE2A4}" type="presParOf" srcId="{91A3FF5C-F0D8-4DD4-9970-C42FB14BC0F4}" destId="{A80D0245-4B08-4932-AF6E-51205395B405}" srcOrd="4" destOrd="0" presId="urn:microsoft.com/office/officeart/2005/8/layout/bProcess4"/>
    <dgm:cxn modelId="{71B2C701-C354-46F4-947F-C35DE1CA9D61}" type="presParOf" srcId="{A80D0245-4B08-4932-AF6E-51205395B405}" destId="{6BD4701F-897A-48FC-B9C3-F5EECC0C52AF}" srcOrd="0" destOrd="0" presId="urn:microsoft.com/office/officeart/2005/8/layout/bProcess4"/>
    <dgm:cxn modelId="{0E828BE2-8E7D-4892-B8CE-F410C1F3AA97}" type="presParOf" srcId="{A80D0245-4B08-4932-AF6E-51205395B405}" destId="{478DB8A2-2C74-4A21-BED8-176DBE5C27E8}" srcOrd="1" destOrd="0" presId="urn:microsoft.com/office/officeart/2005/8/layout/bProcess4"/>
    <dgm:cxn modelId="{D6E25711-3383-44A7-A706-9E96A4EB9311}" type="presParOf" srcId="{91A3FF5C-F0D8-4DD4-9970-C42FB14BC0F4}" destId="{2B1042F3-3F48-4EFE-A2B5-6DA984A1C9E4}" srcOrd="5" destOrd="0" presId="urn:microsoft.com/office/officeart/2005/8/layout/bProcess4"/>
    <dgm:cxn modelId="{0D05796C-25E2-4C48-B624-A523620F3E50}" type="presParOf" srcId="{91A3FF5C-F0D8-4DD4-9970-C42FB14BC0F4}" destId="{D975349E-E5C5-4BD4-BF36-D2EED52B0BAD}" srcOrd="6" destOrd="0" presId="urn:microsoft.com/office/officeart/2005/8/layout/bProcess4"/>
    <dgm:cxn modelId="{07BD8D58-328A-4B32-9081-AB118CCC651B}" type="presParOf" srcId="{D975349E-E5C5-4BD4-BF36-D2EED52B0BAD}" destId="{D6B80F16-E67F-454A-9818-EEC31D0D321A}" srcOrd="0" destOrd="0" presId="urn:microsoft.com/office/officeart/2005/8/layout/bProcess4"/>
    <dgm:cxn modelId="{365D3242-5413-4A4D-8943-B6E638A16334}" type="presParOf" srcId="{D975349E-E5C5-4BD4-BF36-D2EED52B0BAD}" destId="{7B8586FC-C729-4721-AC08-07D980A11AFB}" srcOrd="1" destOrd="0" presId="urn:microsoft.com/office/officeart/2005/8/layout/bProcess4"/>
    <dgm:cxn modelId="{FE5370F6-9B8D-4D9A-98D4-F1B0BA910DEA}" type="presParOf" srcId="{91A3FF5C-F0D8-4DD4-9970-C42FB14BC0F4}" destId="{5B358C3F-5D19-42D9-947C-6B5A585840BB}" srcOrd="7" destOrd="0" presId="urn:microsoft.com/office/officeart/2005/8/layout/bProcess4"/>
    <dgm:cxn modelId="{4C70D10A-8CC3-4124-BF61-2268CAF5B9FB}" type="presParOf" srcId="{91A3FF5C-F0D8-4DD4-9970-C42FB14BC0F4}" destId="{00181035-0567-4768-8C91-BDA43BB477FE}" srcOrd="8" destOrd="0" presId="urn:microsoft.com/office/officeart/2005/8/layout/bProcess4"/>
    <dgm:cxn modelId="{643F431A-5630-46C4-B228-9A07B7E7EFDC}" type="presParOf" srcId="{00181035-0567-4768-8C91-BDA43BB477FE}" destId="{551F1671-EB5A-4670-96B4-3FCED20DFBE8}" srcOrd="0" destOrd="0" presId="urn:microsoft.com/office/officeart/2005/8/layout/bProcess4"/>
    <dgm:cxn modelId="{DC7EFCA2-B9D3-4117-A290-29CF7F069641}" type="presParOf" srcId="{00181035-0567-4768-8C91-BDA43BB477FE}" destId="{EF4F68FE-EEA0-471F-B525-D736562666ED}" srcOrd="1" destOrd="0" presId="urn:microsoft.com/office/officeart/2005/8/layout/bProcess4"/>
    <dgm:cxn modelId="{C610626A-8B5A-4F9A-BFA7-A18743CADFE1}" type="presParOf" srcId="{91A3FF5C-F0D8-4DD4-9970-C42FB14BC0F4}" destId="{E1F28167-E7CE-417E-BA2C-CDE24BCEF5F7}" srcOrd="9" destOrd="0" presId="urn:microsoft.com/office/officeart/2005/8/layout/bProcess4"/>
    <dgm:cxn modelId="{4178E738-B1EC-4F13-AD53-F8C4896B7F69}" type="presParOf" srcId="{91A3FF5C-F0D8-4DD4-9970-C42FB14BC0F4}" destId="{5AEFAEBB-8FFE-4D4C-9AE0-FDC111159F8F}" srcOrd="10" destOrd="0" presId="urn:microsoft.com/office/officeart/2005/8/layout/bProcess4"/>
    <dgm:cxn modelId="{2E6652D5-957B-4299-98E6-43741FD4C96F}" type="presParOf" srcId="{5AEFAEBB-8FFE-4D4C-9AE0-FDC111159F8F}" destId="{0F8C8940-7F96-4E0A-9720-F5B7EC61036C}" srcOrd="0" destOrd="0" presId="urn:microsoft.com/office/officeart/2005/8/layout/bProcess4"/>
    <dgm:cxn modelId="{0B091017-AACB-4ACB-9F7D-115E0E13A846}" type="presParOf" srcId="{5AEFAEBB-8FFE-4D4C-9AE0-FDC111159F8F}" destId="{ABE9F816-EF59-41B5-AF6F-9E30F4BE4748}" srcOrd="1" destOrd="0" presId="urn:microsoft.com/office/officeart/2005/8/layout/bProcess4"/>
    <dgm:cxn modelId="{3A492A38-5170-48EE-B207-6137A4F406F5}" type="presParOf" srcId="{91A3FF5C-F0D8-4DD4-9970-C42FB14BC0F4}" destId="{E7500C3B-7BA3-409C-95C2-51DB2CE4CA97}" srcOrd="11" destOrd="0" presId="urn:microsoft.com/office/officeart/2005/8/layout/bProcess4"/>
    <dgm:cxn modelId="{78A10367-CA6A-4DD0-BAD2-3D7212080C07}" type="presParOf" srcId="{91A3FF5C-F0D8-4DD4-9970-C42FB14BC0F4}" destId="{7C83331F-939E-433E-8C21-8EB147634D35}" srcOrd="12" destOrd="0" presId="urn:microsoft.com/office/officeart/2005/8/layout/bProcess4"/>
    <dgm:cxn modelId="{147D79C3-6E59-4855-AAB1-ABE23E5DF6BE}" type="presParOf" srcId="{7C83331F-939E-433E-8C21-8EB147634D35}" destId="{96B38AB9-3430-4A40-863C-5B91AE46AF93}" srcOrd="0" destOrd="0" presId="urn:microsoft.com/office/officeart/2005/8/layout/bProcess4"/>
    <dgm:cxn modelId="{74B0D358-23B4-470F-B63B-B0EB1F573514}" type="presParOf" srcId="{7C83331F-939E-433E-8C21-8EB147634D35}" destId="{3962CA40-9F61-41EA-89C7-8E52915CCF22}" srcOrd="1" destOrd="0" presId="urn:microsoft.com/office/officeart/2005/8/layout/bProcess4"/>
    <dgm:cxn modelId="{3228DE9F-1F9C-4501-A453-C46C62687B28}" type="presParOf" srcId="{91A3FF5C-F0D8-4DD4-9970-C42FB14BC0F4}" destId="{0C253B0A-1BCB-4AF6-92DA-EEC819B6B735}" srcOrd="13" destOrd="0" presId="urn:microsoft.com/office/officeart/2005/8/layout/bProcess4"/>
    <dgm:cxn modelId="{A59B3945-FC07-4E04-A96C-3BEB32ED1588}" type="presParOf" srcId="{91A3FF5C-F0D8-4DD4-9970-C42FB14BC0F4}" destId="{93119E0C-7695-4710-A8F5-9EA11C78CCD8}" srcOrd="14" destOrd="0" presId="urn:microsoft.com/office/officeart/2005/8/layout/bProcess4"/>
    <dgm:cxn modelId="{C8532199-85EB-45C4-8055-A15DA5DA11A4}" type="presParOf" srcId="{93119E0C-7695-4710-A8F5-9EA11C78CCD8}" destId="{AE6BA834-90FD-42F2-B69E-21D05D69B6F8}" srcOrd="0" destOrd="0" presId="urn:microsoft.com/office/officeart/2005/8/layout/bProcess4"/>
    <dgm:cxn modelId="{D13A9C4E-4172-42FE-A50A-6FD9B3CFA239}" type="presParOf" srcId="{93119E0C-7695-4710-A8F5-9EA11C78CCD8}" destId="{41323B78-458F-45E3-9E73-5161F16CD41E}" srcOrd="1" destOrd="0" presId="urn:microsoft.com/office/officeart/2005/8/layout/bProcess4"/>
    <dgm:cxn modelId="{EE65750F-93D9-4ECA-A1F0-15C317F292C8}" type="presParOf" srcId="{91A3FF5C-F0D8-4DD4-9970-C42FB14BC0F4}" destId="{E9520021-1DC3-40A6-A2BD-4E4E6DB941A1}" srcOrd="15" destOrd="0" presId="urn:microsoft.com/office/officeart/2005/8/layout/bProcess4"/>
    <dgm:cxn modelId="{EBDA7304-59E5-4F5E-9836-24ECE4FF569D}" type="presParOf" srcId="{91A3FF5C-F0D8-4DD4-9970-C42FB14BC0F4}" destId="{899BDCC7-383B-4DFF-9146-6C2253754A36}" srcOrd="16" destOrd="0" presId="urn:microsoft.com/office/officeart/2005/8/layout/bProcess4"/>
    <dgm:cxn modelId="{2DB958AF-F925-42F7-9189-254BE013D9FA}" type="presParOf" srcId="{899BDCC7-383B-4DFF-9146-6C2253754A36}" destId="{C0044B0E-48E2-470E-A8E1-EE27DE703BBC}" srcOrd="0" destOrd="0" presId="urn:microsoft.com/office/officeart/2005/8/layout/bProcess4"/>
    <dgm:cxn modelId="{1A405F40-2EC3-4800-9B4E-CE58C0BA695B}" type="presParOf" srcId="{899BDCC7-383B-4DFF-9146-6C2253754A36}" destId="{CA2178F2-55F8-411F-A16C-7288ACCF1D76}" srcOrd="1" destOrd="0" presId="urn:microsoft.com/office/officeart/2005/8/layout/bProcess4"/>
    <dgm:cxn modelId="{EF71260A-4E66-41F9-9D61-11F585FEFD01}" type="presParOf" srcId="{91A3FF5C-F0D8-4DD4-9970-C42FB14BC0F4}" destId="{2193D994-36D7-4930-A547-ACB9BBC3C4B3}" srcOrd="17" destOrd="0" presId="urn:microsoft.com/office/officeart/2005/8/layout/bProcess4"/>
    <dgm:cxn modelId="{2AEDF66F-4E50-4533-8735-FD95CAB944AA}" type="presParOf" srcId="{91A3FF5C-F0D8-4DD4-9970-C42FB14BC0F4}" destId="{098ED116-B5E9-4E2A-A685-0D666B65DFF8}" srcOrd="18" destOrd="0" presId="urn:microsoft.com/office/officeart/2005/8/layout/bProcess4"/>
    <dgm:cxn modelId="{C839DD9F-56DD-4E7A-8D48-8C04C3F9D196}" type="presParOf" srcId="{098ED116-B5E9-4E2A-A685-0D666B65DFF8}" destId="{5CFF0C8A-B414-432A-BD10-908C65E61C55}" srcOrd="0" destOrd="0" presId="urn:microsoft.com/office/officeart/2005/8/layout/bProcess4"/>
    <dgm:cxn modelId="{52495A90-4E0A-4C96-A527-506658CF45B3}" type="presParOf" srcId="{098ED116-B5E9-4E2A-A685-0D666B65DFF8}" destId="{7C2E5E90-C2C0-47F1-A1A1-9E5C55FBF5A5}" srcOrd="1" destOrd="0" presId="urn:microsoft.com/office/officeart/2005/8/layout/bProcess4"/>
    <dgm:cxn modelId="{C9AC246D-E04F-48DF-A7E0-BC5794EFC5E4}" type="presParOf" srcId="{91A3FF5C-F0D8-4DD4-9970-C42FB14BC0F4}" destId="{9C6D5FCA-125F-4E7A-B4DF-839424F4C1CC}" srcOrd="19" destOrd="0" presId="urn:microsoft.com/office/officeart/2005/8/layout/bProcess4"/>
    <dgm:cxn modelId="{75096E09-BCB7-4E42-90EE-DC09ED316B8B}" type="presParOf" srcId="{91A3FF5C-F0D8-4DD4-9970-C42FB14BC0F4}" destId="{25C4B04C-F443-4789-831A-EDA1E8410D03}" srcOrd="20" destOrd="0" presId="urn:microsoft.com/office/officeart/2005/8/layout/bProcess4"/>
    <dgm:cxn modelId="{1F1B7EE7-7BB8-4C58-A5B9-5DDBA0E03E58}" type="presParOf" srcId="{25C4B04C-F443-4789-831A-EDA1E8410D03}" destId="{4ADE65DA-BB18-4970-85A0-465176F07A6C}" srcOrd="0" destOrd="0" presId="urn:microsoft.com/office/officeart/2005/8/layout/bProcess4"/>
    <dgm:cxn modelId="{73CC43AB-7DCC-4215-9865-6593B250182B}" type="presParOf" srcId="{25C4B04C-F443-4789-831A-EDA1E8410D03}" destId="{7940A042-A41C-43A7-A9F9-E8AD5C969967}" srcOrd="1" destOrd="0" presId="urn:microsoft.com/office/officeart/2005/8/layout/bProcess4"/>
    <dgm:cxn modelId="{16C759C8-8E2C-4E0B-BC14-330CB7FE7A38}" type="presParOf" srcId="{91A3FF5C-F0D8-4DD4-9970-C42FB14BC0F4}" destId="{10800B6F-7C1B-4512-9B85-D4C8449C413E}" srcOrd="21" destOrd="0" presId="urn:microsoft.com/office/officeart/2005/8/layout/bProcess4"/>
    <dgm:cxn modelId="{53B08866-2656-4546-A597-2EE3932B2E47}" type="presParOf" srcId="{91A3FF5C-F0D8-4DD4-9970-C42FB14BC0F4}" destId="{BE1C4A16-2395-4F03-960F-45466F567532}" srcOrd="22" destOrd="0" presId="urn:microsoft.com/office/officeart/2005/8/layout/bProcess4"/>
    <dgm:cxn modelId="{6036F5C3-3628-4ACF-9BCB-02F544E71E08}" type="presParOf" srcId="{BE1C4A16-2395-4F03-960F-45466F567532}" destId="{5B07DB2F-EA47-4F16-9A46-F2A8B1C88C04}" srcOrd="0" destOrd="0" presId="urn:microsoft.com/office/officeart/2005/8/layout/bProcess4"/>
    <dgm:cxn modelId="{EFFC87A8-DAAC-465E-83D1-8DB990F774D4}" type="presParOf" srcId="{BE1C4A16-2395-4F03-960F-45466F567532}" destId="{9FBCC1D0-0E54-41DD-868E-80917B8AAFE9}" srcOrd="1" destOrd="0" presId="urn:microsoft.com/office/officeart/2005/8/layout/bProcess4"/>
    <dgm:cxn modelId="{09E85D5B-7F9A-4E65-BA87-D90BCA2AD081}" type="presParOf" srcId="{91A3FF5C-F0D8-4DD4-9970-C42FB14BC0F4}" destId="{E10F3922-2896-405A-90E1-D844078C95D5}" srcOrd="23" destOrd="0" presId="urn:microsoft.com/office/officeart/2005/8/layout/bProcess4"/>
    <dgm:cxn modelId="{5D0FC518-1569-48C6-BB87-7167D4BE1F98}" type="presParOf" srcId="{91A3FF5C-F0D8-4DD4-9970-C42FB14BC0F4}" destId="{D5E3C0F8-4934-437E-BD19-910FDE500644}" srcOrd="24" destOrd="0" presId="urn:microsoft.com/office/officeart/2005/8/layout/bProcess4"/>
    <dgm:cxn modelId="{FA7FDF94-DAC6-406E-A2DC-6E0A543A6A99}" type="presParOf" srcId="{D5E3C0F8-4934-437E-BD19-910FDE500644}" destId="{6C6A59A8-8E7C-42F7-BE8A-6FF91BA517BE}" srcOrd="0" destOrd="0" presId="urn:microsoft.com/office/officeart/2005/8/layout/bProcess4"/>
    <dgm:cxn modelId="{66EE4FD2-DFC5-43AC-B8E4-16B95A344BDF}"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a:t>Algumas das funções mais comuns são: DATEDIF, DIATRABALHOTOTAL, DIAS360, entre outras.</a:t>
          </a:r>
          <a:endParaRPr lang="en-US"/>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=DATEDIF(A1;B1;"d")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a:t>Algumas das funções mais comuns são: SOMA, HORA, MINUTO, SEGUNDO, entre outras.</a:t>
          </a:r>
          <a:endParaRPr lang="en-US"/>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238723" y="1224"/>
          <a:ext cx="1635605" cy="9813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O Solver é uma ferramenta do Excel que permite encontrar a solução ótima para um problema de otimização.</a:t>
          </a:r>
          <a:endParaRPr lang="en-US" sz="900" kern="1200"/>
        </a:p>
      </dsp:txBody>
      <dsp:txXfrm>
        <a:off x="267466" y="29967"/>
        <a:ext cx="1578119" cy="923877"/>
      </dsp:txXfrm>
    </dsp:sp>
    <dsp:sp modelId="{5B6CC068-4A4A-4097-94C8-C76C33E84DF3}">
      <dsp:nvSpPr>
        <dsp:cNvPr id="0" name=""/>
        <dsp:cNvSpPr/>
      </dsp:nvSpPr>
      <dsp:spPr>
        <a:xfrm>
          <a:off x="2018262" y="289091"/>
          <a:ext cx="346748" cy="405630"/>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18262" y="370217"/>
        <a:ext cx="242724" cy="243378"/>
      </dsp:txXfrm>
    </dsp:sp>
    <dsp:sp modelId="{1879F120-7FD6-4693-AFB2-4ADACD1B56E6}">
      <dsp:nvSpPr>
        <dsp:cNvPr id="0" name=""/>
        <dsp:cNvSpPr/>
      </dsp:nvSpPr>
      <dsp:spPr>
        <a:xfrm>
          <a:off x="2528571" y="1224"/>
          <a:ext cx="1635605" cy="9813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Para ativar o Solver, vá em Arquivo &gt; Opções &gt; Suplementos &gt; Gerenciar Suplementos e selecione Solver Add-in. Depois, clique em OK.</a:t>
          </a:r>
          <a:endParaRPr lang="en-US" sz="900" kern="1200"/>
        </a:p>
      </dsp:txBody>
      <dsp:txXfrm>
        <a:off x="2557314" y="29967"/>
        <a:ext cx="1578119" cy="923877"/>
      </dsp:txXfrm>
    </dsp:sp>
    <dsp:sp modelId="{6CC4D230-5E1D-49E9-AEA7-48AB3AE3ADA3}">
      <dsp:nvSpPr>
        <dsp:cNvPr id="0" name=""/>
        <dsp:cNvSpPr/>
      </dsp:nvSpPr>
      <dsp:spPr>
        <a:xfrm>
          <a:off x="4308110" y="289091"/>
          <a:ext cx="346748" cy="405630"/>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308110" y="370217"/>
        <a:ext cx="242724" cy="243378"/>
      </dsp:txXfrm>
    </dsp:sp>
    <dsp:sp modelId="{85E1106F-7E86-4AAA-B4AE-054C84FF8F24}">
      <dsp:nvSpPr>
        <dsp:cNvPr id="0" name=""/>
        <dsp:cNvSpPr/>
      </dsp:nvSpPr>
      <dsp:spPr>
        <a:xfrm>
          <a:off x="4818419" y="1224"/>
          <a:ext cx="1635605" cy="9813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Antes de utilizar o Solver, é necessário preparar a planilha com a função que será otimizada e as restrições a serem respeitadas.</a:t>
          </a:r>
          <a:endParaRPr lang="en-US" sz="900" kern="1200"/>
        </a:p>
      </dsp:txBody>
      <dsp:txXfrm>
        <a:off x="4847162" y="29967"/>
        <a:ext cx="1578119" cy="923877"/>
      </dsp:txXfrm>
    </dsp:sp>
    <dsp:sp modelId="{8CC7D851-5129-4494-8D0E-A357E11A90A5}">
      <dsp:nvSpPr>
        <dsp:cNvPr id="0" name=""/>
        <dsp:cNvSpPr/>
      </dsp:nvSpPr>
      <dsp:spPr>
        <a:xfrm rot="5400000">
          <a:off x="5462847" y="1097080"/>
          <a:ext cx="346748" cy="405630"/>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5514532" y="1126521"/>
        <a:ext cx="243378" cy="242724"/>
      </dsp:txXfrm>
    </dsp:sp>
    <dsp:sp modelId="{E7CE2E34-FED0-41DC-91F9-BBA46162C11E}">
      <dsp:nvSpPr>
        <dsp:cNvPr id="0" name=""/>
        <dsp:cNvSpPr/>
      </dsp:nvSpPr>
      <dsp:spPr>
        <a:xfrm>
          <a:off x="4818419" y="1636830"/>
          <a:ext cx="1635605" cy="9813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É importante colocar os valores em células separadas, para que o Solver possa alterá-los.</a:t>
          </a:r>
          <a:endParaRPr lang="en-US" sz="900" kern="1200"/>
        </a:p>
      </dsp:txBody>
      <dsp:txXfrm>
        <a:off x="4847162" y="1665573"/>
        <a:ext cx="1578119" cy="923877"/>
      </dsp:txXfrm>
    </dsp:sp>
    <dsp:sp modelId="{180522A4-938F-44E2-8BA2-23B34BECAE17}">
      <dsp:nvSpPr>
        <dsp:cNvPr id="0" name=""/>
        <dsp:cNvSpPr/>
      </dsp:nvSpPr>
      <dsp:spPr>
        <a:xfrm rot="10800000">
          <a:off x="4327737" y="1924696"/>
          <a:ext cx="346748" cy="405630"/>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431761" y="2005822"/>
        <a:ext cx="242724" cy="243378"/>
      </dsp:txXfrm>
    </dsp:sp>
    <dsp:sp modelId="{1BFDFCBF-1565-48AA-B44C-855AECD000A5}">
      <dsp:nvSpPr>
        <dsp:cNvPr id="0" name=""/>
        <dsp:cNvSpPr/>
      </dsp:nvSpPr>
      <dsp:spPr>
        <a:xfrm>
          <a:off x="2528571" y="1636830"/>
          <a:ext cx="1635605" cy="9813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Após preparar a planilha, é hora de configurar o Solver.</a:t>
          </a:r>
          <a:endParaRPr lang="en-US" sz="900" kern="1200"/>
        </a:p>
      </dsp:txBody>
      <dsp:txXfrm>
        <a:off x="2557314" y="1665573"/>
        <a:ext cx="1578119" cy="923877"/>
      </dsp:txXfrm>
    </dsp:sp>
    <dsp:sp modelId="{DF4225DF-46CD-4060-8C21-1D06DF3E79CB}">
      <dsp:nvSpPr>
        <dsp:cNvPr id="0" name=""/>
        <dsp:cNvSpPr/>
      </dsp:nvSpPr>
      <dsp:spPr>
        <a:xfrm rot="10800000">
          <a:off x="2037889" y="1924696"/>
          <a:ext cx="346748" cy="405630"/>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141913" y="2005822"/>
        <a:ext cx="242724" cy="243378"/>
      </dsp:txXfrm>
    </dsp:sp>
    <dsp:sp modelId="{209483F8-AF24-4555-B3FB-87AE8435E5CF}">
      <dsp:nvSpPr>
        <dsp:cNvPr id="0" name=""/>
        <dsp:cNvSpPr/>
      </dsp:nvSpPr>
      <dsp:spPr>
        <a:xfrm>
          <a:off x="238723" y="1636830"/>
          <a:ext cx="1635605" cy="9813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Vá em Dados &gt; Solver para abrir a janela do Solver.</a:t>
          </a:r>
          <a:endParaRPr lang="en-US" sz="900" kern="1200"/>
        </a:p>
      </dsp:txBody>
      <dsp:txXfrm>
        <a:off x="267466" y="1665573"/>
        <a:ext cx="1578119" cy="923877"/>
      </dsp:txXfrm>
    </dsp:sp>
    <dsp:sp modelId="{9C5AE32C-AC63-4622-B5A0-60E32C90E8E4}">
      <dsp:nvSpPr>
        <dsp:cNvPr id="0" name=""/>
        <dsp:cNvSpPr/>
      </dsp:nvSpPr>
      <dsp:spPr>
        <a:xfrm rot="5400000">
          <a:off x="883151" y="2732686"/>
          <a:ext cx="346748" cy="405630"/>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934836" y="2762127"/>
        <a:ext cx="243378" cy="242724"/>
      </dsp:txXfrm>
    </dsp:sp>
    <dsp:sp modelId="{FE2DC530-9F45-430A-B9F2-E31411486424}">
      <dsp:nvSpPr>
        <dsp:cNvPr id="0" name=""/>
        <dsp:cNvSpPr/>
      </dsp:nvSpPr>
      <dsp:spPr>
        <a:xfrm>
          <a:off x="238723" y="3272435"/>
          <a:ext cx="1635605" cy="9813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Na janela do Solver, selecione a célula que contém a função a ser otimizada e configure a opção Objetivo para "Max" ou "Min", dependendo do que se deseja otimizar.</a:t>
          </a:r>
          <a:endParaRPr lang="en-US" sz="900" kern="1200"/>
        </a:p>
      </dsp:txBody>
      <dsp:txXfrm>
        <a:off x="267466" y="3301178"/>
        <a:ext cx="1578119" cy="923877"/>
      </dsp:txXfrm>
    </dsp:sp>
    <dsp:sp modelId="{2134A130-BD2D-4E23-8341-FBEC1DD9BAF2}">
      <dsp:nvSpPr>
        <dsp:cNvPr id="0" name=""/>
        <dsp:cNvSpPr/>
      </dsp:nvSpPr>
      <dsp:spPr>
        <a:xfrm>
          <a:off x="2018262" y="3560302"/>
          <a:ext cx="346748" cy="405630"/>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18262" y="3641428"/>
        <a:ext cx="242724" cy="243378"/>
      </dsp:txXfrm>
    </dsp:sp>
    <dsp:sp modelId="{C0A93109-2F94-4478-9A83-59C5422BBA25}">
      <dsp:nvSpPr>
        <dsp:cNvPr id="0" name=""/>
        <dsp:cNvSpPr/>
      </dsp:nvSpPr>
      <dsp:spPr>
        <a:xfrm>
          <a:off x="2528571" y="3272435"/>
          <a:ext cx="1635605" cy="9813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Em seguida, selecione as células que contêm as variáveis a serem alteradas pelo Solver.</a:t>
          </a:r>
          <a:endParaRPr lang="en-US" sz="900" kern="1200"/>
        </a:p>
      </dsp:txBody>
      <dsp:txXfrm>
        <a:off x="2557314" y="3301178"/>
        <a:ext cx="1578119" cy="923877"/>
      </dsp:txXfrm>
    </dsp:sp>
    <dsp:sp modelId="{651B2F0B-D5D5-45FC-AAF0-486A70ADC262}">
      <dsp:nvSpPr>
        <dsp:cNvPr id="0" name=""/>
        <dsp:cNvSpPr/>
      </dsp:nvSpPr>
      <dsp:spPr>
        <a:xfrm>
          <a:off x="4308110" y="3560302"/>
          <a:ext cx="346748" cy="405630"/>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308110" y="3641428"/>
        <a:ext cx="242724" cy="243378"/>
      </dsp:txXfrm>
    </dsp:sp>
    <dsp:sp modelId="{EEE2A9E7-2D12-499F-B041-6616308EC16E}">
      <dsp:nvSpPr>
        <dsp:cNvPr id="0" name=""/>
        <dsp:cNvSpPr/>
      </dsp:nvSpPr>
      <dsp:spPr>
        <a:xfrm>
          <a:off x="4818419" y="3272435"/>
          <a:ext cx="1635605" cy="9813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dirty="0"/>
            <a:t>Por fim, adicione as restrições, selecionando as células que contêm as restrições e configurando-as de acordo e o Execute.</a:t>
          </a:r>
          <a:endParaRPr lang="en-US" sz="900" kern="1200" dirty="0"/>
        </a:p>
      </dsp:txBody>
      <dsp:txXfrm>
        <a:off x="4847162" y="3301178"/>
        <a:ext cx="1578119" cy="9238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59665"/>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Após executar o Solver, é importante analisar o resultado e verificar se ele atende às expectativas.</a:t>
          </a:r>
          <a:endParaRPr lang="en-US" sz="1300" kern="1200"/>
        </a:p>
      </dsp:txBody>
      <dsp:txXfrm>
        <a:off x="23075" y="82740"/>
        <a:ext cx="9859850" cy="426548"/>
      </dsp:txXfrm>
    </dsp:sp>
    <dsp:sp modelId="{E882E8EE-D08C-454A-97CC-ED935D3CC736}">
      <dsp:nvSpPr>
        <dsp:cNvPr id="0" name=""/>
        <dsp:cNvSpPr/>
      </dsp:nvSpPr>
      <dsp:spPr>
        <a:xfrm>
          <a:off x="0" y="569803"/>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É possível que o Solver apresente uma mensagem de erro, caso não seja possível encontrar uma solução ou caso as restrições não sejam respeitadas.</a:t>
          </a:r>
          <a:endParaRPr lang="en-US" sz="1300" kern="1200"/>
        </a:p>
      </dsp:txBody>
      <dsp:txXfrm>
        <a:off x="23075" y="592878"/>
        <a:ext cx="9859850" cy="426548"/>
      </dsp:txXfrm>
    </dsp:sp>
    <dsp:sp modelId="{B80B7884-86DF-4FF1-A66B-1DE873587305}">
      <dsp:nvSpPr>
        <dsp:cNvPr id="0" name=""/>
        <dsp:cNvSpPr/>
      </dsp:nvSpPr>
      <dsp:spPr>
        <a:xfrm>
          <a:off x="0" y="1079942"/>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Caso isso ocorra, é necessário rever a configuração do Solver e as restrições definidas.</a:t>
          </a:r>
          <a:endParaRPr lang="en-US" sz="1300" kern="1200"/>
        </a:p>
      </dsp:txBody>
      <dsp:txXfrm>
        <a:off x="23075" y="1103017"/>
        <a:ext cx="9859850" cy="426548"/>
      </dsp:txXfrm>
    </dsp:sp>
    <dsp:sp modelId="{C4139612-1A40-4B20-87A0-34BD4105C57C}">
      <dsp:nvSpPr>
        <dsp:cNvPr id="0" name=""/>
        <dsp:cNvSpPr/>
      </dsp:nvSpPr>
      <dsp:spPr>
        <a:xfrm>
          <a:off x="0" y="1590080"/>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O Solver é uma ferramenta poderosa do Excel que permite encontrar soluções ótimas para problemas de otimização.</a:t>
          </a:r>
          <a:endParaRPr lang="en-US" sz="1300" kern="1200"/>
        </a:p>
      </dsp:txBody>
      <dsp:txXfrm>
        <a:off x="23075" y="1613155"/>
        <a:ext cx="9859850" cy="426548"/>
      </dsp:txXfrm>
    </dsp:sp>
    <dsp:sp modelId="{1CEE46C3-C4CA-45CA-BA89-7398FD877078}">
      <dsp:nvSpPr>
        <dsp:cNvPr id="0" name=""/>
        <dsp:cNvSpPr/>
      </dsp:nvSpPr>
      <dsp:spPr>
        <a:xfrm>
          <a:off x="0" y="2100218"/>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Utilize o que aprendeu neste tutorial para configurar e executar o Solver em suas planilhas e otimizar seus processos de forma eficiente.</a:t>
          </a:r>
          <a:endParaRPr lang="en-US" sz="1300" kern="1200"/>
        </a:p>
      </dsp:txBody>
      <dsp:txXfrm>
        <a:off x="23075" y="2123293"/>
        <a:ext cx="9859850" cy="426548"/>
      </dsp:txXfrm>
    </dsp:sp>
    <dsp:sp modelId="{2EA52C24-E5C8-455C-B034-2F115F445C43}">
      <dsp:nvSpPr>
        <dsp:cNvPr id="0" name=""/>
        <dsp:cNvSpPr/>
      </dsp:nvSpPr>
      <dsp:spPr>
        <a:xfrm>
          <a:off x="0" y="2610357"/>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Acesse a Planilha “Solver – Exemplo” , contida dentro da pasta de arquivos úteis para utilizar um modelo funcional do Solver.</a:t>
          </a:r>
          <a:endParaRPr lang="en-US" sz="1300" kern="1200"/>
        </a:p>
      </dsp:txBody>
      <dsp:txXfrm>
        <a:off x="23075" y="2633432"/>
        <a:ext cx="9859850" cy="4265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E6458-F309-49ED-A904-EADFE498635F}">
      <dsp:nvSpPr>
        <dsp:cNvPr id="0" name=""/>
        <dsp:cNvSpPr/>
      </dsp:nvSpPr>
      <dsp:spPr>
        <a:xfrm>
          <a:off x="0" y="0"/>
          <a:ext cx="8420100" cy="1593770"/>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1800" kern="1200" dirty="0"/>
        </a:p>
      </dsp:txBody>
      <dsp:txXfrm>
        <a:off x="46680" y="46680"/>
        <a:ext cx="6772813" cy="1500410"/>
      </dsp:txXfrm>
    </dsp:sp>
    <dsp:sp modelId="{D057D822-412D-4618-9826-289D406A3473}">
      <dsp:nvSpPr>
        <dsp:cNvPr id="0" name=""/>
        <dsp:cNvSpPr/>
      </dsp:nvSpPr>
      <dsp:spPr>
        <a:xfrm>
          <a:off x="1485899" y="1947941"/>
          <a:ext cx="8420100" cy="1593770"/>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kern="1200"/>
            <a:t>2 - </a:t>
          </a:r>
          <a:r>
            <a:rPr lang="pt-BR" sz="18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1800" kern="1200"/>
        </a:p>
      </dsp:txBody>
      <dsp:txXfrm>
        <a:off x="1532579" y="1994621"/>
        <a:ext cx="5804889" cy="1500410"/>
      </dsp:txXfrm>
    </dsp:sp>
    <dsp:sp modelId="{C72C9123-8906-40B4-80D3-319FAD21EFF2}">
      <dsp:nvSpPr>
        <dsp:cNvPr id="0" name=""/>
        <dsp:cNvSpPr/>
      </dsp:nvSpPr>
      <dsp:spPr>
        <a:xfrm>
          <a:off x="7384149" y="1252880"/>
          <a:ext cx="1035950" cy="103595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dsp:txBody>
      <dsp:txXfrm>
        <a:off x="7617238" y="1252880"/>
        <a:ext cx="569772" cy="7795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82E0-D470-4D57-ADDB-8F8D70BFB0A1}">
      <dsp:nvSpPr>
        <dsp:cNvPr id="0" name=""/>
        <dsp:cNvSpPr/>
      </dsp:nvSpPr>
      <dsp:spPr>
        <a:xfrm>
          <a:off x="0" y="0"/>
          <a:ext cx="7924800" cy="779176"/>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5 - Calcule a diferença em dias entre as datas 01/01/2022 e 15/02/2022.</a:t>
          </a:r>
          <a:endParaRPr lang="en-US" sz="1600" kern="1200" dirty="0"/>
        </a:p>
      </dsp:txBody>
      <dsp:txXfrm>
        <a:off x="22821" y="22821"/>
        <a:ext cx="7018167" cy="733534"/>
      </dsp:txXfrm>
    </dsp:sp>
    <dsp:sp modelId="{9EB730EF-1D02-4842-A85D-214B518590A1}">
      <dsp:nvSpPr>
        <dsp:cNvPr id="0" name=""/>
        <dsp:cNvSpPr/>
      </dsp:nvSpPr>
      <dsp:spPr>
        <a:xfrm>
          <a:off x="663701" y="920845"/>
          <a:ext cx="7924800" cy="779176"/>
        </a:xfrm>
        <a:prstGeom prst="roundRect">
          <a:avLst>
            <a:gd name="adj" fmla="val 10000"/>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6 - Calcule a hora resultante da soma das horas 13:30 e 02:45.</a:t>
          </a:r>
          <a:endParaRPr lang="en-US" sz="1600" kern="1200" dirty="0"/>
        </a:p>
      </dsp:txBody>
      <dsp:txXfrm>
        <a:off x="686522" y="943666"/>
        <a:ext cx="6708991" cy="733534"/>
      </dsp:txXfrm>
    </dsp:sp>
    <dsp:sp modelId="{CD065E69-B446-40F7-BB74-BE02DCA46B2F}">
      <dsp:nvSpPr>
        <dsp:cNvPr id="0" name=""/>
        <dsp:cNvSpPr/>
      </dsp:nvSpPr>
      <dsp:spPr>
        <a:xfrm>
          <a:off x="1317498" y="1841690"/>
          <a:ext cx="7924800" cy="779176"/>
        </a:xfrm>
        <a:prstGeom prst="roundRect">
          <a:avLst>
            <a:gd name="adj" fmla="val 10000"/>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7 - Extraia o mês da data 27/09/2022.</a:t>
          </a:r>
          <a:endParaRPr lang="en-US" sz="1600" kern="1200" dirty="0"/>
        </a:p>
      </dsp:txBody>
      <dsp:txXfrm>
        <a:off x="1340319" y="1864511"/>
        <a:ext cx="6718897" cy="733534"/>
      </dsp:txXfrm>
    </dsp:sp>
    <dsp:sp modelId="{042361B2-0A48-427F-8062-53D796881D48}">
      <dsp:nvSpPr>
        <dsp:cNvPr id="0" name=""/>
        <dsp:cNvSpPr/>
      </dsp:nvSpPr>
      <dsp:spPr>
        <a:xfrm>
          <a:off x="1981200" y="2762535"/>
          <a:ext cx="7924800" cy="779176"/>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8 - Compare as datas 05/03/2022 e 10/04/2022 e retorne a mensagem "Data A é maior que Data B" caso a data A seja maior que a data B, ou "Data B é maior ou igual a Data A" caso contrário.</a:t>
          </a:r>
          <a:endParaRPr lang="en-US" sz="1600" kern="1200" dirty="0"/>
        </a:p>
      </dsp:txBody>
      <dsp:txXfrm>
        <a:off x="2004021" y="2785356"/>
        <a:ext cx="6708991" cy="733534"/>
      </dsp:txXfrm>
    </dsp:sp>
    <dsp:sp modelId="{1BC976AA-F212-44E9-B244-AA3121D6A337}">
      <dsp:nvSpPr>
        <dsp:cNvPr id="0" name=""/>
        <dsp:cNvSpPr/>
      </dsp:nvSpPr>
      <dsp:spPr>
        <a:xfrm>
          <a:off x="7418335" y="596778"/>
          <a:ext cx="506464" cy="506464"/>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32289" y="596778"/>
        <a:ext cx="278556" cy="381114"/>
      </dsp:txXfrm>
    </dsp:sp>
    <dsp:sp modelId="{1B65DA16-074C-45C9-84A7-39C01868D3E8}">
      <dsp:nvSpPr>
        <dsp:cNvPr id="0" name=""/>
        <dsp:cNvSpPr/>
      </dsp:nvSpPr>
      <dsp:spPr>
        <a:xfrm>
          <a:off x="8082037" y="1517623"/>
          <a:ext cx="506464" cy="506464"/>
        </a:xfrm>
        <a:prstGeom prst="downArrow">
          <a:avLst>
            <a:gd name="adj1" fmla="val 55000"/>
            <a:gd name="adj2" fmla="val 45000"/>
          </a:avLst>
        </a:prstGeom>
        <a:solidFill>
          <a:schemeClr val="accent2">
            <a:tint val="40000"/>
            <a:alpha val="90000"/>
            <a:hueOff val="-597868"/>
            <a:satOff val="-21282"/>
            <a:lumOff val="-1353"/>
            <a:alphaOff val="0"/>
          </a:schemeClr>
        </a:solidFill>
        <a:ln w="15875" cap="flat" cmpd="sng" algn="ctr">
          <a:solidFill>
            <a:schemeClr val="accent2">
              <a:tint val="40000"/>
              <a:alpha val="90000"/>
              <a:hueOff val="-597868"/>
              <a:satOff val="-21282"/>
              <a:lumOff val="-1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5991" y="1517623"/>
        <a:ext cx="278556" cy="381114"/>
      </dsp:txXfrm>
    </dsp:sp>
    <dsp:sp modelId="{E2A0830D-76A9-4E48-BC39-13FE87A7E246}">
      <dsp:nvSpPr>
        <dsp:cNvPr id="0" name=""/>
        <dsp:cNvSpPr/>
      </dsp:nvSpPr>
      <dsp:spPr>
        <a:xfrm>
          <a:off x="8735833" y="2438468"/>
          <a:ext cx="506464" cy="506464"/>
        </a:xfrm>
        <a:prstGeom prst="downArrow">
          <a:avLst>
            <a:gd name="adj1" fmla="val 55000"/>
            <a:gd name="adj2" fmla="val 45000"/>
          </a:avLst>
        </a:prstGeom>
        <a:solidFill>
          <a:schemeClr val="accent2">
            <a:tint val="40000"/>
            <a:alpha val="90000"/>
            <a:hueOff val="-1195736"/>
            <a:satOff val="-42564"/>
            <a:lumOff val="-2706"/>
            <a:alphaOff val="0"/>
          </a:schemeClr>
        </a:solidFill>
        <a:ln w="15875" cap="flat" cmpd="sng" algn="ctr">
          <a:solidFill>
            <a:schemeClr val="accent2">
              <a:tint val="40000"/>
              <a:alpha val="90000"/>
              <a:hueOff val="-1195736"/>
              <a:satOff val="-42564"/>
              <a:lumOff val="-2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9787" y="2438468"/>
        <a:ext cx="278556" cy="3811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1DBAC-B945-4898-A958-8B80F70A71CC}">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sz="1200" kern="1200" dirty="0"/>
        </a:p>
      </dsp:txBody>
      <dsp:txXfrm>
        <a:off x="31499" y="31499"/>
        <a:ext cx="7259599" cy="1012457"/>
      </dsp:txXfrm>
    </dsp:sp>
    <dsp:sp modelId="{82EFF64A-DA8C-4A82-811A-9E0CB64E4653}">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200" kern="1200" dirty="0"/>
        </a:p>
      </dsp:txBody>
      <dsp:txXfrm>
        <a:off x="774448" y="1286196"/>
        <a:ext cx="6915105" cy="1012457"/>
      </dsp:txXfrm>
    </dsp:sp>
    <dsp:sp modelId="{D973DA8F-4491-44B7-8C2E-B229F8EDA17D}">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200" kern="1200" dirty="0"/>
        </a:p>
      </dsp:txBody>
      <dsp:txXfrm>
        <a:off x="1517398" y="2540894"/>
        <a:ext cx="6915105" cy="1012457"/>
      </dsp:txXfrm>
    </dsp:sp>
    <dsp:sp modelId="{6243DBE0-056C-4011-8D79-350C62A976C9}">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986390FC-0BD4-4080-8039-693FBB72CA53}">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62D30-CF00-4735-B12A-019A0D228CB7}">
      <dsp:nvSpPr>
        <dsp:cNvPr id="0" name=""/>
        <dsp:cNvSpPr/>
      </dsp:nvSpPr>
      <dsp:spPr>
        <a:xfrm>
          <a:off x="1963369" y="1220708"/>
          <a:ext cx="418372" cy="91440"/>
        </a:xfrm>
        <a:custGeom>
          <a:avLst/>
          <a:gdLst/>
          <a:ahLst/>
          <a:cxnLst/>
          <a:rect l="0" t="0" r="0" b="0"/>
          <a:pathLst>
            <a:path>
              <a:moveTo>
                <a:pt x="0" y="45720"/>
              </a:moveTo>
              <a:lnTo>
                <a:pt x="41837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331" y="1264181"/>
        <a:ext cx="22448" cy="4494"/>
      </dsp:txXfrm>
    </dsp:sp>
    <dsp:sp modelId="{D5364700-B30B-456A-9876-C17515E38A7E}">
      <dsp:nvSpPr>
        <dsp:cNvPr id="0" name=""/>
        <dsp:cNvSpPr/>
      </dsp:nvSpPr>
      <dsp:spPr>
        <a:xfrm>
          <a:off x="13113" y="680811"/>
          <a:ext cx="1952056" cy="1171233"/>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kern="1200"/>
            <a:t>9 – Resposta:</a:t>
          </a:r>
          <a:endParaRPr lang="en-US" sz="1200" kern="1200"/>
        </a:p>
      </dsp:txBody>
      <dsp:txXfrm>
        <a:off x="13113" y="680811"/>
        <a:ext cx="1952056" cy="1171233"/>
      </dsp:txXfrm>
    </dsp:sp>
    <dsp:sp modelId="{D0EED5E2-CF15-45C9-86BB-3CEC5879CABD}">
      <dsp:nvSpPr>
        <dsp:cNvPr id="0" name=""/>
        <dsp:cNvSpPr/>
      </dsp:nvSpPr>
      <dsp:spPr>
        <a:xfrm>
          <a:off x="4364398" y="1220708"/>
          <a:ext cx="418372" cy="91440"/>
        </a:xfrm>
        <a:custGeom>
          <a:avLst/>
          <a:gdLst/>
          <a:ahLst/>
          <a:cxnLst/>
          <a:rect l="0" t="0" r="0" b="0"/>
          <a:pathLst>
            <a:path>
              <a:moveTo>
                <a:pt x="0" y="45720"/>
              </a:moveTo>
              <a:lnTo>
                <a:pt x="41837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2361" y="1264181"/>
        <a:ext cx="22448" cy="4494"/>
      </dsp:txXfrm>
    </dsp:sp>
    <dsp:sp modelId="{F07F9E79-8279-4D05-9C12-1AAB65AC7349}">
      <dsp:nvSpPr>
        <dsp:cNvPr id="0" name=""/>
        <dsp:cNvSpPr/>
      </dsp:nvSpPr>
      <dsp:spPr>
        <a:xfrm>
          <a:off x="2414142" y="680811"/>
          <a:ext cx="1952056" cy="117123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Abra o Excel e crie uma tabela com as seguintes colunas: Produto, Camisetas, Calças, Lucro Unitário, Quantidade Produzida, Lucro Total.</a:t>
          </a:r>
          <a:endParaRPr lang="en-US" sz="1200" kern="1200"/>
        </a:p>
      </dsp:txBody>
      <dsp:txXfrm>
        <a:off x="2414142" y="680811"/>
        <a:ext cx="1952056" cy="1171233"/>
      </dsp:txXfrm>
    </dsp:sp>
    <dsp:sp modelId="{4E377DC5-E1E1-411C-9B4E-BC62D71B0FC4}">
      <dsp:nvSpPr>
        <dsp:cNvPr id="0" name=""/>
        <dsp:cNvSpPr/>
      </dsp:nvSpPr>
      <dsp:spPr>
        <a:xfrm>
          <a:off x="6765428" y="1220708"/>
          <a:ext cx="418372" cy="91440"/>
        </a:xfrm>
        <a:custGeom>
          <a:avLst/>
          <a:gdLst/>
          <a:ahLst/>
          <a:cxnLst/>
          <a:rect l="0" t="0" r="0" b="0"/>
          <a:pathLst>
            <a:path>
              <a:moveTo>
                <a:pt x="0" y="45720"/>
              </a:moveTo>
              <a:lnTo>
                <a:pt x="41837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390" y="1264181"/>
        <a:ext cx="22448" cy="4494"/>
      </dsp:txXfrm>
    </dsp:sp>
    <dsp:sp modelId="{270C6EAD-23FE-4DA6-B7BD-292921508683}">
      <dsp:nvSpPr>
        <dsp:cNvPr id="0" name=""/>
        <dsp:cNvSpPr/>
      </dsp:nvSpPr>
      <dsp:spPr>
        <a:xfrm>
          <a:off x="4815171" y="680811"/>
          <a:ext cx="1952056" cy="117123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Preencha a coluna Produto com os nomes dos produtos (Camisetas e Calças), e a coluna Lucro Unitário com os respectivos valores (R$10 para camisetas e R$20 para calças).</a:t>
          </a:r>
          <a:endParaRPr lang="en-US" sz="1200" kern="1200"/>
        </a:p>
      </dsp:txBody>
      <dsp:txXfrm>
        <a:off x="4815171" y="680811"/>
        <a:ext cx="1952056" cy="1171233"/>
      </dsp:txXfrm>
    </dsp:sp>
    <dsp:sp modelId="{0C0F606D-A748-4E3E-8913-D9DEDF0891BD}">
      <dsp:nvSpPr>
        <dsp:cNvPr id="0" name=""/>
        <dsp:cNvSpPr/>
      </dsp:nvSpPr>
      <dsp:spPr>
        <a:xfrm>
          <a:off x="9166457" y="1220708"/>
          <a:ext cx="418372" cy="91440"/>
        </a:xfrm>
        <a:custGeom>
          <a:avLst/>
          <a:gdLst/>
          <a:ahLst/>
          <a:cxnLst/>
          <a:rect l="0" t="0" r="0" b="0"/>
          <a:pathLst>
            <a:path>
              <a:moveTo>
                <a:pt x="0" y="45720"/>
              </a:moveTo>
              <a:lnTo>
                <a:pt x="41837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4419" y="1264181"/>
        <a:ext cx="22448" cy="4494"/>
      </dsp:txXfrm>
    </dsp:sp>
    <dsp:sp modelId="{08D15107-3789-4262-A535-5363CA1A5EE6}">
      <dsp:nvSpPr>
        <dsp:cNvPr id="0" name=""/>
        <dsp:cNvSpPr/>
      </dsp:nvSpPr>
      <dsp:spPr>
        <a:xfrm>
          <a:off x="7216201" y="680811"/>
          <a:ext cx="1952056" cy="117123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Em seguida, crie uma célula para a Quantidade Produzida de Camisetas e outra para a Quantidade Produzida de Calças.</a:t>
          </a:r>
          <a:endParaRPr lang="en-US" sz="1200" kern="1200"/>
        </a:p>
      </dsp:txBody>
      <dsp:txXfrm>
        <a:off x="7216201" y="680811"/>
        <a:ext cx="1952056" cy="1171233"/>
      </dsp:txXfrm>
    </dsp:sp>
    <dsp:sp modelId="{1739E5B7-3B2B-4FFB-9FE1-6D5F0A46F13D}">
      <dsp:nvSpPr>
        <dsp:cNvPr id="0" name=""/>
        <dsp:cNvSpPr/>
      </dsp:nvSpPr>
      <dsp:spPr>
        <a:xfrm>
          <a:off x="989141" y="1850245"/>
          <a:ext cx="9604116" cy="418372"/>
        </a:xfrm>
        <a:custGeom>
          <a:avLst/>
          <a:gdLst/>
          <a:ahLst/>
          <a:cxnLst/>
          <a:rect l="0" t="0" r="0" b="0"/>
          <a:pathLst>
            <a:path>
              <a:moveTo>
                <a:pt x="9604116" y="0"/>
              </a:moveTo>
              <a:lnTo>
                <a:pt x="9604116" y="226286"/>
              </a:lnTo>
              <a:lnTo>
                <a:pt x="0" y="226286"/>
              </a:lnTo>
              <a:lnTo>
                <a:pt x="0" y="418372"/>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0834" y="2057184"/>
        <a:ext cx="480730" cy="4494"/>
      </dsp:txXfrm>
    </dsp:sp>
    <dsp:sp modelId="{DB228809-6F57-462B-B7F2-297783BFB9A1}">
      <dsp:nvSpPr>
        <dsp:cNvPr id="0" name=""/>
        <dsp:cNvSpPr/>
      </dsp:nvSpPr>
      <dsp:spPr>
        <a:xfrm>
          <a:off x="9617230" y="680811"/>
          <a:ext cx="1952056" cy="1171233"/>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Insira a fórmula para calcular o Lucro Total de cada produto (Quantidade Produzida x Lucro Unitário) na coluna Lucro Total.</a:t>
          </a:r>
          <a:endParaRPr lang="en-US" sz="1200" kern="1200"/>
        </a:p>
      </dsp:txBody>
      <dsp:txXfrm>
        <a:off x="9617230" y="680811"/>
        <a:ext cx="1952056" cy="1171233"/>
      </dsp:txXfrm>
    </dsp:sp>
    <dsp:sp modelId="{E75F36E2-5563-421F-92CA-9CA14CBAD343}">
      <dsp:nvSpPr>
        <dsp:cNvPr id="0" name=""/>
        <dsp:cNvSpPr/>
      </dsp:nvSpPr>
      <dsp:spPr>
        <a:xfrm>
          <a:off x="1963369" y="2840915"/>
          <a:ext cx="418372" cy="91440"/>
        </a:xfrm>
        <a:custGeom>
          <a:avLst/>
          <a:gdLst/>
          <a:ahLst/>
          <a:cxnLst/>
          <a:rect l="0" t="0" r="0" b="0"/>
          <a:pathLst>
            <a:path>
              <a:moveTo>
                <a:pt x="0" y="45720"/>
              </a:moveTo>
              <a:lnTo>
                <a:pt x="41837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331" y="2884387"/>
        <a:ext cx="22448" cy="4494"/>
      </dsp:txXfrm>
    </dsp:sp>
    <dsp:sp modelId="{D82F5771-3953-4A2D-80AC-2BBF25452FE2}">
      <dsp:nvSpPr>
        <dsp:cNvPr id="0" name=""/>
        <dsp:cNvSpPr/>
      </dsp:nvSpPr>
      <dsp:spPr>
        <a:xfrm>
          <a:off x="13113" y="2301018"/>
          <a:ext cx="1952056" cy="117123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Adicione uma linha extra na tabela para calcular o total de unidades produzidas.</a:t>
          </a:r>
          <a:endParaRPr lang="en-US" sz="1200" kern="1200"/>
        </a:p>
      </dsp:txBody>
      <dsp:txXfrm>
        <a:off x="13113" y="2301018"/>
        <a:ext cx="1952056" cy="1171233"/>
      </dsp:txXfrm>
    </dsp:sp>
    <dsp:sp modelId="{08F4937D-4244-49D2-B2C0-42FC35984F6F}">
      <dsp:nvSpPr>
        <dsp:cNvPr id="0" name=""/>
        <dsp:cNvSpPr/>
      </dsp:nvSpPr>
      <dsp:spPr>
        <a:xfrm>
          <a:off x="4364398" y="2840915"/>
          <a:ext cx="418372" cy="91440"/>
        </a:xfrm>
        <a:custGeom>
          <a:avLst/>
          <a:gdLst/>
          <a:ahLst/>
          <a:cxnLst/>
          <a:rect l="0" t="0" r="0" b="0"/>
          <a:pathLst>
            <a:path>
              <a:moveTo>
                <a:pt x="0" y="45720"/>
              </a:moveTo>
              <a:lnTo>
                <a:pt x="41837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2361" y="2884387"/>
        <a:ext cx="22448" cy="4494"/>
      </dsp:txXfrm>
    </dsp:sp>
    <dsp:sp modelId="{EF99D012-3D77-4F07-B68E-20AC44F84EE5}">
      <dsp:nvSpPr>
        <dsp:cNvPr id="0" name=""/>
        <dsp:cNvSpPr/>
      </dsp:nvSpPr>
      <dsp:spPr>
        <a:xfrm>
          <a:off x="2414142" y="2301018"/>
          <a:ext cx="1952056" cy="117123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Em seguida, adicione uma célula para calcular o Lucro Total da empresa.</a:t>
          </a:r>
          <a:endParaRPr lang="en-US" sz="1200" kern="1200"/>
        </a:p>
      </dsp:txBody>
      <dsp:txXfrm>
        <a:off x="2414142" y="2301018"/>
        <a:ext cx="1952056" cy="1171233"/>
      </dsp:txXfrm>
    </dsp:sp>
    <dsp:sp modelId="{F520D02F-7ED1-40CC-8D1F-31F88AFC8CB3}">
      <dsp:nvSpPr>
        <dsp:cNvPr id="0" name=""/>
        <dsp:cNvSpPr/>
      </dsp:nvSpPr>
      <dsp:spPr>
        <a:xfrm>
          <a:off x="6765428" y="2840915"/>
          <a:ext cx="418372" cy="91440"/>
        </a:xfrm>
        <a:custGeom>
          <a:avLst/>
          <a:gdLst/>
          <a:ahLst/>
          <a:cxnLst/>
          <a:rect l="0" t="0" r="0" b="0"/>
          <a:pathLst>
            <a:path>
              <a:moveTo>
                <a:pt x="0" y="45720"/>
              </a:moveTo>
              <a:lnTo>
                <a:pt x="41837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390" y="2884387"/>
        <a:ext cx="22448" cy="4494"/>
      </dsp:txXfrm>
    </dsp:sp>
    <dsp:sp modelId="{F1316078-0E90-4537-9F98-E3CDF3B0CEA5}">
      <dsp:nvSpPr>
        <dsp:cNvPr id="0" name=""/>
        <dsp:cNvSpPr/>
      </dsp:nvSpPr>
      <dsp:spPr>
        <a:xfrm>
          <a:off x="4815171" y="2301018"/>
          <a:ext cx="1952056" cy="117123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Abra o Solver, que pode ser encontrado em Ferramentas &gt; Solver.</a:t>
          </a:r>
          <a:endParaRPr lang="en-US" sz="1200" kern="1200"/>
        </a:p>
      </dsp:txBody>
      <dsp:txXfrm>
        <a:off x="4815171" y="2301018"/>
        <a:ext cx="1952056" cy="1171233"/>
      </dsp:txXfrm>
    </dsp:sp>
    <dsp:sp modelId="{E2522C7D-21DF-490B-92D0-A41B00A5F66B}">
      <dsp:nvSpPr>
        <dsp:cNvPr id="0" name=""/>
        <dsp:cNvSpPr/>
      </dsp:nvSpPr>
      <dsp:spPr>
        <a:xfrm>
          <a:off x="9166457" y="2840915"/>
          <a:ext cx="418372" cy="91440"/>
        </a:xfrm>
        <a:custGeom>
          <a:avLst/>
          <a:gdLst/>
          <a:ahLst/>
          <a:cxnLst/>
          <a:rect l="0" t="0" r="0" b="0"/>
          <a:pathLst>
            <a:path>
              <a:moveTo>
                <a:pt x="0" y="45720"/>
              </a:moveTo>
              <a:lnTo>
                <a:pt x="41837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4419" y="2884387"/>
        <a:ext cx="22448" cy="4494"/>
      </dsp:txXfrm>
    </dsp:sp>
    <dsp:sp modelId="{55C71F1E-6F39-4FC8-9671-72EC92612601}">
      <dsp:nvSpPr>
        <dsp:cNvPr id="0" name=""/>
        <dsp:cNvSpPr/>
      </dsp:nvSpPr>
      <dsp:spPr>
        <a:xfrm>
          <a:off x="7216201" y="2301018"/>
          <a:ext cx="1952056" cy="117123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Na janela do Solver, configure as seguintes opções:</a:t>
          </a:r>
          <a:endParaRPr lang="en-US" sz="1200" kern="1200"/>
        </a:p>
      </dsp:txBody>
      <dsp:txXfrm>
        <a:off x="7216201" y="2301018"/>
        <a:ext cx="1952056" cy="1171233"/>
      </dsp:txXfrm>
    </dsp:sp>
    <dsp:sp modelId="{E3AAD338-4EAE-4148-99F3-24CC478200EE}">
      <dsp:nvSpPr>
        <dsp:cNvPr id="0" name=""/>
        <dsp:cNvSpPr/>
      </dsp:nvSpPr>
      <dsp:spPr>
        <a:xfrm>
          <a:off x="989141" y="3470451"/>
          <a:ext cx="9604116" cy="418372"/>
        </a:xfrm>
        <a:custGeom>
          <a:avLst/>
          <a:gdLst/>
          <a:ahLst/>
          <a:cxnLst/>
          <a:rect l="0" t="0" r="0" b="0"/>
          <a:pathLst>
            <a:path>
              <a:moveTo>
                <a:pt x="9604116" y="0"/>
              </a:moveTo>
              <a:lnTo>
                <a:pt x="9604116" y="226286"/>
              </a:lnTo>
              <a:lnTo>
                <a:pt x="0" y="226286"/>
              </a:lnTo>
              <a:lnTo>
                <a:pt x="0" y="418372"/>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0834" y="3677391"/>
        <a:ext cx="480730" cy="4494"/>
      </dsp:txXfrm>
    </dsp:sp>
    <dsp:sp modelId="{26DC962A-DE06-435A-AE7C-12A0BC4510E0}">
      <dsp:nvSpPr>
        <dsp:cNvPr id="0" name=""/>
        <dsp:cNvSpPr/>
      </dsp:nvSpPr>
      <dsp:spPr>
        <a:xfrm>
          <a:off x="9617230" y="2301018"/>
          <a:ext cx="1952056" cy="1171233"/>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Definir célula: Lucro Total da empresa</a:t>
          </a:r>
          <a:endParaRPr lang="en-US" sz="1200" kern="1200"/>
        </a:p>
      </dsp:txBody>
      <dsp:txXfrm>
        <a:off x="9617230" y="2301018"/>
        <a:ext cx="1952056" cy="1171233"/>
      </dsp:txXfrm>
    </dsp:sp>
    <dsp:sp modelId="{72E529AC-9353-4076-B2BB-41C4F4204E4C}">
      <dsp:nvSpPr>
        <dsp:cNvPr id="0" name=""/>
        <dsp:cNvSpPr/>
      </dsp:nvSpPr>
      <dsp:spPr>
        <a:xfrm>
          <a:off x="1963369" y="4461121"/>
          <a:ext cx="418372" cy="91440"/>
        </a:xfrm>
        <a:custGeom>
          <a:avLst/>
          <a:gdLst/>
          <a:ahLst/>
          <a:cxnLst/>
          <a:rect l="0" t="0" r="0" b="0"/>
          <a:pathLst>
            <a:path>
              <a:moveTo>
                <a:pt x="0" y="45720"/>
              </a:moveTo>
              <a:lnTo>
                <a:pt x="41837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331" y="4504594"/>
        <a:ext cx="22448" cy="4494"/>
      </dsp:txXfrm>
    </dsp:sp>
    <dsp:sp modelId="{7CC21A37-31E7-49FC-980C-3DF45C802D12}">
      <dsp:nvSpPr>
        <dsp:cNvPr id="0" name=""/>
        <dsp:cNvSpPr/>
      </dsp:nvSpPr>
      <dsp:spPr>
        <a:xfrm>
          <a:off x="13113" y="3921224"/>
          <a:ext cx="1952056" cy="117123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Como: Maximizar</a:t>
          </a:r>
          <a:endParaRPr lang="en-US" sz="1200" kern="1200"/>
        </a:p>
      </dsp:txBody>
      <dsp:txXfrm>
        <a:off x="13113" y="3921224"/>
        <a:ext cx="1952056" cy="1171233"/>
      </dsp:txXfrm>
    </dsp:sp>
    <dsp:sp modelId="{AECBE52B-3DCA-4853-9CA2-7EC45CFBB28E}">
      <dsp:nvSpPr>
        <dsp:cNvPr id="0" name=""/>
        <dsp:cNvSpPr/>
      </dsp:nvSpPr>
      <dsp:spPr>
        <a:xfrm>
          <a:off x="4364398" y="4461121"/>
          <a:ext cx="418372" cy="91440"/>
        </a:xfrm>
        <a:custGeom>
          <a:avLst/>
          <a:gdLst/>
          <a:ahLst/>
          <a:cxnLst/>
          <a:rect l="0" t="0" r="0" b="0"/>
          <a:pathLst>
            <a:path>
              <a:moveTo>
                <a:pt x="0" y="45720"/>
              </a:moveTo>
              <a:lnTo>
                <a:pt x="41837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2361" y="4504594"/>
        <a:ext cx="22448" cy="4494"/>
      </dsp:txXfrm>
    </dsp:sp>
    <dsp:sp modelId="{FE757D0B-D956-4F80-8E1C-EE0216CFCAD1}">
      <dsp:nvSpPr>
        <dsp:cNvPr id="0" name=""/>
        <dsp:cNvSpPr/>
      </dsp:nvSpPr>
      <dsp:spPr>
        <a:xfrm>
          <a:off x="2414142" y="3921224"/>
          <a:ext cx="1952056" cy="1171233"/>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Variáveis ajustáveis: Quantidade Produzida de Camisetas e Quantidade Produzida de Calças</a:t>
          </a:r>
          <a:endParaRPr lang="en-US" sz="1200" kern="1200"/>
        </a:p>
      </dsp:txBody>
      <dsp:txXfrm>
        <a:off x="2414142" y="3921224"/>
        <a:ext cx="1952056" cy="1171233"/>
      </dsp:txXfrm>
    </dsp:sp>
    <dsp:sp modelId="{557BF679-801B-49DA-A387-1B879DEE7F01}">
      <dsp:nvSpPr>
        <dsp:cNvPr id="0" name=""/>
        <dsp:cNvSpPr/>
      </dsp:nvSpPr>
      <dsp:spPr>
        <a:xfrm>
          <a:off x="6765428" y="4461121"/>
          <a:ext cx="418372" cy="91440"/>
        </a:xfrm>
        <a:custGeom>
          <a:avLst/>
          <a:gdLst/>
          <a:ahLst/>
          <a:cxnLst/>
          <a:rect l="0" t="0" r="0" b="0"/>
          <a:pathLst>
            <a:path>
              <a:moveTo>
                <a:pt x="0" y="45720"/>
              </a:moveTo>
              <a:lnTo>
                <a:pt x="41837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390" y="4504594"/>
        <a:ext cx="22448" cy="4494"/>
      </dsp:txXfrm>
    </dsp:sp>
    <dsp:sp modelId="{38F9FD2B-6A4A-4D38-B080-416B0F499F15}">
      <dsp:nvSpPr>
        <dsp:cNvPr id="0" name=""/>
        <dsp:cNvSpPr/>
      </dsp:nvSpPr>
      <dsp:spPr>
        <a:xfrm>
          <a:off x="4815171" y="3921224"/>
          <a:ext cx="1952056" cy="117123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t" anchorCtr="0">
          <a:noAutofit/>
        </a:bodyPr>
        <a:lstStyle/>
        <a:p>
          <a:pPr marL="0" lvl="0" indent="0" algn="l" defTabSz="533400">
            <a:lnSpc>
              <a:spcPct val="90000"/>
            </a:lnSpc>
            <a:spcBef>
              <a:spcPct val="0"/>
            </a:spcBef>
            <a:spcAft>
              <a:spcPct val="35000"/>
            </a:spcAft>
            <a:buNone/>
          </a:pPr>
          <a:r>
            <a:rPr lang="pt-BR" sz="1200" b="0" i="0" kern="1200"/>
            <a:t>Restrições:</a:t>
          </a:r>
          <a:endParaRPr lang="en-US" sz="1200" kern="1200"/>
        </a:p>
        <a:p>
          <a:pPr marL="57150" lvl="1" indent="-57150" algn="l" defTabSz="400050">
            <a:lnSpc>
              <a:spcPct val="90000"/>
            </a:lnSpc>
            <a:spcBef>
              <a:spcPct val="0"/>
            </a:spcBef>
            <a:spcAft>
              <a:spcPct val="15000"/>
            </a:spcAft>
            <a:buChar char="•"/>
          </a:pPr>
          <a:r>
            <a:rPr lang="pt-BR" sz="900" b="0" i="0" kern="1200"/>
            <a:t>Quantidade Produzida de Camisetas + Quantidade Produzida de Calças &lt;= 100</a:t>
          </a:r>
          <a:endParaRPr lang="en-US" sz="900" kern="1200"/>
        </a:p>
        <a:p>
          <a:pPr marL="57150" lvl="1" indent="-57150" algn="l" defTabSz="400050">
            <a:lnSpc>
              <a:spcPct val="90000"/>
            </a:lnSpc>
            <a:spcBef>
              <a:spcPct val="0"/>
            </a:spcBef>
            <a:spcAft>
              <a:spcPct val="15000"/>
            </a:spcAft>
            <a:buChar char="•"/>
          </a:pPr>
          <a:r>
            <a:rPr lang="pt-BR" sz="900" b="0" i="0" kern="1200"/>
            <a:t>2 x Quantidade Produzida de Camisetas + 3 x Quantidade Produzida de Calças &lt;= 1000</a:t>
          </a:r>
          <a:endParaRPr lang="en-US" sz="900" kern="1200"/>
        </a:p>
        <a:p>
          <a:pPr marL="57150" lvl="1" indent="-57150" algn="l" defTabSz="400050">
            <a:lnSpc>
              <a:spcPct val="90000"/>
            </a:lnSpc>
            <a:spcBef>
              <a:spcPct val="0"/>
            </a:spcBef>
            <a:spcAft>
              <a:spcPct val="15000"/>
            </a:spcAft>
            <a:buChar char="•"/>
          </a:pPr>
          <a:r>
            <a:rPr lang="pt-BR" sz="900" b="0" i="0" kern="1200"/>
            <a:t>Todas as células das Quantidades Produzidas devem ser valores inteiros não negativos</a:t>
          </a:r>
          <a:endParaRPr lang="en-US" sz="900" kern="1200"/>
        </a:p>
      </dsp:txBody>
      <dsp:txXfrm>
        <a:off x="4815171" y="3921224"/>
        <a:ext cx="1952056" cy="1171233"/>
      </dsp:txXfrm>
    </dsp:sp>
    <dsp:sp modelId="{FC932CF7-0B7C-4469-AF4A-23F0BED2DC54}">
      <dsp:nvSpPr>
        <dsp:cNvPr id="0" name=""/>
        <dsp:cNvSpPr/>
      </dsp:nvSpPr>
      <dsp:spPr>
        <a:xfrm>
          <a:off x="7216201" y="3921224"/>
          <a:ext cx="1952056" cy="1171233"/>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652" tIns="100404" rIns="95652" bIns="100404" numCol="1" spcCol="1270" anchor="ctr" anchorCtr="0">
          <a:noAutofit/>
        </a:bodyPr>
        <a:lstStyle/>
        <a:p>
          <a:pPr marL="0" lvl="0" indent="0" algn="ctr" defTabSz="533400">
            <a:lnSpc>
              <a:spcPct val="90000"/>
            </a:lnSpc>
            <a:spcBef>
              <a:spcPct val="0"/>
            </a:spcBef>
            <a:spcAft>
              <a:spcPct val="35000"/>
            </a:spcAft>
            <a:buNone/>
          </a:pPr>
          <a:r>
            <a:rPr lang="pt-BR" sz="1200" b="0" i="0" kern="1200"/>
            <a:t>Clique em Solucionar e o Solver irá mostrar a quantidade de camisetas e calças que a loja deve produzir para maximizar o lucro. No exemplo do exercício, a solução seria 50 camisetas e 50 calças, com um lucro total de R$1.500.</a:t>
          </a:r>
          <a:endParaRPr lang="en-US" sz="1200" kern="1200"/>
        </a:p>
      </dsp:txBody>
      <dsp:txXfrm>
        <a:off x="7216201" y="3921224"/>
        <a:ext cx="1952056" cy="1171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10 – Resposta:</a:t>
          </a:r>
          <a:endParaRPr lang="en-US" sz="1000" kern="1200" dirty="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1299270" y="952249"/>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1642574" y="2995"/>
          <a:ext cx="1992721" cy="119563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kern="1200"/>
            <a:t>11- Reposta:</a:t>
          </a:r>
          <a:endParaRPr lang="en-US" sz="900" kern="1200"/>
        </a:p>
      </dsp:txBody>
      <dsp:txXfrm>
        <a:off x="1677593" y="38014"/>
        <a:ext cx="1922683" cy="1125595"/>
      </dsp:txXfrm>
    </dsp:sp>
    <dsp:sp modelId="{72473C4E-E999-4CAA-8760-DF6C9864627C}">
      <dsp:nvSpPr>
        <dsp:cNvPr id="0" name=""/>
        <dsp:cNvSpPr/>
      </dsp:nvSpPr>
      <dsp:spPr>
        <a:xfrm rot="5400000">
          <a:off x="1299270" y="2446791"/>
          <a:ext cx="1489118"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1642574" y="1497536"/>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dirty="0"/>
            <a:t>Crie uma tabela com as seguintes colunas: Produto, Custo Unitário, Preço de Venda, Quantidade Produzida.</a:t>
          </a:r>
          <a:endParaRPr lang="en-US" sz="900" kern="1200" dirty="0"/>
        </a:p>
      </dsp:txBody>
      <dsp:txXfrm>
        <a:off x="1677593" y="1532555"/>
        <a:ext cx="1922683" cy="1125595"/>
      </dsp:txXfrm>
    </dsp:sp>
    <dsp:sp modelId="{2B1042F3-3F48-4EFE-A2B5-6DA984A1C9E4}">
      <dsp:nvSpPr>
        <dsp:cNvPr id="0" name=""/>
        <dsp:cNvSpPr/>
      </dsp:nvSpPr>
      <dsp:spPr>
        <a:xfrm rot="5400000">
          <a:off x="1299270" y="3941332"/>
          <a:ext cx="1489118" cy="17934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1642574" y="2992078"/>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Preencha a coluna Produto com os nomes dos produtos (A, B e C), e a coluna Custo Unitário com os respectivos valores (R$10 para A, R$20 para B e R$30 para C).</a:t>
          </a:r>
          <a:endParaRPr lang="en-US" sz="900" kern="1200"/>
        </a:p>
      </dsp:txBody>
      <dsp:txXfrm>
        <a:off x="1677593" y="3027097"/>
        <a:ext cx="1922683" cy="1125595"/>
      </dsp:txXfrm>
    </dsp:sp>
    <dsp:sp modelId="{5B358C3F-5D19-42D9-947C-6B5A585840BB}">
      <dsp:nvSpPr>
        <dsp:cNvPr id="0" name=""/>
        <dsp:cNvSpPr/>
      </dsp:nvSpPr>
      <dsp:spPr>
        <a:xfrm>
          <a:off x="2046541" y="4688603"/>
          <a:ext cx="2644897" cy="17934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1642574" y="4486619"/>
          <a:ext cx="1992721" cy="119563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Em seguida, preencha a coluna Preço de Venda com o valor de venda de cada produto (R$20 para A, R$30 para B e R$40 para C).</a:t>
          </a:r>
          <a:endParaRPr lang="en-US" sz="900" kern="1200"/>
        </a:p>
      </dsp:txBody>
      <dsp:txXfrm>
        <a:off x="1677593" y="4521638"/>
        <a:ext cx="1922683" cy="1125595"/>
      </dsp:txXfrm>
    </dsp:sp>
    <dsp:sp modelId="{E1F28167-E7CE-417E-BA2C-CDE24BCEF5F7}">
      <dsp:nvSpPr>
        <dsp:cNvPr id="0" name=""/>
        <dsp:cNvSpPr/>
      </dsp:nvSpPr>
      <dsp:spPr>
        <a:xfrm rot="16200000">
          <a:off x="3949591" y="3941332"/>
          <a:ext cx="1489118" cy="17934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4292894" y="4486619"/>
          <a:ext cx="1992721" cy="119563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Insira a célula para a Quantidade Produzida de cada produto.</a:t>
          </a:r>
          <a:endParaRPr lang="en-US" sz="900" kern="1200"/>
        </a:p>
      </dsp:txBody>
      <dsp:txXfrm>
        <a:off x="4327913" y="4521638"/>
        <a:ext cx="1922683" cy="1125595"/>
      </dsp:txXfrm>
    </dsp:sp>
    <dsp:sp modelId="{E7500C3B-7BA3-409C-95C2-51DB2CE4CA97}">
      <dsp:nvSpPr>
        <dsp:cNvPr id="0" name=""/>
        <dsp:cNvSpPr/>
      </dsp:nvSpPr>
      <dsp:spPr>
        <a:xfrm rot="16200000">
          <a:off x="3949591" y="2446791"/>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4292894" y="2992078"/>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Adicione uma célula para calcular o Lucro Total.</a:t>
          </a:r>
          <a:endParaRPr lang="en-US" sz="900" kern="1200"/>
        </a:p>
      </dsp:txBody>
      <dsp:txXfrm>
        <a:off x="4327913" y="3027097"/>
        <a:ext cx="1922683" cy="1125595"/>
      </dsp:txXfrm>
    </dsp:sp>
    <dsp:sp modelId="{0C253B0A-1BCB-4AF6-92DA-EEC819B6B735}">
      <dsp:nvSpPr>
        <dsp:cNvPr id="0" name=""/>
        <dsp:cNvSpPr/>
      </dsp:nvSpPr>
      <dsp:spPr>
        <a:xfrm rot="16200000">
          <a:off x="3949591" y="952249"/>
          <a:ext cx="1489118"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4292894" y="1497536"/>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Abra o Solver, que pode ser encontrado em Ferramentas &gt; Solver.</a:t>
          </a:r>
          <a:endParaRPr lang="en-US" sz="900" kern="1200"/>
        </a:p>
      </dsp:txBody>
      <dsp:txXfrm>
        <a:off x="4327913" y="1532555"/>
        <a:ext cx="1922683" cy="1125595"/>
      </dsp:txXfrm>
    </dsp:sp>
    <dsp:sp modelId="{E9520021-1DC3-40A6-A2BD-4E4E6DB941A1}">
      <dsp:nvSpPr>
        <dsp:cNvPr id="0" name=""/>
        <dsp:cNvSpPr/>
      </dsp:nvSpPr>
      <dsp:spPr>
        <a:xfrm>
          <a:off x="4696861" y="204978"/>
          <a:ext cx="2644897" cy="17934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4292894" y="2995"/>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Na janela do Solver, configure as seguintes opções:</a:t>
          </a:r>
          <a:endParaRPr lang="en-US" sz="900" kern="1200"/>
        </a:p>
      </dsp:txBody>
      <dsp:txXfrm>
        <a:off x="4327913" y="38014"/>
        <a:ext cx="1922683" cy="1125595"/>
      </dsp:txXfrm>
    </dsp:sp>
    <dsp:sp modelId="{2193D994-36D7-4930-A547-ACB9BBC3C4B3}">
      <dsp:nvSpPr>
        <dsp:cNvPr id="0" name=""/>
        <dsp:cNvSpPr/>
      </dsp:nvSpPr>
      <dsp:spPr>
        <a:xfrm rot="5400000">
          <a:off x="6599911" y="952249"/>
          <a:ext cx="1489118" cy="17934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6943214" y="2995"/>
          <a:ext cx="1992721" cy="119563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Definir célula: Lucro Total</a:t>
          </a:r>
          <a:endParaRPr lang="en-US" sz="900" kern="1200"/>
        </a:p>
      </dsp:txBody>
      <dsp:txXfrm>
        <a:off x="6978233" y="38014"/>
        <a:ext cx="1922683" cy="1125595"/>
      </dsp:txXfrm>
    </dsp:sp>
    <dsp:sp modelId="{9C6D5FCA-125F-4E7A-B4DF-839424F4C1CC}">
      <dsp:nvSpPr>
        <dsp:cNvPr id="0" name=""/>
        <dsp:cNvSpPr/>
      </dsp:nvSpPr>
      <dsp:spPr>
        <a:xfrm rot="5400000">
          <a:off x="6599911" y="2446791"/>
          <a:ext cx="1489118" cy="17934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2E5E90-C2C0-47F1-A1A1-9E5C55FBF5A5}">
      <dsp:nvSpPr>
        <dsp:cNvPr id="0" name=""/>
        <dsp:cNvSpPr/>
      </dsp:nvSpPr>
      <dsp:spPr>
        <a:xfrm>
          <a:off x="6943214" y="1497536"/>
          <a:ext cx="1992721" cy="119563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Como: Maximizar</a:t>
          </a:r>
          <a:endParaRPr lang="en-US" sz="900" kern="1200"/>
        </a:p>
      </dsp:txBody>
      <dsp:txXfrm>
        <a:off x="6978233" y="1532555"/>
        <a:ext cx="1922683" cy="1125595"/>
      </dsp:txXfrm>
    </dsp:sp>
    <dsp:sp modelId="{10800B6F-7C1B-4512-9B85-D4C8449C413E}">
      <dsp:nvSpPr>
        <dsp:cNvPr id="0" name=""/>
        <dsp:cNvSpPr/>
      </dsp:nvSpPr>
      <dsp:spPr>
        <a:xfrm rot="5400000">
          <a:off x="6599911" y="3941332"/>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6943214" y="2992078"/>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Variáveis ajustáveis: Quantidade Produzida de A, Quantidade Produzida de B e Quantidade Produzida de C</a:t>
          </a:r>
          <a:endParaRPr lang="en-US" sz="900" kern="1200"/>
        </a:p>
      </dsp:txBody>
      <dsp:txXfrm>
        <a:off x="6978233" y="3027097"/>
        <a:ext cx="1922683" cy="1125595"/>
      </dsp:txXfrm>
    </dsp:sp>
    <dsp:sp modelId="{E10F3922-2896-405A-90E1-D844078C95D5}">
      <dsp:nvSpPr>
        <dsp:cNvPr id="0" name=""/>
        <dsp:cNvSpPr/>
      </dsp:nvSpPr>
      <dsp:spPr>
        <a:xfrm>
          <a:off x="7347181" y="4688603"/>
          <a:ext cx="2644897"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6943214" y="4486619"/>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pt-BR" sz="900" b="0" i="0" kern="1200"/>
            <a:t>Restrições:</a:t>
          </a:r>
          <a:endParaRPr lang="en-US" sz="900" kern="1200"/>
        </a:p>
        <a:p>
          <a:pPr marL="57150" lvl="1" indent="-57150" algn="l" defTabSz="311150">
            <a:lnSpc>
              <a:spcPct val="90000"/>
            </a:lnSpc>
            <a:spcBef>
              <a:spcPct val="0"/>
            </a:spcBef>
            <a:spcAft>
              <a:spcPct val="15000"/>
            </a:spcAft>
            <a:buChar char="•"/>
          </a:pPr>
          <a:r>
            <a:rPr lang="pt-BR" sz="700" b="0" i="0" kern="1200"/>
            <a:t>Custo Total &lt;= R$800</a:t>
          </a:r>
          <a:endParaRPr lang="en-US" sz="700" kern="1200"/>
        </a:p>
        <a:p>
          <a:pPr marL="57150" lvl="1" indent="-57150" algn="l" defTabSz="311150">
            <a:lnSpc>
              <a:spcPct val="90000"/>
            </a:lnSpc>
            <a:spcBef>
              <a:spcPct val="0"/>
            </a:spcBef>
            <a:spcAft>
              <a:spcPct val="15000"/>
            </a:spcAft>
            <a:buChar char="•"/>
          </a:pPr>
          <a:r>
            <a:rPr lang="pt-BR" sz="700" b="0" i="0" kern="1200"/>
            <a:t>Quantidade Produzida de A, B e C devem ser valores inteiros não negativos</a:t>
          </a:r>
          <a:endParaRPr lang="en-US" sz="700" kern="1200"/>
        </a:p>
      </dsp:txBody>
      <dsp:txXfrm>
        <a:off x="6978233" y="4521638"/>
        <a:ext cx="1922683" cy="1125595"/>
      </dsp:txXfrm>
    </dsp:sp>
    <dsp:sp modelId="{4EF1B9C4-BE6C-4C7F-BE20-1E498FD89B1B}">
      <dsp:nvSpPr>
        <dsp:cNvPr id="0" name=""/>
        <dsp:cNvSpPr/>
      </dsp:nvSpPr>
      <dsp:spPr>
        <a:xfrm>
          <a:off x="9593534" y="4486619"/>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900" kern="1200"/>
        </a:p>
      </dsp:txBody>
      <dsp:txXfrm>
        <a:off x="9628553" y="4521638"/>
        <a:ext cx="1922683" cy="112559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 DATEDIF, DIATRABALHOTOTAL, DIAS360, entre outras.</a:t>
          </a:r>
          <a:endParaRPr lang="en-US" sz="2700" kern="120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=DATEDIF(A1;B1;"d") irá calcular a diferença em dias entre as datas das células A1 e B1.</a:t>
          </a:r>
          <a:endParaRPr lang="en-US" sz="2700" kern="1200" dirty="0"/>
        </a:p>
      </dsp:txBody>
      <dsp:txXfrm>
        <a:off x="66310" y="2950767"/>
        <a:ext cx="6560128" cy="12257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Algumas das funções mais comuns são: SOMA, HORA, MINUTO, SEGUNDO, entre outras.</a:t>
          </a:r>
          <a:endParaRPr lang="en-US" sz="2400" kern="120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3/3/2023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3/3/2023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jpeg"/><Relationship Id="rId7" Type="http://schemas.openxmlformats.org/officeDocument/2006/relationships/diagramColors" Target="../diagrams/colors16.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1.jpeg"/><Relationship Id="rId7" Type="http://schemas.openxmlformats.org/officeDocument/2006/relationships/diagramColors" Target="../diagrams/colors20.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4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 name="Rectangle 304">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3" name="Group 306">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 name="Group 307">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0"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1"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7"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8"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9"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3"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7"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8"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9"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0"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1"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4"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5"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6"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04" name="Group 308">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0"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06"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5128643" y="618518"/>
            <a:ext cx="6188402" cy="1478570"/>
          </a:xfrm>
        </p:spPr>
        <p:txBody>
          <a:bodyPr>
            <a:normAutofit/>
          </a:bodyPr>
          <a:lstStyle/>
          <a:p>
            <a:r>
              <a:rPr lang="pt-BR" dirty="0">
                <a:solidFill>
                  <a:srgbClr val="FFFFFF"/>
                </a:solidFill>
              </a:rPr>
              <a:t>Livros e Apostilas Recomendadas</a:t>
            </a:r>
          </a:p>
        </p:txBody>
      </p:sp>
      <p:sp useBgFill="1">
        <p:nvSpPr>
          <p:cNvPr id="34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sp>
        <p:nvSpPr>
          <p:cNvPr id="300"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5128643" y="2249487"/>
            <a:ext cx="6188402" cy="3541714"/>
          </a:xfrm>
        </p:spPr>
        <p:txBody>
          <a:bodyPr>
            <a:normAutofit/>
          </a:bodyPr>
          <a:lstStyle/>
          <a:p>
            <a:pPr>
              <a:lnSpc>
                <a:spcPct val="110000"/>
              </a:lnSpc>
            </a:pPr>
            <a:r>
              <a:rPr lang="pt-BR" b="1">
                <a:solidFill>
                  <a:srgbClr val="FFFFFF"/>
                </a:solidFill>
              </a:rPr>
              <a:t>Excel Básico e Avançado (ESESP) - (2013) </a:t>
            </a:r>
          </a:p>
          <a:p>
            <a:pPr>
              <a:lnSpc>
                <a:spcPct val="110000"/>
              </a:lnSpc>
            </a:pPr>
            <a:r>
              <a:rPr lang="pt-BR" b="1">
                <a:solidFill>
                  <a:srgbClr val="FFFFFF"/>
                </a:solidFill>
              </a:rPr>
              <a:t>Uso do EXCEL – Vanessa Cesnik - (2013)</a:t>
            </a:r>
          </a:p>
          <a:p>
            <a:pPr>
              <a:lnSpc>
                <a:spcPct val="110000"/>
              </a:lnSpc>
            </a:pPr>
            <a:r>
              <a:rPr lang="pt-BR" b="1">
                <a:solidFill>
                  <a:srgbClr val="FFFFFF"/>
                </a:solidFill>
              </a:rPr>
              <a:t>Projeto ID – Excel Básico (Atualizado)</a:t>
            </a:r>
          </a:p>
          <a:p>
            <a:pPr>
              <a:lnSpc>
                <a:spcPct val="110000"/>
              </a:lnSpc>
            </a:pPr>
            <a:r>
              <a:rPr lang="pt-BR" b="1">
                <a:solidFill>
                  <a:srgbClr val="FFFFFF"/>
                </a:solidFill>
              </a:rPr>
              <a:t>Ninja do Excel – (Atualizado)</a:t>
            </a:r>
          </a:p>
          <a:p>
            <a:pPr>
              <a:lnSpc>
                <a:spcPct val="110000"/>
              </a:lnSpc>
            </a:pPr>
            <a:r>
              <a:rPr lang="pt-BR">
                <a:solidFill>
                  <a:srgbClr val="FFFFFF"/>
                </a:solidFill>
              </a:rPr>
              <a:t>Na folha de auxílio de atalhos do Curso, estão presentes os comandos e atalhos mais utilizados no Excel, de forma simples.</a:t>
            </a:r>
          </a:p>
          <a:p>
            <a:pPr>
              <a:lnSpc>
                <a:spcPct val="110000"/>
              </a:lnSpc>
            </a:pPr>
            <a:endParaRPr lang="pt-BR" b="1">
              <a:solidFill>
                <a:srgbClr val="FFFFFF"/>
              </a:solidFill>
            </a:endParaRPr>
          </a:p>
        </p:txBody>
      </p:sp>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a:solidFill>
                  <a:schemeClr val="bg1"/>
                </a:solidFill>
              </a:rPr>
              <a:t>uso da IA E O VALOR DA PESQUISA</a:t>
            </a:r>
            <a:endParaRPr lang="pt-BR" sz="4100" b="1" dirty="0">
              <a:solidFill>
                <a:schemeClr val="bg1"/>
              </a:solidFill>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dirty="0"/>
              <a:t>Assistentes virtuais baseados em IA, como o </a:t>
            </a:r>
            <a:r>
              <a:rPr lang="pt-BR" sz="1800" dirty="0" err="1"/>
              <a:t>ChatGPT</a:t>
            </a:r>
            <a:r>
              <a:rPr lang="pt-BR" sz="1800" dirty="0"/>
              <a:t>, podem responder a perguntas específicas sobre o Excel e fornecer informações precisas e úteis para solucionar problemas.</a:t>
            </a:r>
          </a:p>
          <a:p>
            <a:r>
              <a:rPr lang="pt-BR" sz="1800" dirty="0"/>
              <a:t>Análise de dados: a IA pode ajudar a analisar grandes quantidades de dados no Excel, permitindo aos usuários encontrar padrões e tendências que podem ser difíceis de detectar manualmente.</a:t>
            </a:r>
          </a:p>
          <a:p>
            <a:r>
              <a:rPr lang="pt-BR" sz="1800" dirty="0"/>
              <a:t>Classificação de dados: a IA pode ser usada para classificar automaticamente dados no Excel em categorias, tornando mais fácil para os usuários realizarem análises e tomar decisões.</a:t>
            </a:r>
          </a:p>
          <a:p>
            <a:r>
              <a:rPr lang="pt-BR" sz="1800" dirty="0"/>
              <a:t>Otimização de planilhas: a IA pode ser usada para otimizar planilhas do Excel, tornando-as mais eficientes e fáceis de usar.</a:t>
            </a:r>
          </a:p>
          <a:p>
            <a:pPr marL="0" indent="0">
              <a:buNone/>
            </a:pPr>
            <a:r>
              <a:rPr lang="pt-BR" sz="1800" dirty="0"/>
              <a:t>No geral, a IA pode ser uma ferramenta valiosa para ajudar os usuários a obter respostas e soluções para seus problemas no Excel de forma rápida e precisa</a:t>
            </a:r>
          </a:p>
          <a:p>
            <a:pPr marL="0" indent="0">
              <a:buNone/>
            </a:pPr>
            <a:r>
              <a:rPr lang="pt-BR" sz="1800" dirty="0"/>
              <a:t>Saiba que ter dúvidas é natural, tanto aqui como em sua vida no geral o correto é não ter vergonha de perguntar o que não souber e sempre procurar aprender coisas novas.</a:t>
            </a:r>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31" y="397163"/>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dirty="0"/>
              <a:t>Há vários benefícios em usar o </a:t>
            </a:r>
            <a:r>
              <a:rPr lang="pt-BR" sz="2300" dirty="0" err="1"/>
              <a:t>ChatGPT</a:t>
            </a:r>
            <a:r>
              <a:rPr lang="pt-BR" sz="2300" dirty="0"/>
              <a:t> no seu dia a dia. Alguns dos mais notáveis incluem:</a:t>
            </a:r>
          </a:p>
          <a:p>
            <a:r>
              <a:rPr lang="pt-BR" sz="1800" dirty="0"/>
              <a:t>Automatização de tarefas: O </a:t>
            </a:r>
            <a:r>
              <a:rPr lang="pt-BR" sz="1800" dirty="0" err="1"/>
              <a:t>ChatGPT</a:t>
            </a:r>
            <a:r>
              <a:rPr lang="pt-BR" sz="1800" dirty="0"/>
              <a:t> pode ser usado para automatizar tarefas rotineiras, como responder a perguntas comuns, liberando tempo para que você se concentre em outras tarefas mais importantes.</a:t>
            </a:r>
          </a:p>
          <a:p>
            <a:r>
              <a:rPr lang="pt-BR" sz="1800" dirty="0"/>
              <a:t>Tomada de decisão: O </a:t>
            </a:r>
            <a:r>
              <a:rPr lang="pt-BR" sz="1800" dirty="0" err="1"/>
              <a:t>ChatGPT</a:t>
            </a:r>
            <a:r>
              <a:rPr lang="pt-BR" sz="1800" dirty="0"/>
              <a:t> pode fornecer informações precisas e atualizadas que possam ajudá-lo a tomar decisões informadas e melhorar sua eficiência.</a:t>
            </a:r>
          </a:p>
          <a:p>
            <a:r>
              <a:rPr lang="pt-BR" sz="1800" dirty="0"/>
              <a:t>Melhoria da comunicação: O </a:t>
            </a:r>
            <a:r>
              <a:rPr lang="pt-BR" sz="1800" dirty="0" err="1"/>
              <a:t>ChatGPT</a:t>
            </a:r>
            <a:r>
              <a:rPr lang="pt-BR" sz="1800" dirty="0"/>
              <a:t> pode ser usado como uma ferramenta de comunicação eficiente, permitindo que você se comunique com outras pessoas de maneira mais clara e concisa.</a:t>
            </a:r>
          </a:p>
          <a:p>
            <a:r>
              <a:rPr lang="pt-BR" sz="1800" dirty="0"/>
              <a:t>Aprendizado contínuo: Usando o </a:t>
            </a:r>
            <a:r>
              <a:rPr lang="pt-BR" sz="1800" dirty="0" err="1"/>
              <a:t>ChatGPT</a:t>
            </a:r>
            <a:r>
              <a:rPr lang="pt-BR" sz="1800" dirty="0"/>
              <a:t>, você pode obter informações sobre uma ampla gama de tópicos, o que pode ajudá-lo a expandir seus conhecimentos e melhorar sua capacidade de tomar decisões informadas.</a:t>
            </a:r>
          </a:p>
          <a:p>
            <a:r>
              <a:rPr lang="pt-BR" sz="1800" dirty="0"/>
              <a:t>Respostas rápidas e precisas: O </a:t>
            </a:r>
            <a:r>
              <a:rPr lang="pt-BR" sz="1800" dirty="0" err="1"/>
              <a:t>ChatGPT</a:t>
            </a:r>
            <a:r>
              <a:rPr lang="pt-BR" sz="1800" dirty="0"/>
              <a:t> é capaz de responder a perguntas rapidamente e com precisão, o que pode economizar tempo e aumentar a eficiência.</a:t>
            </a:r>
          </a:p>
          <a:p>
            <a:r>
              <a:rPr lang="pt-BR" sz="1800" dirty="0"/>
              <a:t>Conhecimento amplo: Treinado com milhões de textos da web, o </a:t>
            </a:r>
            <a:r>
              <a:rPr lang="pt-BR" sz="1800" dirty="0" err="1"/>
              <a:t>ChatGPT</a:t>
            </a:r>
            <a:r>
              <a:rPr lang="pt-BR" sz="1800" dirty="0"/>
              <a:t> possui um conhecimento amplo sobre uma grande variedade de tópicos, incluindo história, geografia, ciência, tecnologia e muito mais.</a:t>
            </a:r>
          </a:p>
          <a:p>
            <a:pPr marL="0" indent="0">
              <a:buNone/>
            </a:pPr>
            <a:r>
              <a:rPr lang="pt-BR" sz="1800" dirty="0"/>
              <a:t>Crie a sua conta gratuita nesse link: </a:t>
            </a:r>
            <a:r>
              <a:rPr lang="pt-BR" sz="1800" dirty="0">
                <a:hlinkClick r:id="rId2"/>
              </a:rPr>
              <a:t>Link Para o Cadastro no </a:t>
            </a:r>
            <a:r>
              <a:rPr lang="pt-BR" sz="1800" dirty="0" err="1">
                <a:hlinkClick r:id="rId2"/>
              </a:rPr>
              <a:t>ChatGPT</a:t>
            </a:r>
            <a:r>
              <a:rPr lang="pt-BR" sz="18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relativas no Excel?</a:t>
            </a:r>
            <a:endParaRPr lang="pt-BR" sz="3700"/>
          </a:p>
        </p:txBody>
      </p:sp>
      <p:cxnSp>
        <p:nvCxnSpPr>
          <p:cNvPr id="56"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53321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relativa no Excel?</a:t>
            </a:r>
            <a:endParaRPr lang="pt-B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99250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absolutas no Excel?</a:t>
            </a:r>
            <a:endParaRPr lang="pt-BR" sz="3700"/>
          </a:p>
        </p:txBody>
      </p:sp>
      <p:cxnSp>
        <p:nvCxnSpPr>
          <p:cNvPr id="43"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92595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absoluta no Excel?</a:t>
            </a:r>
            <a:endParaRPr lang="pt-BR" sz="4000"/>
          </a:p>
        </p:txBody>
      </p:sp>
      <p:cxnSp>
        <p:nvCxnSpPr>
          <p:cNvPr id="42" name="Straight Connector 4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sz="1800"/>
          </a:p>
        </p:txBody>
      </p:sp>
      <p:grpSp>
        <p:nvGrpSpPr>
          <p:cNvPr id="44" name="Group 4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4754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da IA Como </a:t>
            </a:r>
            <a:r>
              <a:rPr lang="en-US" sz="1900" dirty="0" err="1">
                <a:solidFill>
                  <a:schemeClr val="tx1"/>
                </a:solidFill>
              </a:rPr>
              <a:t>Ajuda</a:t>
            </a:r>
            <a:r>
              <a:rPr lang="en-US" sz="1900" dirty="0">
                <a:solidFill>
                  <a:schemeClr val="tx1"/>
                </a:solidFill>
              </a:rPr>
              <a:t> EM </a:t>
            </a:r>
            <a:r>
              <a:rPr lang="en-US" sz="1900" dirty="0" err="1">
                <a:solidFill>
                  <a:schemeClr val="tx1"/>
                </a:solidFill>
              </a:rPr>
              <a:t>Dúvidas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25792732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15132115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Básico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201945615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Execução e Conclusão</a:t>
            </a:r>
            <a:endParaRPr lang="pt-BR"/>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305817082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418203751"/>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97556890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240874378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1159468781"/>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1143001" y="1007533"/>
            <a:ext cx="9905998" cy="1092200"/>
          </a:xfrm>
        </p:spPr>
        <p:txBody>
          <a:bodyPr>
            <a:normAutofit/>
          </a:bodyPr>
          <a:lstStyle/>
          <a:p>
            <a:pPr algn="ctr"/>
            <a:r>
              <a:rPr lang="pt-BR" b="1"/>
              <a:t>Tipos de Arquivos</a:t>
            </a:r>
          </a:p>
        </p:txBody>
      </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43001" y="2252134"/>
            <a:ext cx="9905999" cy="3454399"/>
          </a:xfrm>
        </p:spPr>
        <p:txBody>
          <a:bodyPr anchor="ctr">
            <a:normAutofit/>
          </a:bodyPr>
          <a:lstStyle/>
          <a:p>
            <a:pPr marL="0" indent="0">
              <a:lnSpc>
                <a:spcPct val="110000"/>
              </a:lnSpc>
              <a:buNone/>
            </a:pPr>
            <a:r>
              <a:rPr lang="pt-BR" sz="1300" b="1">
                <a:latin typeface="Arial Black" panose="020B0A04020102020204" pitchFamily="34" charset="0"/>
              </a:rPr>
              <a:t>O Microsoft Excel suporta vários formatos de arquivos além do próprio formato do Excel (.xlsx, .xlsm, .xlsb, .xls). Alguns dos formatos de arquivos suportados incluem:</a:t>
            </a:r>
          </a:p>
          <a:p>
            <a:pPr>
              <a:lnSpc>
                <a:spcPct val="110000"/>
              </a:lnSpc>
            </a:pPr>
            <a:r>
              <a:rPr lang="pt-BR" sz="1300" b="1">
                <a:latin typeface="Arial Black" panose="020B0A04020102020204" pitchFamily="34" charset="0"/>
              </a:rPr>
              <a:t>CSV (Comma-Separated Values) - é um formato de arquivo texto que separa valores com vírgulas.</a:t>
            </a:r>
          </a:p>
          <a:p>
            <a:pPr>
              <a:lnSpc>
                <a:spcPct val="110000"/>
              </a:lnSpc>
            </a:pPr>
            <a:r>
              <a:rPr lang="pt-BR" sz="1300" b="1">
                <a:latin typeface="Arial Black" panose="020B0A04020102020204" pitchFamily="34" charset="0"/>
              </a:rPr>
              <a:t>TXT (Text) - é um formato de arquivo de texto simples, sem formatação.</a:t>
            </a:r>
          </a:p>
          <a:p>
            <a:pPr>
              <a:lnSpc>
                <a:spcPct val="110000"/>
              </a:lnSpc>
            </a:pPr>
            <a:r>
              <a:rPr lang="pt-BR" sz="1300" b="1">
                <a:latin typeface="Arial Black" panose="020B0A04020102020204" pitchFamily="34" charset="0"/>
              </a:rPr>
              <a:t>XML (Extensible Markup Language) - é um formato de arquivo de marcação que permite a troca de informações entre diferentes aplicativos.</a:t>
            </a:r>
          </a:p>
          <a:p>
            <a:pPr>
              <a:lnSpc>
                <a:spcPct val="110000"/>
              </a:lnSpc>
            </a:pPr>
            <a:r>
              <a:rPr lang="pt-BR" sz="1300" b="1">
                <a:latin typeface="Arial Black" panose="020B0A04020102020204" pitchFamily="34" charset="0"/>
              </a:rPr>
              <a:t>PDF (Potable Document Format) - é um formato de arquivo usado para compartilhar documentos que não podem ser editados.</a:t>
            </a:r>
          </a:p>
          <a:p>
            <a:pPr>
              <a:lnSpc>
                <a:spcPct val="110000"/>
              </a:lnSpc>
            </a:pPr>
            <a:r>
              <a:rPr lang="pt-BR" sz="1300" b="1">
                <a:latin typeface="Arial Black" panose="020B0A04020102020204" pitchFamily="34" charset="0"/>
              </a:rPr>
              <a:t>HTML (Hypertext Markup Language) - é um formato de arquivo de marcação usado para criar páginas da web.</a:t>
            </a:r>
          </a:p>
          <a:p>
            <a:pPr>
              <a:lnSpc>
                <a:spcPct val="110000"/>
              </a:lnSpc>
            </a:pPr>
            <a:r>
              <a:rPr lang="pt-BR" sz="1300" b="1">
                <a:latin typeface="Arial Black" panose="020B0A04020102020204" pitchFamily="34" charset="0"/>
              </a:rPr>
              <a:t>DBF (DataBase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2953234957"/>
              </p:ext>
            </p:extLst>
          </p:nvPr>
        </p:nvGraphicFramePr>
        <p:xfrm>
          <a:off x="549834" y="400424"/>
          <a:ext cx="11582400" cy="5773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39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3707812121"/>
              </p:ext>
            </p:extLst>
          </p:nvPr>
        </p:nvGraphicFramePr>
        <p:xfrm>
          <a:off x="890495" y="449060"/>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3853160319"/>
              </p:ext>
            </p:extLst>
          </p:nvPr>
        </p:nvGraphicFramePr>
        <p:xfrm>
          <a:off x="-265867" y="478119"/>
          <a:ext cx="13228831" cy="5685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109</TotalTime>
  <Words>4133</Words>
  <Application>Microsoft Office PowerPoint</Application>
  <PresentationFormat>Widescreen</PresentationFormat>
  <Paragraphs>198</Paragraphs>
  <Slides>43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43</vt:i4>
      </vt:variant>
    </vt:vector>
  </HeadingPairs>
  <TitlesOfParts>
    <vt:vector size="48" baseType="lpstr">
      <vt:lpstr>Arial</vt:lpstr>
      <vt:lpstr>Arial Black</vt:lpstr>
      <vt:lpstr>Söhne</vt:lpstr>
      <vt:lpstr>Tw Cen MT</vt:lpstr>
      <vt:lpstr>Circuito</vt:lpstr>
      <vt:lpstr>Curso Excel Intermediário</vt:lpstr>
      <vt:lpstr>Aula 1</vt:lpstr>
      <vt:lpstr>O que preciso saber para dizer que tenho Nível Básico em Excel?</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Livros e Apostilas Recomendadas</vt:lpstr>
      <vt:lpstr>uso da IA E O VALOR DA PESQUISA</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Formas de Contato e ApresentaçãO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2023-03-03T14:15:53Z</dcterms:modified>
</cp:coreProperties>
</file>