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269" r:id="rId6"/>
    <p:sldId id="266" r:id="rId7"/>
    <p:sldId id="267" r:id="rId8"/>
    <p:sldId id="268" r:id="rId9"/>
    <p:sldId id="291" r:id="rId10"/>
    <p:sldId id="260" r:id="rId11"/>
    <p:sldId id="261" r:id="rId12"/>
    <p:sldId id="262" r:id="rId13"/>
    <p:sldId id="263" r:id="rId14"/>
    <p:sldId id="264" r:id="rId15"/>
    <p:sldId id="265" r:id="rId16"/>
    <p:sldId id="285" r:id="rId17"/>
    <p:sldId id="286" r:id="rId18"/>
    <p:sldId id="270" r:id="rId19"/>
    <p:sldId id="271" r:id="rId20"/>
    <p:sldId id="272" r:id="rId21"/>
    <p:sldId id="273" r:id="rId22"/>
    <p:sldId id="274" r:id="rId23"/>
    <p:sldId id="278" r:id="rId24"/>
    <p:sldId id="281" r:id="rId25"/>
    <p:sldId id="283" r:id="rId26"/>
    <p:sldId id="276" r:id="rId27"/>
    <p:sldId id="275" r:id="rId28"/>
    <p:sldId id="277" r:id="rId29"/>
    <p:sldId id="279" r:id="rId30"/>
    <p:sldId id="280" r:id="rId31"/>
    <p:sldId id="282"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8E438-DF68-4ADD-83B4-7413412AC50F}" v="4" dt="2023-03-06T11:48:42.151"/>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0" d="100"/>
          <a:sy n="160" d="100"/>
        </p:scale>
        <p:origin x="185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kaviski" userId="a35ca18e10bcad5f" providerId="LiveId" clId="{8678E438-DF68-4ADD-83B4-7413412AC50F}"/>
    <pc:docChg chg="undo custSel modSld sldOrd">
      <pc:chgData name="Vitor kaviski" userId="a35ca18e10bcad5f" providerId="LiveId" clId="{8678E438-DF68-4ADD-83B4-7413412AC50F}" dt="2023-03-06T12:02:38.158" v="37" actId="26606"/>
      <pc:docMkLst>
        <pc:docMk/>
      </pc:docMkLst>
      <pc:sldChg chg="modSp">
        <pc:chgData name="Vitor kaviski" userId="a35ca18e10bcad5f" providerId="LiveId" clId="{8678E438-DF68-4ADD-83B4-7413412AC50F}" dt="2023-03-06T11:44:20.594" v="2"/>
        <pc:sldMkLst>
          <pc:docMk/>
          <pc:sldMk cId="2608569889" sldId="257"/>
        </pc:sldMkLst>
        <pc:graphicFrameChg chg="mod">
          <ac:chgData name="Vitor kaviski" userId="a35ca18e10bcad5f" providerId="LiveId" clId="{8678E438-DF68-4ADD-83B4-7413412AC50F}" dt="2023-03-06T11:44:20.594" v="2"/>
          <ac:graphicFrameMkLst>
            <pc:docMk/>
            <pc:sldMk cId="2608569889" sldId="257"/>
            <ac:graphicFrameMk id="6" creationId="{8881825E-C8D3-00E6-89BB-CDD9159BAB74}"/>
          </ac:graphicFrameMkLst>
        </pc:graphicFrameChg>
      </pc:sldChg>
      <pc:sldChg chg="modSp mod">
        <pc:chgData name="Vitor kaviski" userId="a35ca18e10bcad5f" providerId="LiveId" clId="{8678E438-DF68-4ADD-83B4-7413412AC50F}" dt="2023-03-06T12:01:09.087" v="36" actId="27636"/>
        <pc:sldMkLst>
          <pc:docMk/>
          <pc:sldMk cId="1665783316" sldId="259"/>
        </pc:sldMkLst>
        <pc:spChg chg="mod">
          <ac:chgData name="Vitor kaviski" userId="a35ca18e10bcad5f" providerId="LiveId" clId="{8678E438-DF68-4ADD-83B4-7413412AC50F}" dt="2023-03-06T12:01:09.087" v="36" actId="27636"/>
          <ac:spMkLst>
            <pc:docMk/>
            <pc:sldMk cId="1665783316" sldId="259"/>
            <ac:spMk id="5" creationId="{8BE5086A-730D-9D1F-64A0-02E2C6AB6EBC}"/>
          </ac:spMkLst>
        </pc:spChg>
      </pc:sldChg>
      <pc:sldChg chg="ord">
        <pc:chgData name="Vitor kaviski" userId="a35ca18e10bcad5f" providerId="LiveId" clId="{8678E438-DF68-4ADD-83B4-7413412AC50F}" dt="2023-03-06T12:00:28.431" v="29"/>
        <pc:sldMkLst>
          <pc:docMk/>
          <pc:sldMk cId="2326825252" sldId="269"/>
        </pc:sldMkLst>
      </pc:sldChg>
      <pc:sldChg chg="addSp delSp modSp mod setBg setClrOvrMap">
        <pc:chgData name="Vitor kaviski" userId="a35ca18e10bcad5f" providerId="LiveId" clId="{8678E438-DF68-4ADD-83B4-7413412AC50F}" dt="2023-03-06T11:48:42.151" v="22"/>
        <pc:sldMkLst>
          <pc:docMk/>
          <pc:sldMk cId="1308528815" sldId="280"/>
        </pc:sldMkLst>
        <pc:spChg chg="add del">
          <ac:chgData name="Vitor kaviski" userId="a35ca18e10bcad5f" providerId="LiveId" clId="{8678E438-DF68-4ADD-83B4-7413412AC50F}" dt="2023-03-06T11:48:41.254" v="21" actId="26606"/>
          <ac:spMkLst>
            <pc:docMk/>
            <pc:sldMk cId="1308528815" sldId="280"/>
            <ac:spMk id="3" creationId="{96184B8A-4EC6-B010-8943-BFBD8C82797F}"/>
          </ac:spMkLst>
        </pc:spChg>
        <pc:spChg chg="add del">
          <ac:chgData name="Vitor kaviski" userId="a35ca18e10bcad5f" providerId="LiveId" clId="{8678E438-DF68-4ADD-83B4-7413412AC50F}" dt="2023-03-06T11:48:40.640" v="20" actId="26606"/>
          <ac:spMkLst>
            <pc:docMk/>
            <pc:sldMk cId="1308528815" sldId="280"/>
            <ac:spMk id="10" creationId="{C6270675-9512-4978-8583-36659256EE23}"/>
          </ac:spMkLst>
        </pc:spChg>
        <pc:graphicFrameChg chg="add del mod modGraphic">
          <ac:chgData name="Vitor kaviski" userId="a35ca18e10bcad5f" providerId="LiveId" clId="{8678E438-DF68-4ADD-83B4-7413412AC50F}" dt="2023-03-06T11:48:41.254" v="21" actId="26606"/>
          <ac:graphicFrameMkLst>
            <pc:docMk/>
            <pc:sldMk cId="1308528815" sldId="280"/>
            <ac:graphicFrameMk id="5" creationId="{9101A0A9-3E74-8DE5-EDEB-D33BFAE3D85D}"/>
          </ac:graphicFrameMkLst>
        </pc:graphicFrameChg>
      </pc:sldChg>
      <pc:sldChg chg="addSp delSp mod">
        <pc:chgData name="Vitor kaviski" userId="a35ca18e10bcad5f" providerId="LiveId" clId="{8678E438-DF68-4ADD-83B4-7413412AC50F}" dt="2023-03-06T11:49:03.184" v="25" actId="26606"/>
        <pc:sldMkLst>
          <pc:docMk/>
          <pc:sldMk cId="550118646" sldId="282"/>
        </pc:sldMkLst>
        <pc:spChg chg="add del">
          <ac:chgData name="Vitor kaviski" userId="a35ca18e10bcad5f" providerId="LiveId" clId="{8678E438-DF68-4ADD-83B4-7413412AC50F}" dt="2023-03-06T11:49:03.184" v="25" actId="26606"/>
          <ac:spMkLst>
            <pc:docMk/>
            <pc:sldMk cId="550118646" sldId="282"/>
            <ac:spMk id="3" creationId="{96184B8A-4EC6-B010-8943-BFBD8C82797F}"/>
          </ac:spMkLst>
        </pc:spChg>
        <pc:graphicFrameChg chg="add del">
          <ac:chgData name="Vitor kaviski" userId="a35ca18e10bcad5f" providerId="LiveId" clId="{8678E438-DF68-4ADD-83B4-7413412AC50F}" dt="2023-03-06T11:49:03.184" v="25" actId="26606"/>
          <ac:graphicFrameMkLst>
            <pc:docMk/>
            <pc:sldMk cId="550118646" sldId="282"/>
            <ac:graphicFrameMk id="5" creationId="{766B1035-AE5D-8E6D-B402-F275493B4EC6}"/>
          </ac:graphicFrameMkLst>
        </pc:graphicFrameChg>
      </pc:sldChg>
      <pc:sldChg chg="addSp delSp modSp mod setBg setClrOvrMap">
        <pc:chgData name="Vitor kaviski" userId="a35ca18e10bcad5f" providerId="LiveId" clId="{8678E438-DF68-4ADD-83B4-7413412AC50F}" dt="2023-03-06T11:48:59.735" v="24" actId="26606"/>
        <pc:sldMkLst>
          <pc:docMk/>
          <pc:sldMk cId="272050392" sldId="284"/>
        </pc:sldMkLst>
        <pc:spChg chg="mod">
          <ac:chgData name="Vitor kaviski" userId="a35ca18e10bcad5f" providerId="LiveId" clId="{8678E438-DF68-4ADD-83B4-7413412AC50F}" dt="2023-03-06T11:48:59.735" v="24" actId="26606"/>
          <ac:spMkLst>
            <pc:docMk/>
            <pc:sldMk cId="272050392" sldId="284"/>
            <ac:spMk id="3" creationId="{96184B8A-4EC6-B010-8943-BFBD8C82797F}"/>
          </ac:spMkLst>
        </pc:spChg>
        <pc:spChg chg="add del">
          <ac:chgData name="Vitor kaviski" userId="a35ca18e10bcad5f" providerId="LiveId" clId="{8678E438-DF68-4ADD-83B4-7413412AC50F}" dt="2023-03-06T11:48:59.735" v="24" actId="26606"/>
          <ac:spMkLst>
            <pc:docMk/>
            <pc:sldMk cId="272050392" sldId="284"/>
            <ac:spMk id="8" creationId="{E9B448F0-DA06-4165-AB5F-4330A20E06D0}"/>
          </ac:spMkLst>
        </pc:spChg>
        <pc:grpChg chg="add del">
          <ac:chgData name="Vitor kaviski" userId="a35ca18e10bcad5f" providerId="LiveId" clId="{8678E438-DF68-4ADD-83B4-7413412AC50F}" dt="2023-03-06T11:48:59.735" v="24" actId="26606"/>
          <ac:grpSpMkLst>
            <pc:docMk/>
            <pc:sldMk cId="272050392" sldId="284"/>
            <ac:grpSpMk id="12" creationId="{2576BCDF-119F-4EB5-83D7-ED823C93EBBD}"/>
          </ac:grpSpMkLst>
        </pc:grpChg>
        <pc:grpChg chg="add del">
          <ac:chgData name="Vitor kaviski" userId="a35ca18e10bcad5f" providerId="LiveId" clId="{8678E438-DF68-4ADD-83B4-7413412AC50F}" dt="2023-03-06T11:48:59.735" v="24" actId="26606"/>
          <ac:grpSpMkLst>
            <pc:docMk/>
            <pc:sldMk cId="272050392" sldId="284"/>
            <ac:grpSpMk id="41" creationId="{8DB4BB99-C854-45F9-BED1-63D15E3A2411}"/>
          </ac:grpSpMkLst>
        </pc:grpChg>
        <pc:picChg chg="add del">
          <ac:chgData name="Vitor kaviski" userId="a35ca18e10bcad5f" providerId="LiveId" clId="{8678E438-DF68-4ADD-83B4-7413412AC50F}" dt="2023-03-06T11:48:59.735" v="24" actId="26606"/>
          <ac:picMkLst>
            <pc:docMk/>
            <pc:sldMk cId="272050392" sldId="284"/>
            <ac:picMk id="10" creationId="{92D83638-A467-411A-9C31-FE9A111CD885}"/>
          </ac:picMkLst>
        </pc:picChg>
      </pc:sldChg>
      <pc:sldChg chg="addSp delSp modSp mod setBg">
        <pc:chgData name="Vitor kaviski" userId="a35ca18e10bcad5f" providerId="LiveId" clId="{8678E438-DF68-4ADD-83B4-7413412AC50F}" dt="2023-03-06T11:45:09.633" v="7" actId="26606"/>
        <pc:sldMkLst>
          <pc:docMk/>
          <pc:sldMk cId="2864336091" sldId="285"/>
        </pc:sldMkLst>
        <pc:spChg chg="mod">
          <ac:chgData name="Vitor kaviski" userId="a35ca18e10bcad5f" providerId="LiveId" clId="{8678E438-DF68-4ADD-83B4-7413412AC50F}" dt="2023-03-06T11:45:09.633" v="7" actId="26606"/>
          <ac:spMkLst>
            <pc:docMk/>
            <pc:sldMk cId="2864336091" sldId="285"/>
            <ac:spMk id="2" creationId="{057DCE4B-6891-BBC0-FF06-B51D02F1E35C}"/>
          </ac:spMkLst>
        </pc:spChg>
        <pc:spChg chg="mod ord">
          <ac:chgData name="Vitor kaviski" userId="a35ca18e10bcad5f" providerId="LiveId" clId="{8678E438-DF68-4ADD-83B4-7413412AC50F}" dt="2023-03-06T11:45:09.633" v="7" actId="26606"/>
          <ac:spMkLst>
            <pc:docMk/>
            <pc:sldMk cId="2864336091" sldId="285"/>
            <ac:spMk id="3" creationId="{96184B8A-4EC6-B010-8943-BFBD8C82797F}"/>
          </ac:spMkLst>
        </pc:spChg>
        <pc:spChg chg="add del">
          <ac:chgData name="Vitor kaviski" userId="a35ca18e10bcad5f" providerId="LiveId" clId="{8678E438-DF68-4ADD-83B4-7413412AC50F}" dt="2023-03-06T11:45:09.633" v="7" actId="26606"/>
          <ac:spMkLst>
            <pc:docMk/>
            <pc:sldMk cId="2864336091" sldId="285"/>
            <ac:spMk id="10" creationId="{C2E4E997-8672-4FFD-B8EC-9932A8E4714B}"/>
          </ac:spMkLst>
        </pc:spChg>
        <pc:grpChg chg="add del">
          <ac:chgData name="Vitor kaviski" userId="a35ca18e10bcad5f" providerId="LiveId" clId="{8678E438-DF68-4ADD-83B4-7413412AC50F}" dt="2023-03-06T11:45:09.633" v="7" actId="26606"/>
          <ac:grpSpMkLst>
            <pc:docMk/>
            <pc:sldMk cId="2864336091" sldId="285"/>
            <ac:grpSpMk id="14" creationId="{453E4DEE-E996-40F8-8635-0FF43D7348F9}"/>
          </ac:grpSpMkLst>
        </pc:grpChg>
        <pc:picChg chg="mod">
          <ac:chgData name="Vitor kaviski" userId="a35ca18e10bcad5f" providerId="LiveId" clId="{8678E438-DF68-4ADD-83B4-7413412AC50F}" dt="2023-03-06T11:45:09.633" v="7" actId="26606"/>
          <ac:picMkLst>
            <pc:docMk/>
            <pc:sldMk cId="2864336091" sldId="285"/>
            <ac:picMk id="5" creationId="{1F9F80BC-4A2E-501C-4F2B-E482F78C4B74}"/>
          </ac:picMkLst>
        </pc:picChg>
        <pc:picChg chg="add del">
          <ac:chgData name="Vitor kaviski" userId="a35ca18e10bcad5f" providerId="LiveId" clId="{8678E438-DF68-4ADD-83B4-7413412AC50F}" dt="2023-03-06T11:45:09.633" v="7" actId="26606"/>
          <ac:picMkLst>
            <pc:docMk/>
            <pc:sldMk cId="2864336091" sldId="285"/>
            <ac:picMk id="12" creationId="{FE6BA9E6-1D9E-4D30-B528-D49FA1342E4E}"/>
          </ac:picMkLst>
        </pc:picChg>
      </pc:sldChg>
      <pc:sldChg chg="addSp delSp modSp mod setBg setClrOvrMap">
        <pc:chgData name="Vitor kaviski" userId="a35ca18e10bcad5f" providerId="LiveId" clId="{8678E438-DF68-4ADD-83B4-7413412AC50F}" dt="2023-03-06T11:45:37.329" v="13" actId="26606"/>
        <pc:sldMkLst>
          <pc:docMk/>
          <pc:sldMk cId="2486623866" sldId="286"/>
        </pc:sldMkLst>
        <pc:spChg chg="mod">
          <ac:chgData name="Vitor kaviski" userId="a35ca18e10bcad5f" providerId="LiveId" clId="{8678E438-DF68-4ADD-83B4-7413412AC50F}" dt="2023-03-06T11:45:37.329" v="13" actId="26606"/>
          <ac:spMkLst>
            <pc:docMk/>
            <pc:sldMk cId="2486623866" sldId="286"/>
            <ac:spMk id="2" creationId="{057DCE4B-6891-BBC0-FF06-B51D02F1E35C}"/>
          </ac:spMkLst>
        </pc:spChg>
        <pc:spChg chg="mod">
          <ac:chgData name="Vitor kaviski" userId="a35ca18e10bcad5f" providerId="LiveId" clId="{8678E438-DF68-4ADD-83B4-7413412AC50F}" dt="2023-03-06T11:45:37.329" v="13" actId="26606"/>
          <ac:spMkLst>
            <pc:docMk/>
            <pc:sldMk cId="2486623866" sldId="286"/>
            <ac:spMk id="3" creationId="{96184B8A-4EC6-B010-8943-BFBD8C82797F}"/>
          </ac:spMkLst>
        </pc:spChg>
        <pc:spChg chg="add del">
          <ac:chgData name="Vitor kaviski" userId="a35ca18e10bcad5f" providerId="LiveId" clId="{8678E438-DF68-4ADD-83B4-7413412AC50F}" dt="2023-03-06T11:45:37.329" v="13" actId="26606"/>
          <ac:spMkLst>
            <pc:docMk/>
            <pc:sldMk cId="2486623866" sldId="286"/>
            <ac:spMk id="7" creationId="{E9B448F0-DA06-4165-AB5F-4330A20E06D0}"/>
          </ac:spMkLst>
        </pc:spChg>
        <pc:spChg chg="add del">
          <ac:chgData name="Vitor kaviski" userId="a35ca18e10bcad5f" providerId="LiveId" clId="{8678E438-DF68-4ADD-83B4-7413412AC50F}" dt="2023-03-06T11:45:26.873" v="11" actId="26606"/>
          <ac:spMkLst>
            <pc:docMk/>
            <pc:sldMk cId="2486623866" sldId="286"/>
            <ac:spMk id="10" creationId="{CC892AB0-7D6D-4FC9-9105-0CB427161889}"/>
          </ac:spMkLst>
        </pc:spChg>
        <pc:spChg chg="add del">
          <ac:chgData name="Vitor kaviski" userId="a35ca18e10bcad5f" providerId="LiveId" clId="{8678E438-DF68-4ADD-83B4-7413412AC50F}" dt="2023-03-06T11:45:26.873" v="11" actId="26606"/>
          <ac:spMkLst>
            <pc:docMk/>
            <pc:sldMk cId="2486623866" sldId="286"/>
            <ac:spMk id="40" creationId="{6D29BE04-4454-4832-B83F-10D001BFF94D}"/>
          </ac:spMkLst>
        </pc:spChg>
        <pc:spChg chg="add del">
          <ac:chgData name="Vitor kaviski" userId="a35ca18e10bcad5f" providerId="LiveId" clId="{8678E438-DF68-4ADD-83B4-7413412AC50F}" dt="2023-03-06T11:45:26.873" v="11" actId="26606"/>
          <ac:spMkLst>
            <pc:docMk/>
            <pc:sldMk cId="2486623866" sldId="286"/>
            <ac:spMk id="42" creationId="{98714CE9-3C2C-48E1-8B8F-CFB7735C43D7}"/>
          </ac:spMkLst>
        </pc:spChg>
        <pc:grpChg chg="add del">
          <ac:chgData name="Vitor kaviski" userId="a35ca18e10bcad5f" providerId="LiveId" clId="{8678E438-DF68-4ADD-83B4-7413412AC50F}" dt="2023-03-06T11:45:26.873" v="11" actId="26606"/>
          <ac:grpSpMkLst>
            <pc:docMk/>
            <pc:sldMk cId="2486623866" sldId="286"/>
            <ac:grpSpMk id="12" creationId="{807353E4-FA19-40CB-8AF8-3A8E6704BE09}"/>
          </ac:grpSpMkLst>
        </pc:grpChg>
        <pc:grpChg chg="add del">
          <ac:chgData name="Vitor kaviski" userId="a35ca18e10bcad5f" providerId="LiveId" clId="{8678E438-DF68-4ADD-83B4-7413412AC50F}" dt="2023-03-06T11:45:37.329" v="13" actId="26606"/>
          <ac:grpSpMkLst>
            <pc:docMk/>
            <pc:sldMk cId="2486623866" sldId="286"/>
            <ac:grpSpMk id="14" creationId="{2576BCDF-119F-4EB5-83D7-ED823C93EBBD}"/>
          </ac:grpSpMkLst>
        </pc:grpChg>
        <pc:grpChg chg="add del">
          <ac:chgData name="Vitor kaviski" userId="a35ca18e10bcad5f" providerId="LiveId" clId="{8678E438-DF68-4ADD-83B4-7413412AC50F}" dt="2023-03-06T11:45:26.873" v="11" actId="26606"/>
          <ac:grpSpMkLst>
            <pc:docMk/>
            <pc:sldMk cId="2486623866" sldId="286"/>
            <ac:grpSpMk id="20" creationId="{0328E69E-CE3D-4110-8BF7-AD3C0C10CB1C}"/>
          </ac:grpSpMkLst>
        </pc:grpChg>
        <pc:grpChg chg="add del">
          <ac:chgData name="Vitor kaviski" userId="a35ca18e10bcad5f" providerId="LiveId" clId="{8678E438-DF68-4ADD-83B4-7413412AC50F}" dt="2023-03-06T11:45:26.873" v="11" actId="26606"/>
          <ac:grpSpMkLst>
            <pc:docMk/>
            <pc:sldMk cId="2486623866" sldId="286"/>
            <ac:grpSpMk id="26" creationId="{F64806C9-3599-45A7-BCFF-F762C54276F8}"/>
          </ac:grpSpMkLst>
        </pc:grpChg>
        <pc:grpChg chg="add del">
          <ac:chgData name="Vitor kaviski" userId="a35ca18e10bcad5f" providerId="LiveId" clId="{8678E438-DF68-4ADD-83B4-7413412AC50F}" dt="2023-03-06T11:45:26.873" v="11" actId="26606"/>
          <ac:grpSpMkLst>
            <pc:docMk/>
            <pc:sldMk cId="2486623866" sldId="286"/>
            <ac:grpSpMk id="32" creationId="{1287AC97-A8E8-4B45-A50A-3057A88B4088}"/>
          </ac:grpSpMkLst>
        </pc:grpChg>
        <pc:grpChg chg="add del">
          <ac:chgData name="Vitor kaviski" userId="a35ca18e10bcad5f" providerId="LiveId" clId="{8678E438-DF68-4ADD-83B4-7413412AC50F}" dt="2023-03-06T11:45:37.329" v="13" actId="26606"/>
          <ac:grpSpMkLst>
            <pc:docMk/>
            <pc:sldMk cId="2486623866" sldId="286"/>
            <ac:grpSpMk id="43" creationId="{8DB4BB99-C854-45F9-BED1-63D15E3A2411}"/>
          </ac:grpSpMkLst>
        </pc:grpChg>
        <pc:picChg chg="mod">
          <ac:chgData name="Vitor kaviski" userId="a35ca18e10bcad5f" providerId="LiveId" clId="{8678E438-DF68-4ADD-83B4-7413412AC50F}" dt="2023-03-06T11:45:26.479" v="10" actId="1076"/>
          <ac:picMkLst>
            <pc:docMk/>
            <pc:sldMk cId="2486623866" sldId="286"/>
            <ac:picMk id="5" creationId="{6A51F728-03E1-A892-3D09-A5C6CF39EDE3}"/>
          </ac:picMkLst>
        </pc:picChg>
        <pc:picChg chg="add del">
          <ac:chgData name="Vitor kaviski" userId="a35ca18e10bcad5f" providerId="LiveId" clId="{8678E438-DF68-4ADD-83B4-7413412AC50F}" dt="2023-03-06T11:45:37.329" v="13" actId="26606"/>
          <ac:picMkLst>
            <pc:docMk/>
            <pc:sldMk cId="2486623866" sldId="286"/>
            <ac:picMk id="8" creationId="{92D83638-A467-411A-9C31-FE9A111CD885}"/>
          </ac:picMkLst>
        </pc:picChg>
      </pc:sldChg>
      <pc:sldChg chg="ord">
        <pc:chgData name="Vitor kaviski" userId="a35ca18e10bcad5f" providerId="LiveId" clId="{8678E438-DF68-4ADD-83B4-7413412AC50F}" dt="2023-03-06T11:44:08.894" v="1"/>
        <pc:sldMkLst>
          <pc:docMk/>
          <pc:sldMk cId="2579085971" sldId="287"/>
        </pc:sldMkLst>
      </pc:sldChg>
      <pc:sldChg chg="addSp delSp modSp mod setBg">
        <pc:chgData name="Vitor kaviski" userId="a35ca18e10bcad5f" providerId="LiveId" clId="{8678E438-DF68-4ADD-83B4-7413412AC50F}" dt="2023-03-06T12:02:38.158" v="37" actId="26606"/>
        <pc:sldMkLst>
          <pc:docMk/>
          <pc:sldMk cId="484502681" sldId="291"/>
        </pc:sldMkLst>
        <pc:spChg chg="mod ord">
          <ac:chgData name="Vitor kaviski" userId="a35ca18e10bcad5f" providerId="LiveId" clId="{8678E438-DF68-4ADD-83B4-7413412AC50F}" dt="2023-03-06T12:02:38.158" v="37" actId="26606"/>
          <ac:spMkLst>
            <pc:docMk/>
            <pc:sldMk cId="484502681" sldId="291"/>
            <ac:spMk id="2" creationId="{4A8C8CFB-C57B-7E25-AEED-D1F80E15F371}"/>
          </ac:spMkLst>
        </pc:spChg>
        <pc:spChg chg="mod">
          <ac:chgData name="Vitor kaviski" userId="a35ca18e10bcad5f" providerId="LiveId" clId="{8678E438-DF68-4ADD-83B4-7413412AC50F}" dt="2023-03-06T12:02:38.158" v="37" actId="26606"/>
          <ac:spMkLst>
            <pc:docMk/>
            <pc:sldMk cId="484502681" sldId="291"/>
            <ac:spMk id="3" creationId="{C28C7DF1-C669-F3D3-9AA4-A74C26FD1868}"/>
          </ac:spMkLst>
        </pc:spChg>
        <pc:grpChg chg="add del">
          <ac:chgData name="Vitor kaviski" userId="a35ca18e10bcad5f" providerId="LiveId" clId="{8678E438-DF68-4ADD-83B4-7413412AC50F}" dt="2023-03-06T12:02:38.158" v="37" actId="26606"/>
          <ac:grpSpMkLst>
            <pc:docMk/>
            <pc:sldMk cId="484502681" sldId="291"/>
            <ac:grpSpMk id="10" creationId="{9AE4726C-1831-4FE3-9A11-227F0DC2F0BC}"/>
          </ac:grpSpMkLst>
        </pc:grpChg>
        <pc:grpChg chg="add del">
          <ac:chgData name="Vitor kaviski" userId="a35ca18e10bcad5f" providerId="LiveId" clId="{8678E438-DF68-4ADD-83B4-7413412AC50F}" dt="2023-03-06T12:02:38.158" v="37" actId="26606"/>
          <ac:grpSpMkLst>
            <pc:docMk/>
            <pc:sldMk cId="484502681" sldId="291"/>
            <ac:grpSpMk id="14" creationId="{E916825F-759B-4F1A-BA80-AF7137691EC5}"/>
          </ac:grpSpMkLst>
        </pc:grpChg>
        <pc:grpChg chg="add">
          <ac:chgData name="Vitor kaviski" userId="a35ca18e10bcad5f" providerId="LiveId" clId="{8678E438-DF68-4ADD-83B4-7413412AC50F}" dt="2023-03-06T12:02:38.158" v="37" actId="26606"/>
          <ac:grpSpMkLst>
            <pc:docMk/>
            <pc:sldMk cId="484502681" sldId="291"/>
            <ac:grpSpMk id="73" creationId="{A0B38558-5389-4817-936F-FD62560CAC11}"/>
          </ac:grpSpMkLst>
        </pc:grpChg>
        <pc:grpChg chg="add">
          <ac:chgData name="Vitor kaviski" userId="a35ca18e10bcad5f" providerId="LiveId" clId="{8678E438-DF68-4ADD-83B4-7413412AC50F}" dt="2023-03-06T12:02:38.158" v="37" actId="26606"/>
          <ac:grpSpMkLst>
            <pc:docMk/>
            <pc:sldMk cId="484502681" sldId="291"/>
            <ac:grpSpMk id="77" creationId="{15502586-682B-4EDF-9515-674BB4E1CD13}"/>
          </ac:grpSpMkLst>
        </pc:grpChg>
        <pc:picChg chg="mod">
          <ac:chgData name="Vitor kaviski" userId="a35ca18e10bcad5f" providerId="LiveId" clId="{8678E438-DF68-4ADD-83B4-7413412AC50F}" dt="2023-03-06T12:02:38.158" v="37" actId="26606"/>
          <ac:picMkLst>
            <pc:docMk/>
            <pc:sldMk cId="484502681" sldId="291"/>
            <ac:picMk id="5" creationId="{33F1B97C-C6F4-6CB2-F25B-283EB77C784D}"/>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ata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_rels/data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a:solidFill>
                <a:schemeClr val="tx1"/>
              </a:solidFill>
            </a:rPr>
            <a:t>Compreender a estrutura básica de uma planilha do Excel, incluindo colunas, linhas e células.</a:t>
          </a:r>
          <a:endParaRPr lang="en-US" sz="160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a:solidFill>
                <a:schemeClr val="tx1"/>
              </a:solidFill>
            </a:rPr>
            <a:t>Saber usar fórmulas básicas, como soma, média, contar e procurar e referências de células.</a:t>
          </a:r>
          <a:endParaRPr lang="en-US" sz="160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a:solidFill>
                <a:schemeClr val="tx1"/>
              </a:solidFill>
            </a:rPr>
            <a:t>Conhecer os recursos de formatação de células, como ajuste de largura de coluna, formatação de números e aplicação de estilos de célula.</a:t>
          </a:r>
          <a:endParaRPr lang="en-US" sz="160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a:solidFill>
                <a:schemeClr val="tx1"/>
              </a:solidFill>
            </a:rPr>
            <a:t>Sabe usar filtros e classificação de dados.</a:t>
          </a:r>
          <a:endParaRPr lang="en-US" sz="160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pt-BR" sz="1600">
              <a:solidFill>
                <a:schemeClr val="tx1"/>
              </a:solidFill>
            </a:rPr>
            <a:t>Conhecer gráficos básicos do Excel, como gráficos de barras, linhas e pizza.</a:t>
          </a:r>
          <a:endParaRPr lang="en-US" sz="1600">
            <a:solidFill>
              <a:schemeClr val="tx1"/>
            </a:solidFill>
          </a:endParaRP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Compreender a estrutura Básica do Excel e suas funcionalidades</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613666-0345-451C-A00F-7DD3B64701B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9A9C5D-CB89-481B-83BC-D59D60710941}">
      <dgm:prSet custT="1"/>
      <dgm:spPr/>
      <dgm:t>
        <a:bodyPr/>
        <a:lstStyle/>
        <a:p>
          <a:r>
            <a:rPr lang="pt-BR" sz="1600" dirty="0"/>
            <a:t>O Microsoft Excel é um software de planilha eletrônica desenvolvido pela Microsoft Corporation.</a:t>
          </a:r>
          <a:endParaRPr lang="en-US" sz="1600" dirty="0"/>
        </a:p>
      </dgm:t>
    </dgm:pt>
    <dgm:pt modelId="{96C5D4BB-743C-488B-BA7B-7D479D7EE5F3}" type="parTrans" cxnId="{EEC49E0F-417E-4FD2-84D8-7A857E74F753}">
      <dgm:prSet/>
      <dgm:spPr/>
      <dgm:t>
        <a:bodyPr/>
        <a:lstStyle/>
        <a:p>
          <a:endParaRPr lang="en-US" sz="2400"/>
        </a:p>
      </dgm:t>
    </dgm:pt>
    <dgm:pt modelId="{716225CB-1CFD-4549-9C0D-04E857E4302C}" type="sibTrans" cxnId="{EEC49E0F-417E-4FD2-84D8-7A857E74F753}">
      <dgm:prSet/>
      <dgm:spPr/>
      <dgm:t>
        <a:bodyPr/>
        <a:lstStyle/>
        <a:p>
          <a:endParaRPr lang="en-US" sz="2400"/>
        </a:p>
      </dgm:t>
    </dgm:pt>
    <dgm:pt modelId="{7A481903-AFF5-4B05-BFE5-67ED17C910A1}">
      <dgm:prSet custT="1"/>
      <dgm:spPr/>
      <dgm:t>
        <a:bodyPr/>
        <a:lstStyle/>
        <a:p>
          <a:r>
            <a:rPr lang="pt-BR" sz="16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dirty="0"/>
        </a:p>
      </dgm:t>
    </dgm:pt>
    <dgm:pt modelId="{9DC762A4-57D2-4956-A867-F2069287C86D}" type="parTrans" cxnId="{A1A65644-1CCA-4318-87E2-B50BBBB7ED79}">
      <dgm:prSet/>
      <dgm:spPr/>
      <dgm:t>
        <a:bodyPr/>
        <a:lstStyle/>
        <a:p>
          <a:endParaRPr lang="en-US" sz="2400"/>
        </a:p>
      </dgm:t>
    </dgm:pt>
    <dgm:pt modelId="{34B4CB12-A456-46CA-BAF5-0D0EB062B5BB}" type="sibTrans" cxnId="{A1A65644-1CCA-4318-87E2-B50BBBB7ED79}">
      <dgm:prSet/>
      <dgm:spPr/>
      <dgm:t>
        <a:bodyPr/>
        <a:lstStyle/>
        <a:p>
          <a:endParaRPr lang="en-US" sz="2400"/>
        </a:p>
      </dgm:t>
    </dgm:pt>
    <dgm:pt modelId="{6C875E27-78D9-41E9-8D5C-99383EFFC804}">
      <dgm:prSet custT="1"/>
      <dgm:spPr/>
      <dgm:t>
        <a:bodyPr/>
        <a:lstStyle/>
        <a:p>
          <a:r>
            <a:rPr lang="pt-BR" sz="1600"/>
            <a:t>O Excel é uma das ferramentas de trabalho mais utilizadas em todo o mundo, especialmente em áreas como finanças, contabilidade e análise de dados.</a:t>
          </a:r>
          <a:endParaRPr lang="en-US" sz="1600"/>
        </a:p>
      </dgm:t>
    </dgm:pt>
    <dgm:pt modelId="{FDC825AF-8FAF-4861-B818-E2D53F06F54C}" type="parTrans" cxnId="{FA26EE71-634C-44F0-AE2A-B724C00E9F84}">
      <dgm:prSet/>
      <dgm:spPr/>
      <dgm:t>
        <a:bodyPr/>
        <a:lstStyle/>
        <a:p>
          <a:endParaRPr lang="en-US" sz="2400"/>
        </a:p>
      </dgm:t>
    </dgm:pt>
    <dgm:pt modelId="{27346CBB-43AE-4D83-8040-F308312248A2}" type="sibTrans" cxnId="{FA26EE71-634C-44F0-AE2A-B724C00E9F84}">
      <dgm:prSet/>
      <dgm:spPr/>
      <dgm:t>
        <a:bodyPr/>
        <a:lstStyle/>
        <a:p>
          <a:endParaRPr lang="en-US" sz="2400"/>
        </a:p>
      </dgm:t>
    </dgm:pt>
    <dgm:pt modelId="{7C25ED21-D742-4FF0-B917-265CC6187BA2}">
      <dgm:prSet custT="1"/>
      <dgm:spPr/>
      <dgm:t>
        <a:bodyPr/>
        <a:lstStyle/>
        <a:p>
          <a:r>
            <a:rPr lang="pt-BR" sz="1600"/>
            <a:t>Fundadores: o Excel foi desenvolvido por Richard Brodie e Jonathan Harris.</a:t>
          </a:r>
          <a:endParaRPr lang="en-US" sz="1600"/>
        </a:p>
      </dgm:t>
    </dgm:pt>
    <dgm:pt modelId="{793565DC-2D77-46D5-9869-1E592204C604}" type="parTrans" cxnId="{FEB57BF0-7E5F-4D7A-8437-15357C2556D7}">
      <dgm:prSet/>
      <dgm:spPr/>
      <dgm:t>
        <a:bodyPr/>
        <a:lstStyle/>
        <a:p>
          <a:endParaRPr lang="en-US" sz="2400"/>
        </a:p>
      </dgm:t>
    </dgm:pt>
    <dgm:pt modelId="{9B61F0AA-936A-4197-A3E4-46FB912D58AB}" type="sibTrans" cxnId="{FEB57BF0-7E5F-4D7A-8437-15357C2556D7}">
      <dgm:prSet/>
      <dgm:spPr/>
      <dgm:t>
        <a:bodyPr/>
        <a:lstStyle/>
        <a:p>
          <a:endParaRPr lang="en-US" sz="2400"/>
        </a:p>
      </dgm:t>
    </dgm:pt>
    <dgm:pt modelId="{D34DDD87-8674-4866-B69A-AE51F2FFBFB2}">
      <dgm:prSet custT="1"/>
      <dgm:spPr/>
      <dgm:t>
        <a:bodyPr/>
        <a:lstStyle/>
        <a:p>
          <a:r>
            <a:rPr lang="pt-BR" sz="1600"/>
            <a:t>Ao longo dos anos, o Excel evoluiu para incluir novas funcionalidades e melhorias na facilidade de uso.</a:t>
          </a:r>
          <a:endParaRPr lang="en-US" sz="1600"/>
        </a:p>
      </dgm:t>
    </dgm:pt>
    <dgm:pt modelId="{2EC54468-3AF2-4591-9FC5-CF21222F138E}" type="parTrans" cxnId="{E6B25D94-0F7F-40B4-A859-8BAF6B088114}">
      <dgm:prSet/>
      <dgm:spPr/>
      <dgm:t>
        <a:bodyPr/>
        <a:lstStyle/>
        <a:p>
          <a:endParaRPr lang="en-US" sz="2400"/>
        </a:p>
      </dgm:t>
    </dgm:pt>
    <dgm:pt modelId="{E5CB8D88-D5EE-4CA2-A532-A8C87B00554D}" type="sibTrans" cxnId="{E6B25D94-0F7F-40B4-A859-8BAF6B088114}">
      <dgm:prSet/>
      <dgm:spPr/>
      <dgm:t>
        <a:bodyPr/>
        <a:lstStyle/>
        <a:p>
          <a:endParaRPr lang="en-US" sz="2400"/>
        </a:p>
      </dgm:t>
    </dgm:pt>
    <dgm:pt modelId="{DCFC0A93-2BD5-4392-8886-9126E65747BA}">
      <dgm:prSet custT="1"/>
      <dgm:spPr/>
      <dgm:t>
        <a:bodyPr/>
        <a:lstStyle/>
        <a:p>
          <a:r>
            <a:rPr lang="pt-BR" sz="1600"/>
            <a:t>A partir da versão 2007, o Excel incluiu recursos como gráficos dinâmicos, tabelas dinâmicas e análise de dados.</a:t>
          </a:r>
          <a:endParaRPr lang="en-US" sz="1600"/>
        </a:p>
      </dgm:t>
    </dgm:pt>
    <dgm:pt modelId="{F92DB0C6-4B41-4D20-BC49-7CACA168C158}" type="parTrans" cxnId="{F44145E0-E67D-47E3-9305-3D8A320A43E5}">
      <dgm:prSet/>
      <dgm:spPr/>
      <dgm:t>
        <a:bodyPr/>
        <a:lstStyle/>
        <a:p>
          <a:endParaRPr lang="en-US" sz="2400"/>
        </a:p>
      </dgm:t>
    </dgm:pt>
    <dgm:pt modelId="{9975C387-DECF-4818-B4DE-B0D82B2E4DE0}" type="sibTrans" cxnId="{F44145E0-E67D-47E3-9305-3D8A320A43E5}">
      <dgm:prSet/>
      <dgm:spPr/>
      <dgm:t>
        <a:bodyPr/>
        <a:lstStyle/>
        <a:p>
          <a:endParaRPr lang="en-US" sz="2400"/>
        </a:p>
      </dgm:t>
    </dgm:pt>
    <dgm:pt modelId="{E11AB48E-E837-43A3-993C-0175F96985B7}">
      <dgm:prSet custT="1"/>
      <dgm:spPr/>
      <dgm:t>
        <a:bodyPr/>
        <a:lstStyle/>
        <a:p>
          <a:r>
            <a:rPr lang="pt-BR" sz="1600" dirty="0"/>
            <a:t>A versão mais recente, o Microsoft Excel 2019, inclui ainda mais recursos avançados, como o Power Query e o Power </a:t>
          </a:r>
          <a:r>
            <a:rPr lang="pt-BR" sz="1600" dirty="0" err="1"/>
            <a:t>Pivot</a:t>
          </a:r>
          <a:r>
            <a:rPr lang="pt-BR" sz="1600" dirty="0"/>
            <a:t>, que permitem aos usuários analisar grandes quantidades de dados de maneira mais eficiente.</a:t>
          </a:r>
          <a:endParaRPr lang="en-US" sz="1600" dirty="0"/>
        </a:p>
      </dgm:t>
    </dgm:pt>
    <dgm:pt modelId="{70EAD789-B769-4250-AC9B-14D1099886A0}" type="parTrans" cxnId="{C5029ADA-DFD3-42BD-B347-5BC4F2F1B9AF}">
      <dgm:prSet/>
      <dgm:spPr/>
      <dgm:t>
        <a:bodyPr/>
        <a:lstStyle/>
        <a:p>
          <a:endParaRPr lang="en-US" sz="2400"/>
        </a:p>
      </dgm:t>
    </dgm:pt>
    <dgm:pt modelId="{DD609775-1E9B-4EBA-8271-E4FBAE59D11C}" type="sibTrans" cxnId="{C5029ADA-DFD3-42BD-B347-5BC4F2F1B9AF}">
      <dgm:prSet/>
      <dgm:spPr/>
      <dgm:t>
        <a:bodyPr/>
        <a:lstStyle/>
        <a:p>
          <a:endParaRPr lang="en-US" sz="2400"/>
        </a:p>
      </dgm:t>
    </dgm:pt>
    <dgm:pt modelId="{FA6AC531-4FD0-42C3-ACA3-462F84C52ADA}" type="pres">
      <dgm:prSet presAssocID="{85613666-0345-451C-A00F-7DD3B64701B2}" presName="linear" presStyleCnt="0">
        <dgm:presLayoutVars>
          <dgm:animLvl val="lvl"/>
          <dgm:resizeHandles val="exact"/>
        </dgm:presLayoutVars>
      </dgm:prSet>
      <dgm:spPr/>
    </dgm:pt>
    <dgm:pt modelId="{23856304-9DFC-4218-89B4-AB352841549F}" type="pres">
      <dgm:prSet presAssocID="{BA9A9C5D-CB89-481B-83BC-D59D60710941}" presName="parentText" presStyleLbl="node1" presStyleIdx="0" presStyleCnt="7">
        <dgm:presLayoutVars>
          <dgm:chMax val="0"/>
          <dgm:bulletEnabled val="1"/>
        </dgm:presLayoutVars>
      </dgm:prSet>
      <dgm:spPr/>
    </dgm:pt>
    <dgm:pt modelId="{EEA25044-5540-44C5-A57C-8EF9E9D808B1}" type="pres">
      <dgm:prSet presAssocID="{716225CB-1CFD-4549-9C0D-04E857E4302C}" presName="spacer" presStyleCnt="0"/>
      <dgm:spPr/>
    </dgm:pt>
    <dgm:pt modelId="{126101A7-36C8-4A3C-BFA7-8F0648E7B75C}" type="pres">
      <dgm:prSet presAssocID="{7A481903-AFF5-4B05-BFE5-67ED17C910A1}" presName="parentText" presStyleLbl="node1" presStyleIdx="1" presStyleCnt="7">
        <dgm:presLayoutVars>
          <dgm:chMax val="0"/>
          <dgm:bulletEnabled val="1"/>
        </dgm:presLayoutVars>
      </dgm:prSet>
      <dgm:spPr/>
    </dgm:pt>
    <dgm:pt modelId="{20B051E2-074A-4704-BD22-87889A3EF32D}" type="pres">
      <dgm:prSet presAssocID="{34B4CB12-A456-46CA-BAF5-0D0EB062B5BB}" presName="spacer" presStyleCnt="0"/>
      <dgm:spPr/>
    </dgm:pt>
    <dgm:pt modelId="{BF8A46A9-5A39-4DC6-AEB9-2145BB7E3322}" type="pres">
      <dgm:prSet presAssocID="{6C875E27-78D9-41E9-8D5C-99383EFFC804}" presName="parentText" presStyleLbl="node1" presStyleIdx="2" presStyleCnt="7">
        <dgm:presLayoutVars>
          <dgm:chMax val="0"/>
          <dgm:bulletEnabled val="1"/>
        </dgm:presLayoutVars>
      </dgm:prSet>
      <dgm:spPr/>
    </dgm:pt>
    <dgm:pt modelId="{349465FD-F3DE-4080-BB17-C7C956507A1D}" type="pres">
      <dgm:prSet presAssocID="{27346CBB-43AE-4D83-8040-F308312248A2}" presName="spacer" presStyleCnt="0"/>
      <dgm:spPr/>
    </dgm:pt>
    <dgm:pt modelId="{05AA9E19-385D-4B09-8C92-A53E08DD101F}" type="pres">
      <dgm:prSet presAssocID="{7C25ED21-D742-4FF0-B917-265CC6187BA2}" presName="parentText" presStyleLbl="node1" presStyleIdx="3" presStyleCnt="7">
        <dgm:presLayoutVars>
          <dgm:chMax val="0"/>
          <dgm:bulletEnabled val="1"/>
        </dgm:presLayoutVars>
      </dgm:prSet>
      <dgm:spPr/>
    </dgm:pt>
    <dgm:pt modelId="{40D4E281-C9AB-4E68-B199-A5F6F063B1BF}" type="pres">
      <dgm:prSet presAssocID="{9B61F0AA-936A-4197-A3E4-46FB912D58AB}" presName="spacer" presStyleCnt="0"/>
      <dgm:spPr/>
    </dgm:pt>
    <dgm:pt modelId="{53CF6933-E631-4D6E-9012-B591A6BB0995}" type="pres">
      <dgm:prSet presAssocID="{D34DDD87-8674-4866-B69A-AE51F2FFBFB2}" presName="parentText" presStyleLbl="node1" presStyleIdx="4" presStyleCnt="7">
        <dgm:presLayoutVars>
          <dgm:chMax val="0"/>
          <dgm:bulletEnabled val="1"/>
        </dgm:presLayoutVars>
      </dgm:prSet>
      <dgm:spPr/>
    </dgm:pt>
    <dgm:pt modelId="{90F4584C-591B-48FA-AE3C-10B4D4691662}" type="pres">
      <dgm:prSet presAssocID="{E5CB8D88-D5EE-4CA2-A532-A8C87B00554D}" presName="spacer" presStyleCnt="0"/>
      <dgm:spPr/>
    </dgm:pt>
    <dgm:pt modelId="{611AB63E-A3E0-417E-89EB-E30A676FA294}" type="pres">
      <dgm:prSet presAssocID="{DCFC0A93-2BD5-4392-8886-9126E65747BA}" presName="parentText" presStyleLbl="node1" presStyleIdx="5" presStyleCnt="7">
        <dgm:presLayoutVars>
          <dgm:chMax val="0"/>
          <dgm:bulletEnabled val="1"/>
        </dgm:presLayoutVars>
      </dgm:prSet>
      <dgm:spPr/>
    </dgm:pt>
    <dgm:pt modelId="{2C4030EF-1D21-49EF-93E4-8A40DDE2D160}" type="pres">
      <dgm:prSet presAssocID="{9975C387-DECF-4818-B4DE-B0D82B2E4DE0}" presName="spacer" presStyleCnt="0"/>
      <dgm:spPr/>
    </dgm:pt>
    <dgm:pt modelId="{F035C33B-1EE8-48E9-8F9C-BAF6701AB42D}" type="pres">
      <dgm:prSet presAssocID="{E11AB48E-E837-43A3-993C-0175F96985B7}" presName="parentText" presStyleLbl="node1" presStyleIdx="6" presStyleCnt="7">
        <dgm:presLayoutVars>
          <dgm:chMax val="0"/>
          <dgm:bulletEnabled val="1"/>
        </dgm:presLayoutVars>
      </dgm:prSet>
      <dgm:spPr/>
    </dgm:pt>
  </dgm:ptLst>
  <dgm:cxnLst>
    <dgm:cxn modelId="{EEC49E0F-417E-4FD2-84D8-7A857E74F753}" srcId="{85613666-0345-451C-A00F-7DD3B64701B2}" destId="{BA9A9C5D-CB89-481B-83BC-D59D60710941}" srcOrd="0" destOrd="0" parTransId="{96C5D4BB-743C-488B-BA7B-7D479D7EE5F3}" sibTransId="{716225CB-1CFD-4549-9C0D-04E857E4302C}"/>
    <dgm:cxn modelId="{A1A65644-1CCA-4318-87E2-B50BBBB7ED79}" srcId="{85613666-0345-451C-A00F-7DD3B64701B2}" destId="{7A481903-AFF5-4B05-BFE5-67ED17C910A1}" srcOrd="1" destOrd="0" parTransId="{9DC762A4-57D2-4956-A867-F2069287C86D}" sibTransId="{34B4CB12-A456-46CA-BAF5-0D0EB062B5BB}"/>
    <dgm:cxn modelId="{3346E065-B98F-4F4C-9912-75E2B36A8BD4}" type="presOf" srcId="{DCFC0A93-2BD5-4392-8886-9126E65747BA}" destId="{611AB63E-A3E0-417E-89EB-E30A676FA294}" srcOrd="0" destOrd="0" presId="urn:microsoft.com/office/officeart/2005/8/layout/vList2"/>
    <dgm:cxn modelId="{EA37934F-63E7-4749-AC2D-07E0F2F54AD4}" type="presOf" srcId="{7C25ED21-D742-4FF0-B917-265CC6187BA2}" destId="{05AA9E19-385D-4B09-8C92-A53E08DD101F}" srcOrd="0" destOrd="0" presId="urn:microsoft.com/office/officeart/2005/8/layout/vList2"/>
    <dgm:cxn modelId="{FA26EE71-634C-44F0-AE2A-B724C00E9F84}" srcId="{85613666-0345-451C-A00F-7DD3B64701B2}" destId="{6C875E27-78D9-41E9-8D5C-99383EFFC804}" srcOrd="2" destOrd="0" parTransId="{FDC825AF-8FAF-4861-B818-E2D53F06F54C}" sibTransId="{27346CBB-43AE-4D83-8040-F308312248A2}"/>
    <dgm:cxn modelId="{EB0C0A81-3025-4F2A-93A6-33B85F92A107}" type="presOf" srcId="{85613666-0345-451C-A00F-7DD3B64701B2}" destId="{FA6AC531-4FD0-42C3-ACA3-462F84C52ADA}" srcOrd="0" destOrd="0" presId="urn:microsoft.com/office/officeart/2005/8/layout/vList2"/>
    <dgm:cxn modelId="{39F4DE85-1B4D-4B61-A68C-7C9C175D0DC5}" type="presOf" srcId="{D34DDD87-8674-4866-B69A-AE51F2FFBFB2}" destId="{53CF6933-E631-4D6E-9012-B591A6BB0995}" srcOrd="0" destOrd="0" presId="urn:microsoft.com/office/officeart/2005/8/layout/vList2"/>
    <dgm:cxn modelId="{E6B25D94-0F7F-40B4-A859-8BAF6B088114}" srcId="{85613666-0345-451C-A00F-7DD3B64701B2}" destId="{D34DDD87-8674-4866-B69A-AE51F2FFBFB2}" srcOrd="4" destOrd="0" parTransId="{2EC54468-3AF2-4591-9FC5-CF21222F138E}" sibTransId="{E5CB8D88-D5EE-4CA2-A532-A8C87B00554D}"/>
    <dgm:cxn modelId="{389F59D1-238A-44A2-8EE3-9379D20510A0}" type="presOf" srcId="{6C875E27-78D9-41E9-8D5C-99383EFFC804}" destId="{BF8A46A9-5A39-4DC6-AEB9-2145BB7E3322}" srcOrd="0" destOrd="0" presId="urn:microsoft.com/office/officeart/2005/8/layout/vList2"/>
    <dgm:cxn modelId="{C5029ADA-DFD3-42BD-B347-5BC4F2F1B9AF}" srcId="{85613666-0345-451C-A00F-7DD3B64701B2}" destId="{E11AB48E-E837-43A3-993C-0175F96985B7}" srcOrd="6" destOrd="0" parTransId="{70EAD789-B769-4250-AC9B-14D1099886A0}" sibTransId="{DD609775-1E9B-4EBA-8271-E4FBAE59D11C}"/>
    <dgm:cxn modelId="{F44145E0-E67D-47E3-9305-3D8A320A43E5}" srcId="{85613666-0345-451C-A00F-7DD3B64701B2}" destId="{DCFC0A93-2BD5-4392-8886-9126E65747BA}" srcOrd="5" destOrd="0" parTransId="{F92DB0C6-4B41-4D20-BC49-7CACA168C158}" sibTransId="{9975C387-DECF-4818-B4DE-B0D82B2E4DE0}"/>
    <dgm:cxn modelId="{1D1F68E1-43F8-4619-BAD1-5F2D544D8974}" type="presOf" srcId="{7A481903-AFF5-4B05-BFE5-67ED17C910A1}" destId="{126101A7-36C8-4A3C-BFA7-8F0648E7B75C}" srcOrd="0" destOrd="0" presId="urn:microsoft.com/office/officeart/2005/8/layout/vList2"/>
    <dgm:cxn modelId="{64EA8AE3-5B72-45F2-9D94-2615F7B9B281}" type="presOf" srcId="{E11AB48E-E837-43A3-993C-0175F96985B7}" destId="{F035C33B-1EE8-48E9-8F9C-BAF6701AB42D}" srcOrd="0" destOrd="0" presId="urn:microsoft.com/office/officeart/2005/8/layout/vList2"/>
    <dgm:cxn modelId="{FEB57BF0-7E5F-4D7A-8437-15357C2556D7}" srcId="{85613666-0345-451C-A00F-7DD3B64701B2}" destId="{7C25ED21-D742-4FF0-B917-265CC6187BA2}" srcOrd="3" destOrd="0" parTransId="{793565DC-2D77-46D5-9869-1E592204C604}" sibTransId="{9B61F0AA-936A-4197-A3E4-46FB912D58AB}"/>
    <dgm:cxn modelId="{680E04F7-245C-4C8B-AC23-DC4EDF2FAA7B}" type="presOf" srcId="{BA9A9C5D-CB89-481B-83BC-D59D60710941}" destId="{23856304-9DFC-4218-89B4-AB352841549F}" srcOrd="0" destOrd="0" presId="urn:microsoft.com/office/officeart/2005/8/layout/vList2"/>
    <dgm:cxn modelId="{259788BF-1AD6-445D-A3BB-B7E3CF2409A5}" type="presParOf" srcId="{FA6AC531-4FD0-42C3-ACA3-462F84C52ADA}" destId="{23856304-9DFC-4218-89B4-AB352841549F}" srcOrd="0" destOrd="0" presId="urn:microsoft.com/office/officeart/2005/8/layout/vList2"/>
    <dgm:cxn modelId="{3D09AB54-1D55-479E-9C4B-8BA7361C3573}" type="presParOf" srcId="{FA6AC531-4FD0-42C3-ACA3-462F84C52ADA}" destId="{EEA25044-5540-44C5-A57C-8EF9E9D808B1}" srcOrd="1" destOrd="0" presId="urn:microsoft.com/office/officeart/2005/8/layout/vList2"/>
    <dgm:cxn modelId="{80C67F9A-DC99-4F8D-BEAC-99526B7013B0}" type="presParOf" srcId="{FA6AC531-4FD0-42C3-ACA3-462F84C52ADA}" destId="{126101A7-36C8-4A3C-BFA7-8F0648E7B75C}" srcOrd="2" destOrd="0" presId="urn:microsoft.com/office/officeart/2005/8/layout/vList2"/>
    <dgm:cxn modelId="{25D69FF1-F1B5-43CE-A00A-714FA3FF6E5D}" type="presParOf" srcId="{FA6AC531-4FD0-42C3-ACA3-462F84C52ADA}" destId="{20B051E2-074A-4704-BD22-87889A3EF32D}" srcOrd="3" destOrd="0" presId="urn:microsoft.com/office/officeart/2005/8/layout/vList2"/>
    <dgm:cxn modelId="{0C78FC78-287F-4625-9507-04FC1300B7E6}" type="presParOf" srcId="{FA6AC531-4FD0-42C3-ACA3-462F84C52ADA}" destId="{BF8A46A9-5A39-4DC6-AEB9-2145BB7E3322}" srcOrd="4" destOrd="0" presId="urn:microsoft.com/office/officeart/2005/8/layout/vList2"/>
    <dgm:cxn modelId="{1E510A7C-397C-4392-AE3C-C5CA51C5D436}" type="presParOf" srcId="{FA6AC531-4FD0-42C3-ACA3-462F84C52ADA}" destId="{349465FD-F3DE-4080-BB17-C7C956507A1D}" srcOrd="5" destOrd="0" presId="urn:microsoft.com/office/officeart/2005/8/layout/vList2"/>
    <dgm:cxn modelId="{EC31B81F-4879-41B8-AE67-8DE09992E3E2}" type="presParOf" srcId="{FA6AC531-4FD0-42C3-ACA3-462F84C52ADA}" destId="{05AA9E19-385D-4B09-8C92-A53E08DD101F}" srcOrd="6" destOrd="0" presId="urn:microsoft.com/office/officeart/2005/8/layout/vList2"/>
    <dgm:cxn modelId="{E3D6320B-4174-43D0-A844-C732A1F9992D}" type="presParOf" srcId="{FA6AC531-4FD0-42C3-ACA3-462F84C52ADA}" destId="{40D4E281-C9AB-4E68-B199-A5F6F063B1BF}" srcOrd="7" destOrd="0" presId="urn:microsoft.com/office/officeart/2005/8/layout/vList2"/>
    <dgm:cxn modelId="{4C63B6EB-C316-4FD5-811C-E7D078967BDB}" type="presParOf" srcId="{FA6AC531-4FD0-42C3-ACA3-462F84C52ADA}" destId="{53CF6933-E631-4D6E-9012-B591A6BB0995}" srcOrd="8" destOrd="0" presId="urn:microsoft.com/office/officeart/2005/8/layout/vList2"/>
    <dgm:cxn modelId="{616781CE-E3C9-4743-B332-BCFE7C116DC0}" type="presParOf" srcId="{FA6AC531-4FD0-42C3-ACA3-462F84C52ADA}" destId="{90F4584C-591B-48FA-AE3C-10B4D4691662}" srcOrd="9" destOrd="0" presId="urn:microsoft.com/office/officeart/2005/8/layout/vList2"/>
    <dgm:cxn modelId="{8BE213BF-4AF7-474A-A818-343E1754E729}" type="presParOf" srcId="{FA6AC531-4FD0-42C3-ACA3-462F84C52ADA}" destId="{611AB63E-A3E0-417E-89EB-E30A676FA294}" srcOrd="10" destOrd="0" presId="urn:microsoft.com/office/officeart/2005/8/layout/vList2"/>
    <dgm:cxn modelId="{D1CD1576-A904-4BFA-A5B8-245A11B3684C}" type="presParOf" srcId="{FA6AC531-4FD0-42C3-ACA3-462F84C52ADA}" destId="{2C4030EF-1D21-49EF-93E4-8A40DDE2D160}" srcOrd="11" destOrd="0" presId="urn:microsoft.com/office/officeart/2005/8/layout/vList2"/>
    <dgm:cxn modelId="{8F74C88C-BB2A-4A09-A3DD-B297D5B0B37B}" type="presParOf" srcId="{FA6AC531-4FD0-42C3-ACA3-462F84C52ADA}" destId="{F035C33B-1EE8-48E9-8F9C-BAF6701AB42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1F108D-7515-4ED3-A438-024CF0A93197}"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0034B57-5FE7-457F-93D3-50558F6CE348}">
      <dgm:prSet custT="1"/>
      <dgm:spPr/>
      <dgm:t>
        <a:bodyPr/>
        <a:lstStyle/>
        <a:p>
          <a:r>
            <a:rPr lang="pt-BR" sz="2000" dirty="0"/>
            <a:t>Gerenciamento de finanças: O Excel é amplamente utilizado para gerenciar orçamentos, registrar transações financeiras e realizar análises financeiras.</a:t>
          </a:r>
          <a:endParaRPr lang="en-US" sz="2000" dirty="0"/>
        </a:p>
      </dgm:t>
    </dgm:pt>
    <dgm:pt modelId="{0D2667BA-B241-4252-84C6-D10B98E8276D}" type="parTrans" cxnId="{285AB73B-6B36-47C4-BBC7-23063D1B217E}">
      <dgm:prSet/>
      <dgm:spPr/>
      <dgm:t>
        <a:bodyPr/>
        <a:lstStyle/>
        <a:p>
          <a:endParaRPr lang="en-US" sz="2000"/>
        </a:p>
      </dgm:t>
    </dgm:pt>
    <dgm:pt modelId="{F0930B89-2414-4E01-B7A0-AB6E3DE48863}" type="sibTrans" cxnId="{285AB73B-6B36-47C4-BBC7-23063D1B217E}">
      <dgm:prSet/>
      <dgm:spPr/>
      <dgm:t>
        <a:bodyPr/>
        <a:lstStyle/>
        <a:p>
          <a:endParaRPr lang="en-US" sz="2000"/>
        </a:p>
      </dgm:t>
    </dgm:pt>
    <dgm:pt modelId="{2A6A775F-1126-49B3-8E78-A98FA721267A}">
      <dgm:prSet custT="1"/>
      <dgm:spPr/>
      <dgm:t>
        <a:bodyPr/>
        <a:lstStyle/>
        <a:p>
          <a:r>
            <a:rPr lang="pt-BR" sz="2000"/>
            <a:t>Análise de dados: O Excel oferece uma ampla gama de funções e ferramentas para análise de dados, incluindo gráficos, tabelas dinâmicas, fórmulas e análises estatísticas.</a:t>
          </a:r>
          <a:endParaRPr lang="en-US" sz="2000"/>
        </a:p>
      </dgm:t>
    </dgm:pt>
    <dgm:pt modelId="{AF6E7106-84D9-4AD4-9789-245CFDEDBCCB}" type="parTrans" cxnId="{63E36818-F5A1-4AD1-BBA1-5E6DCA8A6783}">
      <dgm:prSet/>
      <dgm:spPr/>
      <dgm:t>
        <a:bodyPr/>
        <a:lstStyle/>
        <a:p>
          <a:endParaRPr lang="en-US" sz="2000"/>
        </a:p>
      </dgm:t>
    </dgm:pt>
    <dgm:pt modelId="{78071090-6B9F-4EBD-9D6B-7AE62A19AA17}" type="sibTrans" cxnId="{63E36818-F5A1-4AD1-BBA1-5E6DCA8A6783}">
      <dgm:prSet/>
      <dgm:spPr/>
      <dgm:t>
        <a:bodyPr/>
        <a:lstStyle/>
        <a:p>
          <a:endParaRPr lang="en-US" sz="2000"/>
        </a:p>
      </dgm:t>
    </dgm:pt>
    <dgm:pt modelId="{BCD9568A-4590-452C-AD63-2B03DFCA5C32}">
      <dgm:prSet custT="1"/>
      <dgm:spPr/>
      <dgm:t>
        <a:bodyPr/>
        <a:lstStyle/>
        <a:p>
          <a:r>
            <a:rPr lang="pt-BR" sz="2000"/>
            <a:t>Planilhas de gerenciamento de projetos: O Excel pode ser usado para criar planilhas de gerenciamento de projetos, incluindo gráficos de Gantt e tabelas de rastreamento de tarefas.</a:t>
          </a:r>
          <a:endParaRPr lang="en-US" sz="2000"/>
        </a:p>
      </dgm:t>
    </dgm:pt>
    <dgm:pt modelId="{55C8CBB3-7FBC-4E4B-B752-4B5D2180BF10}" type="parTrans" cxnId="{59EC363B-A2B8-46EC-8442-427057963338}">
      <dgm:prSet/>
      <dgm:spPr/>
      <dgm:t>
        <a:bodyPr/>
        <a:lstStyle/>
        <a:p>
          <a:endParaRPr lang="en-US" sz="2000"/>
        </a:p>
      </dgm:t>
    </dgm:pt>
    <dgm:pt modelId="{B69067AA-4DD9-46B9-9A58-290F3049C8B9}" type="sibTrans" cxnId="{59EC363B-A2B8-46EC-8442-427057963338}">
      <dgm:prSet/>
      <dgm:spPr/>
      <dgm:t>
        <a:bodyPr/>
        <a:lstStyle/>
        <a:p>
          <a:endParaRPr lang="en-US" sz="2000"/>
        </a:p>
      </dgm:t>
    </dgm:pt>
    <dgm:pt modelId="{3547AD7D-8828-4159-9E5A-C0A7AC5099B6}">
      <dgm:prSet custT="1"/>
      <dgm:spPr/>
      <dgm:t>
        <a:bodyPr/>
        <a:lstStyle/>
        <a:p>
          <a:r>
            <a:rPr lang="pt-BR" sz="2000"/>
            <a:t>Criação de relatórios: O Excel é uma ferramenta valiosa para a criação de relatórios, incluindo relatórios financeiros, relatórios de vendas e outros tipos de relatórios empresariais.</a:t>
          </a:r>
          <a:endParaRPr lang="en-US" sz="2000"/>
        </a:p>
      </dgm:t>
    </dgm:pt>
    <dgm:pt modelId="{38A79388-BD31-4AE7-BED0-FF402DC218AC}" type="parTrans" cxnId="{CC215A79-C2BE-49B8-8F05-3369AA6BCA5C}">
      <dgm:prSet/>
      <dgm:spPr/>
      <dgm:t>
        <a:bodyPr/>
        <a:lstStyle/>
        <a:p>
          <a:endParaRPr lang="en-US" sz="2000"/>
        </a:p>
      </dgm:t>
    </dgm:pt>
    <dgm:pt modelId="{3AC57281-9B4B-47BA-A4C1-FAD81ECC9533}" type="sibTrans" cxnId="{CC215A79-C2BE-49B8-8F05-3369AA6BCA5C}">
      <dgm:prSet/>
      <dgm:spPr/>
      <dgm:t>
        <a:bodyPr/>
        <a:lstStyle/>
        <a:p>
          <a:endParaRPr lang="en-US" sz="2000"/>
        </a:p>
      </dgm:t>
    </dgm:pt>
    <dgm:pt modelId="{9B46B63A-819E-4034-983F-6B36CBA14C96}">
      <dgm:prSet custT="1"/>
      <dgm:spPr/>
      <dgm:t>
        <a:bodyPr/>
        <a:lstStyle/>
        <a:p>
          <a:r>
            <a:rPr lang="pt-BR" sz="2000"/>
            <a:t>Automatização de tarefas: Com o uso de macro no Excel, é possível automatizar tarefas repetitivas e complexas, economizando tempo e aumentando a eficiência.</a:t>
          </a:r>
          <a:endParaRPr lang="en-US" sz="2000"/>
        </a:p>
      </dgm:t>
    </dgm:pt>
    <dgm:pt modelId="{D794F84B-DBCF-4EE9-944B-371818FDDA4A}" type="parTrans" cxnId="{7D9B3C9A-704F-4E1C-8E8C-62BC0C5EBB5C}">
      <dgm:prSet/>
      <dgm:spPr/>
      <dgm:t>
        <a:bodyPr/>
        <a:lstStyle/>
        <a:p>
          <a:endParaRPr lang="en-US" sz="2000"/>
        </a:p>
      </dgm:t>
    </dgm:pt>
    <dgm:pt modelId="{29D1BC86-93E1-453E-900C-15537B65545C}" type="sibTrans" cxnId="{7D9B3C9A-704F-4E1C-8E8C-62BC0C5EBB5C}">
      <dgm:prSet/>
      <dgm:spPr/>
      <dgm:t>
        <a:bodyPr/>
        <a:lstStyle/>
        <a:p>
          <a:endParaRPr lang="en-US" sz="2000"/>
        </a:p>
      </dgm:t>
    </dgm:pt>
    <dgm:pt modelId="{2AEBFB6A-FD9D-4210-A53F-5A92FC80A108}" type="pres">
      <dgm:prSet presAssocID="{9D1F108D-7515-4ED3-A438-024CF0A93197}" presName="diagram" presStyleCnt="0">
        <dgm:presLayoutVars>
          <dgm:dir/>
          <dgm:resizeHandles val="exact"/>
        </dgm:presLayoutVars>
      </dgm:prSet>
      <dgm:spPr/>
    </dgm:pt>
    <dgm:pt modelId="{C0D02D25-8A33-49B8-A363-17E5C376FD72}" type="pres">
      <dgm:prSet presAssocID="{B0034B57-5FE7-457F-93D3-50558F6CE348}" presName="node" presStyleLbl="node1" presStyleIdx="0" presStyleCnt="5">
        <dgm:presLayoutVars>
          <dgm:bulletEnabled val="1"/>
        </dgm:presLayoutVars>
      </dgm:prSet>
      <dgm:spPr/>
    </dgm:pt>
    <dgm:pt modelId="{35E4E165-AFD2-45EF-88FC-79A8193E5070}" type="pres">
      <dgm:prSet presAssocID="{F0930B89-2414-4E01-B7A0-AB6E3DE48863}" presName="sibTrans" presStyleCnt="0"/>
      <dgm:spPr/>
    </dgm:pt>
    <dgm:pt modelId="{CCC1EF2C-C597-4EBA-9E79-944254069888}" type="pres">
      <dgm:prSet presAssocID="{2A6A775F-1126-49B3-8E78-A98FA721267A}" presName="node" presStyleLbl="node1" presStyleIdx="1" presStyleCnt="5">
        <dgm:presLayoutVars>
          <dgm:bulletEnabled val="1"/>
        </dgm:presLayoutVars>
      </dgm:prSet>
      <dgm:spPr/>
    </dgm:pt>
    <dgm:pt modelId="{9A50242D-BEE7-4A1D-A29C-B21C344A12ED}" type="pres">
      <dgm:prSet presAssocID="{78071090-6B9F-4EBD-9D6B-7AE62A19AA17}" presName="sibTrans" presStyleCnt="0"/>
      <dgm:spPr/>
    </dgm:pt>
    <dgm:pt modelId="{653B30D9-A76E-4941-AA21-7ED8ADFB20B8}" type="pres">
      <dgm:prSet presAssocID="{BCD9568A-4590-452C-AD63-2B03DFCA5C32}" presName="node" presStyleLbl="node1" presStyleIdx="2" presStyleCnt="5">
        <dgm:presLayoutVars>
          <dgm:bulletEnabled val="1"/>
        </dgm:presLayoutVars>
      </dgm:prSet>
      <dgm:spPr/>
    </dgm:pt>
    <dgm:pt modelId="{55E291CE-2DDE-4F9D-B13A-647D26879C0C}" type="pres">
      <dgm:prSet presAssocID="{B69067AA-4DD9-46B9-9A58-290F3049C8B9}" presName="sibTrans" presStyleCnt="0"/>
      <dgm:spPr/>
    </dgm:pt>
    <dgm:pt modelId="{EDE8D556-0DD4-4902-A62E-9D2B44D63B98}" type="pres">
      <dgm:prSet presAssocID="{3547AD7D-8828-4159-9E5A-C0A7AC5099B6}" presName="node" presStyleLbl="node1" presStyleIdx="3" presStyleCnt="5">
        <dgm:presLayoutVars>
          <dgm:bulletEnabled val="1"/>
        </dgm:presLayoutVars>
      </dgm:prSet>
      <dgm:spPr/>
    </dgm:pt>
    <dgm:pt modelId="{051344FC-6A62-4625-976D-35F68926A026}" type="pres">
      <dgm:prSet presAssocID="{3AC57281-9B4B-47BA-A4C1-FAD81ECC9533}" presName="sibTrans" presStyleCnt="0"/>
      <dgm:spPr/>
    </dgm:pt>
    <dgm:pt modelId="{D9FA8ACA-6010-403A-992F-8E8068799558}" type="pres">
      <dgm:prSet presAssocID="{9B46B63A-819E-4034-983F-6B36CBA14C96}" presName="node" presStyleLbl="node1" presStyleIdx="4" presStyleCnt="5">
        <dgm:presLayoutVars>
          <dgm:bulletEnabled val="1"/>
        </dgm:presLayoutVars>
      </dgm:prSet>
      <dgm:spPr/>
    </dgm:pt>
  </dgm:ptLst>
  <dgm:cxnLst>
    <dgm:cxn modelId="{54408E0C-D018-4F7E-A517-B460C5BB3269}" type="presOf" srcId="{3547AD7D-8828-4159-9E5A-C0A7AC5099B6}" destId="{EDE8D556-0DD4-4902-A62E-9D2B44D63B98}" srcOrd="0" destOrd="0" presId="urn:microsoft.com/office/officeart/2005/8/layout/default"/>
    <dgm:cxn modelId="{63E36818-F5A1-4AD1-BBA1-5E6DCA8A6783}" srcId="{9D1F108D-7515-4ED3-A438-024CF0A93197}" destId="{2A6A775F-1126-49B3-8E78-A98FA721267A}" srcOrd="1" destOrd="0" parTransId="{AF6E7106-84D9-4AD4-9789-245CFDEDBCCB}" sibTransId="{78071090-6B9F-4EBD-9D6B-7AE62A19AA17}"/>
    <dgm:cxn modelId="{59EC363B-A2B8-46EC-8442-427057963338}" srcId="{9D1F108D-7515-4ED3-A438-024CF0A93197}" destId="{BCD9568A-4590-452C-AD63-2B03DFCA5C32}" srcOrd="2" destOrd="0" parTransId="{55C8CBB3-7FBC-4E4B-B752-4B5D2180BF10}" sibTransId="{B69067AA-4DD9-46B9-9A58-290F3049C8B9}"/>
    <dgm:cxn modelId="{285AB73B-6B36-47C4-BBC7-23063D1B217E}" srcId="{9D1F108D-7515-4ED3-A438-024CF0A93197}" destId="{B0034B57-5FE7-457F-93D3-50558F6CE348}" srcOrd="0" destOrd="0" parTransId="{0D2667BA-B241-4252-84C6-D10B98E8276D}" sibTransId="{F0930B89-2414-4E01-B7A0-AB6E3DE48863}"/>
    <dgm:cxn modelId="{787D6C69-0C6B-486E-B39C-5554D0421B53}" type="presOf" srcId="{9D1F108D-7515-4ED3-A438-024CF0A93197}" destId="{2AEBFB6A-FD9D-4210-A53F-5A92FC80A108}" srcOrd="0" destOrd="0" presId="urn:microsoft.com/office/officeart/2005/8/layout/default"/>
    <dgm:cxn modelId="{2F651850-D451-427E-91F5-CA5068DD286B}" type="presOf" srcId="{B0034B57-5FE7-457F-93D3-50558F6CE348}" destId="{C0D02D25-8A33-49B8-A363-17E5C376FD72}" srcOrd="0" destOrd="0" presId="urn:microsoft.com/office/officeart/2005/8/layout/default"/>
    <dgm:cxn modelId="{CC215A79-C2BE-49B8-8F05-3369AA6BCA5C}" srcId="{9D1F108D-7515-4ED3-A438-024CF0A93197}" destId="{3547AD7D-8828-4159-9E5A-C0A7AC5099B6}" srcOrd="3" destOrd="0" parTransId="{38A79388-BD31-4AE7-BED0-FF402DC218AC}" sibTransId="{3AC57281-9B4B-47BA-A4C1-FAD81ECC9533}"/>
    <dgm:cxn modelId="{7D9B3C9A-704F-4E1C-8E8C-62BC0C5EBB5C}" srcId="{9D1F108D-7515-4ED3-A438-024CF0A93197}" destId="{9B46B63A-819E-4034-983F-6B36CBA14C96}" srcOrd="4" destOrd="0" parTransId="{D794F84B-DBCF-4EE9-944B-371818FDDA4A}" sibTransId="{29D1BC86-93E1-453E-900C-15537B65545C}"/>
    <dgm:cxn modelId="{F24A95A1-0FF5-4F13-ACE8-199D169AF18A}" type="presOf" srcId="{9B46B63A-819E-4034-983F-6B36CBA14C96}" destId="{D9FA8ACA-6010-403A-992F-8E8068799558}" srcOrd="0" destOrd="0" presId="urn:microsoft.com/office/officeart/2005/8/layout/default"/>
    <dgm:cxn modelId="{3BF7D3B3-FB5E-4AB7-B315-1F3081EF0AB5}" type="presOf" srcId="{2A6A775F-1126-49B3-8E78-A98FA721267A}" destId="{CCC1EF2C-C597-4EBA-9E79-944254069888}" srcOrd="0" destOrd="0" presId="urn:microsoft.com/office/officeart/2005/8/layout/default"/>
    <dgm:cxn modelId="{3673F5E5-D206-491D-A995-F97983E9A0C0}" type="presOf" srcId="{BCD9568A-4590-452C-AD63-2B03DFCA5C32}" destId="{653B30D9-A76E-4941-AA21-7ED8ADFB20B8}" srcOrd="0" destOrd="0" presId="urn:microsoft.com/office/officeart/2005/8/layout/default"/>
    <dgm:cxn modelId="{5FA24046-6B19-4A01-9630-FDC95FB640BC}" type="presParOf" srcId="{2AEBFB6A-FD9D-4210-A53F-5A92FC80A108}" destId="{C0D02D25-8A33-49B8-A363-17E5C376FD72}" srcOrd="0" destOrd="0" presId="urn:microsoft.com/office/officeart/2005/8/layout/default"/>
    <dgm:cxn modelId="{357FC7C8-7043-43A1-931C-6E660D5BDF49}" type="presParOf" srcId="{2AEBFB6A-FD9D-4210-A53F-5A92FC80A108}" destId="{35E4E165-AFD2-45EF-88FC-79A8193E5070}" srcOrd="1" destOrd="0" presId="urn:microsoft.com/office/officeart/2005/8/layout/default"/>
    <dgm:cxn modelId="{F6802C80-492A-4CF3-8900-C6F052D8619F}" type="presParOf" srcId="{2AEBFB6A-FD9D-4210-A53F-5A92FC80A108}" destId="{CCC1EF2C-C597-4EBA-9E79-944254069888}" srcOrd="2" destOrd="0" presId="urn:microsoft.com/office/officeart/2005/8/layout/default"/>
    <dgm:cxn modelId="{3B48C1E8-055B-4103-807A-91D98D9E9CC6}" type="presParOf" srcId="{2AEBFB6A-FD9D-4210-A53F-5A92FC80A108}" destId="{9A50242D-BEE7-4A1D-A29C-B21C344A12ED}" srcOrd="3" destOrd="0" presId="urn:microsoft.com/office/officeart/2005/8/layout/default"/>
    <dgm:cxn modelId="{80E3D330-C618-456D-96B2-DD9B54C11F78}" type="presParOf" srcId="{2AEBFB6A-FD9D-4210-A53F-5A92FC80A108}" destId="{653B30D9-A76E-4941-AA21-7ED8ADFB20B8}" srcOrd="4" destOrd="0" presId="urn:microsoft.com/office/officeart/2005/8/layout/default"/>
    <dgm:cxn modelId="{9C1CED54-7EE0-4A99-8054-4B5C1A39A04B}" type="presParOf" srcId="{2AEBFB6A-FD9D-4210-A53F-5A92FC80A108}" destId="{55E291CE-2DDE-4F9D-B13A-647D26879C0C}" srcOrd="5" destOrd="0" presId="urn:microsoft.com/office/officeart/2005/8/layout/default"/>
    <dgm:cxn modelId="{F0B1BEE7-2F6E-4AAB-BE24-C5254C37CB4F}" type="presParOf" srcId="{2AEBFB6A-FD9D-4210-A53F-5A92FC80A108}" destId="{EDE8D556-0DD4-4902-A62E-9D2B44D63B98}" srcOrd="6" destOrd="0" presId="urn:microsoft.com/office/officeart/2005/8/layout/default"/>
    <dgm:cxn modelId="{21F0608C-A6D8-4EB4-92C9-267902715E27}" type="presParOf" srcId="{2AEBFB6A-FD9D-4210-A53F-5A92FC80A108}" destId="{051344FC-6A62-4625-976D-35F68926A026}" srcOrd="7" destOrd="0" presId="urn:microsoft.com/office/officeart/2005/8/layout/default"/>
    <dgm:cxn modelId="{33B3AD1F-DD7A-4775-879A-D85696FD60FF}" type="presParOf" srcId="{2AEBFB6A-FD9D-4210-A53F-5A92FC80A108}" destId="{D9FA8ACA-6010-403A-992F-8E806879955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D0FFEA-F9DB-47B3-A5DC-6ACF0844BC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026CAF-7A9F-410D-B75B-3A649BA4931B}">
      <dgm:prSet custT="1"/>
      <dgm:spPr/>
      <dgm:t>
        <a:bodyPr/>
        <a:lstStyle/>
        <a:p>
          <a:r>
            <a:rPr lang="pt-BR" sz="2000" b="1"/>
            <a:t>Exercício 1: </a:t>
          </a:r>
          <a:r>
            <a:rPr lang="pt-BR" sz="20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a:p>
      </dgm:t>
    </dgm:pt>
    <dgm:pt modelId="{CA17D642-40F7-4ED3-9076-3821A2AD6CF3}" type="parTrans" cxnId="{70C64F04-B5C4-4B9C-8CC6-FFB34342DF29}">
      <dgm:prSet/>
      <dgm:spPr/>
      <dgm:t>
        <a:bodyPr/>
        <a:lstStyle/>
        <a:p>
          <a:endParaRPr lang="en-US" sz="2000"/>
        </a:p>
      </dgm:t>
    </dgm:pt>
    <dgm:pt modelId="{DA7F3356-F412-465A-9A7C-CBC7244E2F54}" type="sibTrans" cxnId="{70C64F04-B5C4-4B9C-8CC6-FFB34342DF29}">
      <dgm:prSet/>
      <dgm:spPr/>
      <dgm:t>
        <a:bodyPr/>
        <a:lstStyle/>
        <a:p>
          <a:endParaRPr lang="en-US" sz="2000"/>
        </a:p>
      </dgm:t>
    </dgm:pt>
    <dgm:pt modelId="{C427A2B9-113C-4546-B176-5A191E93BB9B}">
      <dgm:prSet custT="1"/>
      <dgm:spPr/>
      <dgm:t>
        <a:bodyPr/>
        <a:lstStyle/>
        <a:p>
          <a:r>
            <a:rPr lang="pt-BR" sz="2000" b="1"/>
            <a:t>Exercício 2: </a:t>
          </a:r>
          <a:r>
            <a:rPr lang="pt-BR" sz="20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a:p>
      </dgm:t>
    </dgm:pt>
    <dgm:pt modelId="{CC8FAF4B-C72F-4C8B-802B-844522C3F231}" type="parTrans" cxnId="{AA1893EB-6EED-42F1-A2A6-5D95B69EDA48}">
      <dgm:prSet/>
      <dgm:spPr/>
      <dgm:t>
        <a:bodyPr/>
        <a:lstStyle/>
        <a:p>
          <a:endParaRPr lang="en-US" sz="2000"/>
        </a:p>
      </dgm:t>
    </dgm:pt>
    <dgm:pt modelId="{E334BC4D-4F53-4506-9240-CE6DC122C080}" type="sibTrans" cxnId="{AA1893EB-6EED-42F1-A2A6-5D95B69EDA48}">
      <dgm:prSet/>
      <dgm:spPr/>
      <dgm:t>
        <a:bodyPr/>
        <a:lstStyle/>
        <a:p>
          <a:endParaRPr lang="en-US" sz="2000"/>
        </a:p>
      </dgm:t>
    </dgm:pt>
    <dgm:pt modelId="{5476ACC7-7E0A-4A67-AB73-DD7478FC3011}" type="pres">
      <dgm:prSet presAssocID="{10D0FFEA-F9DB-47B3-A5DC-6ACF0844BCDA}" presName="root" presStyleCnt="0">
        <dgm:presLayoutVars>
          <dgm:dir/>
          <dgm:resizeHandles val="exact"/>
        </dgm:presLayoutVars>
      </dgm:prSet>
      <dgm:spPr/>
    </dgm:pt>
    <dgm:pt modelId="{43FDE698-8097-4C22-9CE2-68AA807CBB9A}" type="pres">
      <dgm:prSet presAssocID="{3B026CAF-7A9F-410D-B75B-3A649BA4931B}" presName="compNode" presStyleCnt="0"/>
      <dgm:spPr/>
    </dgm:pt>
    <dgm:pt modelId="{DFB8AE15-6365-49CD-9967-0D6D8C3ABDF2}" type="pres">
      <dgm:prSet presAssocID="{3B026CAF-7A9F-410D-B75B-3A649BA4931B}" presName="bgRect" presStyleLbl="bgShp" presStyleIdx="0" presStyleCnt="2"/>
      <dgm:spPr/>
    </dgm:pt>
    <dgm:pt modelId="{1A9763D9-A583-407F-AADA-3A099B8BB5CB}" type="pres">
      <dgm:prSet presAssocID="{3B026CAF-7A9F-410D-B75B-3A649BA493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ápis"/>
        </a:ext>
      </dgm:extLst>
    </dgm:pt>
    <dgm:pt modelId="{F9D0FFC0-56BF-4C68-8106-55A7F2E33008}" type="pres">
      <dgm:prSet presAssocID="{3B026CAF-7A9F-410D-B75B-3A649BA4931B}" presName="spaceRect" presStyleCnt="0"/>
      <dgm:spPr/>
    </dgm:pt>
    <dgm:pt modelId="{3DBCACEA-87F4-4BBE-BABA-3C5E930943E2}" type="pres">
      <dgm:prSet presAssocID="{3B026CAF-7A9F-410D-B75B-3A649BA4931B}" presName="parTx" presStyleLbl="revTx" presStyleIdx="0" presStyleCnt="2">
        <dgm:presLayoutVars>
          <dgm:chMax val="0"/>
          <dgm:chPref val="0"/>
        </dgm:presLayoutVars>
      </dgm:prSet>
      <dgm:spPr/>
    </dgm:pt>
    <dgm:pt modelId="{42853042-D70E-4EBB-9DE1-6BE976D7D89B}" type="pres">
      <dgm:prSet presAssocID="{DA7F3356-F412-465A-9A7C-CBC7244E2F54}" presName="sibTrans" presStyleCnt="0"/>
      <dgm:spPr/>
    </dgm:pt>
    <dgm:pt modelId="{5FD69360-B9E9-459E-B404-E8F08690EBF6}" type="pres">
      <dgm:prSet presAssocID="{C427A2B9-113C-4546-B176-5A191E93BB9B}" presName="compNode" presStyleCnt="0"/>
      <dgm:spPr/>
    </dgm:pt>
    <dgm:pt modelId="{315F2727-49CA-449A-8877-F44491D18351}" type="pres">
      <dgm:prSet presAssocID="{C427A2B9-113C-4546-B176-5A191E93BB9B}" presName="bgRect" presStyleLbl="bgShp" presStyleIdx="1" presStyleCnt="2"/>
      <dgm:spPr/>
    </dgm:pt>
    <dgm:pt modelId="{568EC685-8F1C-4201-93B6-3A82465E10B8}" type="pres">
      <dgm:prSet presAssocID="{C427A2B9-113C-4546-B176-5A191E93B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12B4F125-BC6E-4752-8AA5-D52D0ED63880}" type="pres">
      <dgm:prSet presAssocID="{C427A2B9-113C-4546-B176-5A191E93BB9B}" presName="spaceRect" presStyleCnt="0"/>
      <dgm:spPr/>
    </dgm:pt>
    <dgm:pt modelId="{2CCEFCBB-6F7A-4421-AE2B-3A9839F6AE8C}" type="pres">
      <dgm:prSet presAssocID="{C427A2B9-113C-4546-B176-5A191E93BB9B}" presName="parTx" presStyleLbl="revTx" presStyleIdx="1" presStyleCnt="2">
        <dgm:presLayoutVars>
          <dgm:chMax val="0"/>
          <dgm:chPref val="0"/>
        </dgm:presLayoutVars>
      </dgm:prSet>
      <dgm:spPr/>
    </dgm:pt>
  </dgm:ptLst>
  <dgm:cxnLst>
    <dgm:cxn modelId="{70C64F04-B5C4-4B9C-8CC6-FFB34342DF29}" srcId="{10D0FFEA-F9DB-47B3-A5DC-6ACF0844BCDA}" destId="{3B026CAF-7A9F-410D-B75B-3A649BA4931B}" srcOrd="0" destOrd="0" parTransId="{CA17D642-40F7-4ED3-9076-3821A2AD6CF3}" sibTransId="{DA7F3356-F412-465A-9A7C-CBC7244E2F54}"/>
    <dgm:cxn modelId="{2E393717-8E65-44C2-A0CA-8869875E6B56}" type="presOf" srcId="{C427A2B9-113C-4546-B176-5A191E93BB9B}" destId="{2CCEFCBB-6F7A-4421-AE2B-3A9839F6AE8C}" srcOrd="0" destOrd="0" presId="urn:microsoft.com/office/officeart/2018/2/layout/IconVerticalSolidList"/>
    <dgm:cxn modelId="{6BDE914A-5A96-4AFB-8379-5DCEABD9E7B9}" type="presOf" srcId="{10D0FFEA-F9DB-47B3-A5DC-6ACF0844BCDA}" destId="{5476ACC7-7E0A-4A67-AB73-DD7478FC3011}" srcOrd="0" destOrd="0" presId="urn:microsoft.com/office/officeart/2018/2/layout/IconVerticalSolidList"/>
    <dgm:cxn modelId="{9C8D77A6-4A49-41BB-BD59-8FC27D778B48}" type="presOf" srcId="{3B026CAF-7A9F-410D-B75B-3A649BA4931B}" destId="{3DBCACEA-87F4-4BBE-BABA-3C5E930943E2}" srcOrd="0" destOrd="0" presId="urn:microsoft.com/office/officeart/2018/2/layout/IconVerticalSolidList"/>
    <dgm:cxn modelId="{AA1893EB-6EED-42F1-A2A6-5D95B69EDA48}" srcId="{10D0FFEA-F9DB-47B3-A5DC-6ACF0844BCDA}" destId="{C427A2B9-113C-4546-B176-5A191E93BB9B}" srcOrd="1" destOrd="0" parTransId="{CC8FAF4B-C72F-4C8B-802B-844522C3F231}" sibTransId="{E334BC4D-4F53-4506-9240-CE6DC122C080}"/>
    <dgm:cxn modelId="{818DFE3D-C8E0-404F-9A3B-AA57359D873E}" type="presParOf" srcId="{5476ACC7-7E0A-4A67-AB73-DD7478FC3011}" destId="{43FDE698-8097-4C22-9CE2-68AA807CBB9A}" srcOrd="0" destOrd="0" presId="urn:microsoft.com/office/officeart/2018/2/layout/IconVerticalSolidList"/>
    <dgm:cxn modelId="{FD7EDA7D-7DB6-426E-9DC0-A3B5B62A3650}" type="presParOf" srcId="{43FDE698-8097-4C22-9CE2-68AA807CBB9A}" destId="{DFB8AE15-6365-49CD-9967-0D6D8C3ABDF2}" srcOrd="0" destOrd="0" presId="urn:microsoft.com/office/officeart/2018/2/layout/IconVerticalSolidList"/>
    <dgm:cxn modelId="{72231FA5-152C-4178-AECE-1098FBF78EC1}" type="presParOf" srcId="{43FDE698-8097-4C22-9CE2-68AA807CBB9A}" destId="{1A9763D9-A583-407F-AADA-3A099B8BB5CB}" srcOrd="1" destOrd="0" presId="urn:microsoft.com/office/officeart/2018/2/layout/IconVerticalSolidList"/>
    <dgm:cxn modelId="{4E4F0B09-F073-43CC-909D-D5094B4F2117}" type="presParOf" srcId="{43FDE698-8097-4C22-9CE2-68AA807CBB9A}" destId="{F9D0FFC0-56BF-4C68-8106-55A7F2E33008}" srcOrd="2" destOrd="0" presId="urn:microsoft.com/office/officeart/2018/2/layout/IconVerticalSolidList"/>
    <dgm:cxn modelId="{02B2E938-4766-470C-827F-7424F9C741C3}" type="presParOf" srcId="{43FDE698-8097-4C22-9CE2-68AA807CBB9A}" destId="{3DBCACEA-87F4-4BBE-BABA-3C5E930943E2}" srcOrd="3" destOrd="0" presId="urn:microsoft.com/office/officeart/2018/2/layout/IconVerticalSolidList"/>
    <dgm:cxn modelId="{6B9C478C-D42A-410F-B169-3FD956E4FC1D}" type="presParOf" srcId="{5476ACC7-7E0A-4A67-AB73-DD7478FC3011}" destId="{42853042-D70E-4EBB-9DE1-6BE976D7D89B}" srcOrd="1" destOrd="0" presId="urn:microsoft.com/office/officeart/2018/2/layout/IconVerticalSolidList"/>
    <dgm:cxn modelId="{79246F18-06A5-48F5-9612-F1248FDF181B}" type="presParOf" srcId="{5476ACC7-7E0A-4A67-AB73-DD7478FC3011}" destId="{5FD69360-B9E9-459E-B404-E8F08690EBF6}" srcOrd="2" destOrd="0" presId="urn:microsoft.com/office/officeart/2018/2/layout/IconVerticalSolidList"/>
    <dgm:cxn modelId="{4D158CFB-2FDE-487C-BAF5-CAB9E7F0A483}" type="presParOf" srcId="{5FD69360-B9E9-459E-B404-E8F08690EBF6}" destId="{315F2727-49CA-449A-8877-F44491D18351}" srcOrd="0" destOrd="0" presId="urn:microsoft.com/office/officeart/2018/2/layout/IconVerticalSolidList"/>
    <dgm:cxn modelId="{EC2CB3C5-944D-4CA5-AD99-AC65BD38660E}" type="presParOf" srcId="{5FD69360-B9E9-459E-B404-E8F08690EBF6}" destId="{568EC685-8F1C-4201-93B6-3A82465E10B8}" srcOrd="1" destOrd="0" presId="urn:microsoft.com/office/officeart/2018/2/layout/IconVerticalSolidList"/>
    <dgm:cxn modelId="{AD4C5999-701A-44C7-BA56-51AE392DC0B9}" type="presParOf" srcId="{5FD69360-B9E9-459E-B404-E8F08690EBF6}" destId="{12B4F125-BC6E-4752-8AA5-D52D0ED63880}" srcOrd="2" destOrd="0" presId="urn:microsoft.com/office/officeart/2018/2/layout/IconVerticalSolidList"/>
    <dgm:cxn modelId="{B66E8DF4-99C7-49D6-866D-793B7389A312}" type="presParOf" srcId="{5FD69360-B9E9-459E-B404-E8F08690EBF6}" destId="{2CCEFCBB-6F7A-4421-AE2B-3A9839F6AE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133487-DAF0-4C5D-AAA0-6A977280B9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2E08D4-1689-4C60-BDED-7866AB70EA33}">
      <dgm:prSet custT="1"/>
      <dgm:spPr/>
      <dgm:t>
        <a:bodyPr/>
        <a:lstStyle/>
        <a:p>
          <a:r>
            <a:rPr lang="pt-BR" sz="2400" b="1" dirty="0"/>
            <a:t>Exercício 3: </a:t>
          </a:r>
          <a:r>
            <a:rPr lang="pt-BR" sz="2400" dirty="0"/>
            <a:t>Crie uma tabela simples com as seguintes informações: Nome, Idade, Endereço e Telefone e Calcule a soma total de idades na tabela, Formate as células com números como moedas e Adicione uma borda ao redor da tabela.</a:t>
          </a:r>
          <a:endParaRPr lang="en-US" sz="2400" dirty="0"/>
        </a:p>
      </dgm:t>
    </dgm:pt>
    <dgm:pt modelId="{A40AD5D8-4299-4835-8CFC-51999955AA54}" type="parTrans" cxnId="{D90E0F62-729B-4891-BA7C-9A8A06038892}">
      <dgm:prSet/>
      <dgm:spPr/>
      <dgm:t>
        <a:bodyPr/>
        <a:lstStyle/>
        <a:p>
          <a:endParaRPr lang="en-US" sz="2000"/>
        </a:p>
      </dgm:t>
    </dgm:pt>
    <dgm:pt modelId="{2D1E2B89-5F22-466C-B4D9-ACBCC5DBA82D}" type="sibTrans" cxnId="{D90E0F62-729B-4891-BA7C-9A8A06038892}">
      <dgm:prSet/>
      <dgm:spPr/>
      <dgm:t>
        <a:bodyPr/>
        <a:lstStyle/>
        <a:p>
          <a:endParaRPr lang="en-US" sz="2000"/>
        </a:p>
      </dgm:t>
    </dgm:pt>
    <dgm:pt modelId="{A3ED2929-D5C2-45C0-8792-86FA49E323FE}">
      <dgm:prSet custT="1"/>
      <dgm:spPr/>
      <dgm:t>
        <a:bodyPr/>
        <a:lstStyle/>
        <a:p>
          <a:r>
            <a:rPr lang="pt-BR" sz="2400" b="1" dirty="0"/>
            <a:t>Exercício 4: </a:t>
          </a:r>
          <a:r>
            <a:rPr lang="pt-BR" sz="24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dirty="0"/>
        </a:p>
      </dgm:t>
    </dgm:pt>
    <dgm:pt modelId="{2DF66EA8-B0C7-4725-8D3D-9605CA756B76}" type="parTrans" cxnId="{3EB5FF51-2684-43CC-B08E-8BA682B04F0D}">
      <dgm:prSet/>
      <dgm:spPr/>
      <dgm:t>
        <a:bodyPr/>
        <a:lstStyle/>
        <a:p>
          <a:endParaRPr lang="en-US" sz="2000"/>
        </a:p>
      </dgm:t>
    </dgm:pt>
    <dgm:pt modelId="{FF0F0EB3-8203-47AF-AED5-BD1A5DABF9AF}" type="sibTrans" cxnId="{3EB5FF51-2684-43CC-B08E-8BA682B04F0D}">
      <dgm:prSet/>
      <dgm:spPr/>
      <dgm:t>
        <a:bodyPr/>
        <a:lstStyle/>
        <a:p>
          <a:endParaRPr lang="en-US" sz="2000"/>
        </a:p>
      </dgm:t>
    </dgm:pt>
    <dgm:pt modelId="{BF9814DD-A751-4539-AC92-70DA37B47395}" type="pres">
      <dgm:prSet presAssocID="{4A133487-DAF0-4C5D-AAA0-6A977280B971}" presName="root" presStyleCnt="0">
        <dgm:presLayoutVars>
          <dgm:dir/>
          <dgm:resizeHandles val="exact"/>
        </dgm:presLayoutVars>
      </dgm:prSet>
      <dgm:spPr/>
    </dgm:pt>
    <dgm:pt modelId="{35DB9886-28E5-4AFF-BC2F-A926012A94CB}" type="pres">
      <dgm:prSet presAssocID="{C82E08D4-1689-4C60-BDED-7866AB70EA33}" presName="compNode" presStyleCnt="0"/>
      <dgm:spPr/>
    </dgm:pt>
    <dgm:pt modelId="{D5632957-2F30-4617-823E-84123BD056A3}" type="pres">
      <dgm:prSet presAssocID="{C82E08D4-1689-4C60-BDED-7866AB70EA33}" presName="bgRect" presStyleLbl="bgShp" presStyleIdx="0" presStyleCnt="2"/>
      <dgm:spPr/>
    </dgm:pt>
    <dgm:pt modelId="{ED48FB1F-77F5-4CEB-B7E8-2442AC6AB7D8}" type="pres">
      <dgm:prSet presAssocID="{C82E08D4-1689-4C60-BDED-7866AB70EA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tinatário"/>
        </a:ext>
      </dgm:extLst>
    </dgm:pt>
    <dgm:pt modelId="{BB33A9AB-93C5-421A-9483-802826D36572}" type="pres">
      <dgm:prSet presAssocID="{C82E08D4-1689-4C60-BDED-7866AB70EA33}" presName="spaceRect" presStyleCnt="0"/>
      <dgm:spPr/>
    </dgm:pt>
    <dgm:pt modelId="{1B55833E-3B51-437A-9203-B0E7840B1706}" type="pres">
      <dgm:prSet presAssocID="{C82E08D4-1689-4C60-BDED-7866AB70EA33}" presName="parTx" presStyleLbl="revTx" presStyleIdx="0" presStyleCnt="2">
        <dgm:presLayoutVars>
          <dgm:chMax val="0"/>
          <dgm:chPref val="0"/>
        </dgm:presLayoutVars>
      </dgm:prSet>
      <dgm:spPr/>
    </dgm:pt>
    <dgm:pt modelId="{04EDA4FA-FC36-41DB-92BB-D3D4FA76FB9A}" type="pres">
      <dgm:prSet presAssocID="{2D1E2B89-5F22-466C-B4D9-ACBCC5DBA82D}" presName="sibTrans" presStyleCnt="0"/>
      <dgm:spPr/>
    </dgm:pt>
    <dgm:pt modelId="{45CC0B13-FC7E-4E05-9DC9-FF78FA753601}" type="pres">
      <dgm:prSet presAssocID="{A3ED2929-D5C2-45C0-8792-86FA49E323FE}" presName="compNode" presStyleCnt="0"/>
      <dgm:spPr/>
    </dgm:pt>
    <dgm:pt modelId="{AA5333A3-4C58-40DB-8B9B-7193F7F4EBD5}" type="pres">
      <dgm:prSet presAssocID="{A3ED2929-D5C2-45C0-8792-86FA49E323FE}" presName="bgRect" presStyleLbl="bgShp" presStyleIdx="1" presStyleCnt="2"/>
      <dgm:spPr/>
    </dgm:pt>
    <dgm:pt modelId="{C746B0A8-93C6-4521-8EA4-A99DDFE62FEF}" type="pres">
      <dgm:prSet presAssocID="{A3ED2929-D5C2-45C0-8792-86FA49E323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ápis"/>
        </a:ext>
      </dgm:extLst>
    </dgm:pt>
    <dgm:pt modelId="{3BCBE9C8-EBB4-4D73-9E8F-2916D98BDCAF}" type="pres">
      <dgm:prSet presAssocID="{A3ED2929-D5C2-45C0-8792-86FA49E323FE}" presName="spaceRect" presStyleCnt="0"/>
      <dgm:spPr/>
    </dgm:pt>
    <dgm:pt modelId="{B523CBD5-0047-45FB-B0EE-062E767E60D6}" type="pres">
      <dgm:prSet presAssocID="{A3ED2929-D5C2-45C0-8792-86FA49E323FE}" presName="parTx" presStyleLbl="revTx" presStyleIdx="1" presStyleCnt="2">
        <dgm:presLayoutVars>
          <dgm:chMax val="0"/>
          <dgm:chPref val="0"/>
        </dgm:presLayoutVars>
      </dgm:prSet>
      <dgm:spPr/>
    </dgm:pt>
  </dgm:ptLst>
  <dgm:cxnLst>
    <dgm:cxn modelId="{810BD029-5205-4D31-90B9-35751860D15D}" type="presOf" srcId="{A3ED2929-D5C2-45C0-8792-86FA49E323FE}" destId="{B523CBD5-0047-45FB-B0EE-062E767E60D6}" srcOrd="0" destOrd="0" presId="urn:microsoft.com/office/officeart/2018/2/layout/IconVerticalSolidList"/>
    <dgm:cxn modelId="{D90E0F62-729B-4891-BA7C-9A8A06038892}" srcId="{4A133487-DAF0-4C5D-AAA0-6A977280B971}" destId="{C82E08D4-1689-4C60-BDED-7866AB70EA33}" srcOrd="0" destOrd="0" parTransId="{A40AD5D8-4299-4835-8CFC-51999955AA54}" sibTransId="{2D1E2B89-5F22-466C-B4D9-ACBCC5DBA82D}"/>
    <dgm:cxn modelId="{CF381566-AA0E-4B66-8F2C-3D648AE7E8B1}" type="presOf" srcId="{C82E08D4-1689-4C60-BDED-7866AB70EA33}" destId="{1B55833E-3B51-437A-9203-B0E7840B1706}" srcOrd="0" destOrd="0" presId="urn:microsoft.com/office/officeart/2018/2/layout/IconVerticalSolidList"/>
    <dgm:cxn modelId="{3EB5FF51-2684-43CC-B08E-8BA682B04F0D}" srcId="{4A133487-DAF0-4C5D-AAA0-6A977280B971}" destId="{A3ED2929-D5C2-45C0-8792-86FA49E323FE}" srcOrd="1" destOrd="0" parTransId="{2DF66EA8-B0C7-4725-8D3D-9605CA756B76}" sibTransId="{FF0F0EB3-8203-47AF-AED5-BD1A5DABF9AF}"/>
    <dgm:cxn modelId="{6C2551C5-1557-4C4E-872D-49D71A350644}" type="presOf" srcId="{4A133487-DAF0-4C5D-AAA0-6A977280B971}" destId="{BF9814DD-A751-4539-AC92-70DA37B47395}" srcOrd="0" destOrd="0" presId="urn:microsoft.com/office/officeart/2018/2/layout/IconVerticalSolidList"/>
    <dgm:cxn modelId="{AF3617B3-CC58-4875-807F-EB38FF4D16E0}" type="presParOf" srcId="{BF9814DD-A751-4539-AC92-70DA37B47395}" destId="{35DB9886-28E5-4AFF-BC2F-A926012A94CB}" srcOrd="0" destOrd="0" presId="urn:microsoft.com/office/officeart/2018/2/layout/IconVerticalSolidList"/>
    <dgm:cxn modelId="{98B4DFC2-087F-4191-B039-CE7CCE53207A}" type="presParOf" srcId="{35DB9886-28E5-4AFF-BC2F-A926012A94CB}" destId="{D5632957-2F30-4617-823E-84123BD056A3}" srcOrd="0" destOrd="0" presId="urn:microsoft.com/office/officeart/2018/2/layout/IconVerticalSolidList"/>
    <dgm:cxn modelId="{62D6BF36-BF00-4CB5-B4BC-B69C3FB12AC0}" type="presParOf" srcId="{35DB9886-28E5-4AFF-BC2F-A926012A94CB}" destId="{ED48FB1F-77F5-4CEB-B7E8-2442AC6AB7D8}" srcOrd="1" destOrd="0" presId="urn:microsoft.com/office/officeart/2018/2/layout/IconVerticalSolidList"/>
    <dgm:cxn modelId="{B106AFA3-1818-447B-8BBB-F7D80F32670E}" type="presParOf" srcId="{35DB9886-28E5-4AFF-BC2F-A926012A94CB}" destId="{BB33A9AB-93C5-421A-9483-802826D36572}" srcOrd="2" destOrd="0" presId="urn:microsoft.com/office/officeart/2018/2/layout/IconVerticalSolidList"/>
    <dgm:cxn modelId="{0CE282B0-5FC8-4D44-928B-1821A51E4E9D}" type="presParOf" srcId="{35DB9886-28E5-4AFF-BC2F-A926012A94CB}" destId="{1B55833E-3B51-437A-9203-B0E7840B1706}" srcOrd="3" destOrd="0" presId="urn:microsoft.com/office/officeart/2018/2/layout/IconVerticalSolidList"/>
    <dgm:cxn modelId="{66EDD403-F451-49CC-9908-ACE7BDFA4AF3}" type="presParOf" srcId="{BF9814DD-A751-4539-AC92-70DA37B47395}" destId="{04EDA4FA-FC36-41DB-92BB-D3D4FA76FB9A}" srcOrd="1" destOrd="0" presId="urn:microsoft.com/office/officeart/2018/2/layout/IconVerticalSolidList"/>
    <dgm:cxn modelId="{03130152-1196-43A7-ABE0-7F68849EE475}" type="presParOf" srcId="{BF9814DD-A751-4539-AC92-70DA37B47395}" destId="{45CC0B13-FC7E-4E05-9DC9-FF78FA753601}" srcOrd="2" destOrd="0" presId="urn:microsoft.com/office/officeart/2018/2/layout/IconVerticalSolidList"/>
    <dgm:cxn modelId="{ACBFBD6C-8371-4559-BF83-7E5AE5EC5FBB}" type="presParOf" srcId="{45CC0B13-FC7E-4E05-9DC9-FF78FA753601}" destId="{AA5333A3-4C58-40DB-8B9B-7193F7F4EBD5}" srcOrd="0" destOrd="0" presId="urn:microsoft.com/office/officeart/2018/2/layout/IconVerticalSolidList"/>
    <dgm:cxn modelId="{6C81C50C-1F6C-4EE8-BEB0-FBEABF95F515}" type="presParOf" srcId="{45CC0B13-FC7E-4E05-9DC9-FF78FA753601}" destId="{C746B0A8-93C6-4521-8EA4-A99DDFE62FEF}" srcOrd="1" destOrd="0" presId="urn:microsoft.com/office/officeart/2018/2/layout/IconVerticalSolidList"/>
    <dgm:cxn modelId="{733D1A8B-E707-4FE5-BAE0-60145F43C7AE}" type="presParOf" srcId="{45CC0B13-FC7E-4E05-9DC9-FF78FA753601}" destId="{3BCBE9C8-EBB4-4D73-9E8F-2916D98BDCAF}" srcOrd="2" destOrd="0" presId="urn:microsoft.com/office/officeart/2018/2/layout/IconVerticalSolidList"/>
    <dgm:cxn modelId="{918CE1EC-7F15-45B2-828B-EF3663062DA1}" type="presParOf" srcId="{45CC0B13-FC7E-4E05-9DC9-FF78FA753601}" destId="{B523CBD5-0047-45FB-B0EE-062E767E60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581F49-0489-478A-AD09-FFD9824D4F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5E2FCF-A49A-48C4-9C02-F52890255481}">
      <dgm:prSet custT="1"/>
      <dgm:spPr/>
      <dgm:t>
        <a:bodyPr/>
        <a:lstStyle/>
        <a:p>
          <a:r>
            <a:rPr lang="pt-BR" sz="2000" b="1"/>
            <a:t>Exercício 5: </a:t>
          </a:r>
          <a:r>
            <a:rPr lang="pt-BR" sz="20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a:p>
      </dgm:t>
    </dgm:pt>
    <dgm:pt modelId="{6A04A2D4-989C-4EB7-BA1A-87EA210ADD36}" type="parTrans" cxnId="{2C1050D6-1D46-4B8E-AF8C-56E4898A4903}">
      <dgm:prSet/>
      <dgm:spPr/>
      <dgm:t>
        <a:bodyPr/>
        <a:lstStyle/>
        <a:p>
          <a:endParaRPr lang="en-US" sz="2400"/>
        </a:p>
      </dgm:t>
    </dgm:pt>
    <dgm:pt modelId="{F3F11047-7E28-464F-8863-D69F239D3807}" type="sibTrans" cxnId="{2C1050D6-1D46-4B8E-AF8C-56E4898A4903}">
      <dgm:prSet/>
      <dgm:spPr/>
      <dgm:t>
        <a:bodyPr/>
        <a:lstStyle/>
        <a:p>
          <a:endParaRPr lang="en-US" sz="2400"/>
        </a:p>
      </dgm:t>
    </dgm:pt>
    <dgm:pt modelId="{1151A754-FDE5-4A30-970F-819AF5093625}">
      <dgm:prSet custT="1"/>
      <dgm:spPr/>
      <dgm:t>
        <a:bodyPr/>
        <a:lstStyle/>
        <a:p>
          <a:r>
            <a:rPr lang="pt-BR" sz="2000" b="1"/>
            <a:t>Exercício 6: </a:t>
          </a:r>
          <a:r>
            <a:rPr lang="pt-BR" sz="2000"/>
            <a:t>Crie uma planilha com duas colunas: "Nome" e "Idade". Preencha-a com 10 pessoas. Depois, formate as células da coluna "Idade" para exibir valores com um ponto vermelho quando a idade for menor que 18 anos e um ponto verde quando for maior ou igual.</a:t>
          </a:r>
          <a:endParaRPr lang="en-US" sz="2000"/>
        </a:p>
      </dgm:t>
    </dgm:pt>
    <dgm:pt modelId="{CCE1CB63-829A-4660-9FAC-BCE2F36B7D9A}" type="parTrans" cxnId="{4344E053-8C90-43AF-A39C-9D8068EE2DFB}">
      <dgm:prSet/>
      <dgm:spPr/>
      <dgm:t>
        <a:bodyPr/>
        <a:lstStyle/>
        <a:p>
          <a:endParaRPr lang="en-US" sz="2400"/>
        </a:p>
      </dgm:t>
    </dgm:pt>
    <dgm:pt modelId="{79105DB4-31AF-45EB-A279-CBCBDB369F91}" type="sibTrans" cxnId="{4344E053-8C90-43AF-A39C-9D8068EE2DFB}">
      <dgm:prSet/>
      <dgm:spPr/>
      <dgm:t>
        <a:bodyPr/>
        <a:lstStyle/>
        <a:p>
          <a:endParaRPr lang="en-US" sz="2400"/>
        </a:p>
      </dgm:t>
    </dgm:pt>
    <dgm:pt modelId="{DB055845-B50C-4A2F-A53C-28BA7DAF12D9}" type="pres">
      <dgm:prSet presAssocID="{86581F49-0489-478A-AD09-FFD9824D4FD4}" presName="root" presStyleCnt="0">
        <dgm:presLayoutVars>
          <dgm:dir/>
          <dgm:resizeHandles val="exact"/>
        </dgm:presLayoutVars>
      </dgm:prSet>
      <dgm:spPr/>
    </dgm:pt>
    <dgm:pt modelId="{9419F258-021D-4DB8-AD6F-69CCCCBAD0DF}" type="pres">
      <dgm:prSet presAssocID="{535E2FCF-A49A-48C4-9C02-F52890255481}" presName="compNode" presStyleCnt="0"/>
      <dgm:spPr/>
    </dgm:pt>
    <dgm:pt modelId="{F86E3024-F9F7-4161-8D3C-4D0ADFC6B046}" type="pres">
      <dgm:prSet presAssocID="{535E2FCF-A49A-48C4-9C02-F52890255481}" presName="bgRect" presStyleLbl="bgShp" presStyleIdx="0" presStyleCnt="2"/>
      <dgm:spPr/>
    </dgm:pt>
    <dgm:pt modelId="{03C12271-7EE0-4AF1-A248-F8C8B154BD7E}" type="pres">
      <dgm:prSet presAssocID="{535E2FCF-A49A-48C4-9C02-F528902554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C58042E5-996D-44B6-A119-9552AB8723B5}" type="pres">
      <dgm:prSet presAssocID="{535E2FCF-A49A-48C4-9C02-F52890255481}" presName="spaceRect" presStyleCnt="0"/>
      <dgm:spPr/>
    </dgm:pt>
    <dgm:pt modelId="{86A0FE71-130C-4963-8F77-4DB033EA9CE4}" type="pres">
      <dgm:prSet presAssocID="{535E2FCF-A49A-48C4-9C02-F52890255481}" presName="parTx" presStyleLbl="revTx" presStyleIdx="0" presStyleCnt="2">
        <dgm:presLayoutVars>
          <dgm:chMax val="0"/>
          <dgm:chPref val="0"/>
        </dgm:presLayoutVars>
      </dgm:prSet>
      <dgm:spPr/>
    </dgm:pt>
    <dgm:pt modelId="{ABA9BB8B-66C2-4A1E-A563-B0C008B0D2D2}" type="pres">
      <dgm:prSet presAssocID="{F3F11047-7E28-464F-8863-D69F239D3807}" presName="sibTrans" presStyleCnt="0"/>
      <dgm:spPr/>
    </dgm:pt>
    <dgm:pt modelId="{81F49AD9-6480-4FBD-8DD1-13974D82F7AC}" type="pres">
      <dgm:prSet presAssocID="{1151A754-FDE5-4A30-970F-819AF5093625}" presName="compNode" presStyleCnt="0"/>
      <dgm:spPr/>
    </dgm:pt>
    <dgm:pt modelId="{855A53F1-802D-4BF1-9843-468EA4941ECE}" type="pres">
      <dgm:prSet presAssocID="{1151A754-FDE5-4A30-970F-819AF5093625}" presName="bgRect" presStyleLbl="bgShp" presStyleIdx="1" presStyleCnt="2"/>
      <dgm:spPr/>
    </dgm:pt>
    <dgm:pt modelId="{B21FE969-8846-4349-B1B7-79EEE62CA27D}" type="pres">
      <dgm:prSet presAssocID="{1151A754-FDE5-4A30-970F-819AF50936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85E5F76B-BB09-474A-8D03-24E2181C1C10}" type="pres">
      <dgm:prSet presAssocID="{1151A754-FDE5-4A30-970F-819AF5093625}" presName="spaceRect" presStyleCnt="0"/>
      <dgm:spPr/>
    </dgm:pt>
    <dgm:pt modelId="{E104474A-0564-4A8A-9993-E137D11F7C0B}" type="pres">
      <dgm:prSet presAssocID="{1151A754-FDE5-4A30-970F-819AF5093625}" presName="parTx" presStyleLbl="revTx" presStyleIdx="1" presStyleCnt="2">
        <dgm:presLayoutVars>
          <dgm:chMax val="0"/>
          <dgm:chPref val="0"/>
        </dgm:presLayoutVars>
      </dgm:prSet>
      <dgm:spPr/>
    </dgm:pt>
  </dgm:ptLst>
  <dgm:cxnLst>
    <dgm:cxn modelId="{4344E053-8C90-43AF-A39C-9D8068EE2DFB}" srcId="{86581F49-0489-478A-AD09-FFD9824D4FD4}" destId="{1151A754-FDE5-4A30-970F-819AF5093625}" srcOrd="1" destOrd="0" parTransId="{CCE1CB63-829A-4660-9FAC-BCE2F36B7D9A}" sibTransId="{79105DB4-31AF-45EB-A279-CBCBDB369F91}"/>
    <dgm:cxn modelId="{5F71C58E-A8C3-4CB4-A72A-6D8606979FE2}" type="presOf" srcId="{535E2FCF-A49A-48C4-9C02-F52890255481}" destId="{86A0FE71-130C-4963-8F77-4DB033EA9CE4}" srcOrd="0" destOrd="0" presId="urn:microsoft.com/office/officeart/2018/2/layout/IconVerticalSolidList"/>
    <dgm:cxn modelId="{C1255ABA-A424-4BF3-BD54-C68FCB60EF78}" type="presOf" srcId="{86581F49-0489-478A-AD09-FFD9824D4FD4}" destId="{DB055845-B50C-4A2F-A53C-28BA7DAF12D9}" srcOrd="0" destOrd="0" presId="urn:microsoft.com/office/officeart/2018/2/layout/IconVerticalSolidList"/>
    <dgm:cxn modelId="{D2A460C5-B170-4662-890D-565F6C54B2B4}" type="presOf" srcId="{1151A754-FDE5-4A30-970F-819AF5093625}" destId="{E104474A-0564-4A8A-9993-E137D11F7C0B}" srcOrd="0" destOrd="0" presId="urn:microsoft.com/office/officeart/2018/2/layout/IconVerticalSolidList"/>
    <dgm:cxn modelId="{2C1050D6-1D46-4B8E-AF8C-56E4898A4903}" srcId="{86581F49-0489-478A-AD09-FFD9824D4FD4}" destId="{535E2FCF-A49A-48C4-9C02-F52890255481}" srcOrd="0" destOrd="0" parTransId="{6A04A2D4-989C-4EB7-BA1A-87EA210ADD36}" sibTransId="{F3F11047-7E28-464F-8863-D69F239D3807}"/>
    <dgm:cxn modelId="{E33BE432-464D-4786-944F-68DCB146FACD}" type="presParOf" srcId="{DB055845-B50C-4A2F-A53C-28BA7DAF12D9}" destId="{9419F258-021D-4DB8-AD6F-69CCCCBAD0DF}" srcOrd="0" destOrd="0" presId="urn:microsoft.com/office/officeart/2018/2/layout/IconVerticalSolidList"/>
    <dgm:cxn modelId="{4A2D88F8-BCC1-43F8-8DAB-17139AD8FD62}" type="presParOf" srcId="{9419F258-021D-4DB8-AD6F-69CCCCBAD0DF}" destId="{F86E3024-F9F7-4161-8D3C-4D0ADFC6B046}" srcOrd="0" destOrd="0" presId="urn:microsoft.com/office/officeart/2018/2/layout/IconVerticalSolidList"/>
    <dgm:cxn modelId="{577C0B9E-1784-4159-BF99-8F89FFDAA2D2}" type="presParOf" srcId="{9419F258-021D-4DB8-AD6F-69CCCCBAD0DF}" destId="{03C12271-7EE0-4AF1-A248-F8C8B154BD7E}" srcOrd="1" destOrd="0" presId="urn:microsoft.com/office/officeart/2018/2/layout/IconVerticalSolidList"/>
    <dgm:cxn modelId="{FC6EC895-4E4B-409F-81BB-5AE8FEA08C77}" type="presParOf" srcId="{9419F258-021D-4DB8-AD6F-69CCCCBAD0DF}" destId="{C58042E5-996D-44B6-A119-9552AB8723B5}" srcOrd="2" destOrd="0" presId="urn:microsoft.com/office/officeart/2018/2/layout/IconVerticalSolidList"/>
    <dgm:cxn modelId="{3507A9DA-FCBB-478D-89CC-18ADABA668E2}" type="presParOf" srcId="{9419F258-021D-4DB8-AD6F-69CCCCBAD0DF}" destId="{86A0FE71-130C-4963-8F77-4DB033EA9CE4}" srcOrd="3" destOrd="0" presId="urn:microsoft.com/office/officeart/2018/2/layout/IconVerticalSolidList"/>
    <dgm:cxn modelId="{83EB213D-AA32-4D09-894A-37F2FA89E25B}" type="presParOf" srcId="{DB055845-B50C-4A2F-A53C-28BA7DAF12D9}" destId="{ABA9BB8B-66C2-4A1E-A563-B0C008B0D2D2}" srcOrd="1" destOrd="0" presId="urn:microsoft.com/office/officeart/2018/2/layout/IconVerticalSolidList"/>
    <dgm:cxn modelId="{2D22AF9A-8550-411B-915C-0B4355D36FBC}" type="presParOf" srcId="{DB055845-B50C-4A2F-A53C-28BA7DAF12D9}" destId="{81F49AD9-6480-4FBD-8DD1-13974D82F7AC}" srcOrd="2" destOrd="0" presId="urn:microsoft.com/office/officeart/2018/2/layout/IconVerticalSolidList"/>
    <dgm:cxn modelId="{06DDE7D9-3E11-49C8-A415-B226A2F5AFFA}" type="presParOf" srcId="{81F49AD9-6480-4FBD-8DD1-13974D82F7AC}" destId="{855A53F1-802D-4BF1-9843-468EA4941ECE}" srcOrd="0" destOrd="0" presId="urn:microsoft.com/office/officeart/2018/2/layout/IconVerticalSolidList"/>
    <dgm:cxn modelId="{4EB76AE7-6C95-4C8D-A1D1-6AAB7CC4B37C}" type="presParOf" srcId="{81F49AD9-6480-4FBD-8DD1-13974D82F7AC}" destId="{B21FE969-8846-4349-B1B7-79EEE62CA27D}" srcOrd="1" destOrd="0" presId="urn:microsoft.com/office/officeart/2018/2/layout/IconVerticalSolidList"/>
    <dgm:cxn modelId="{9AB51F51-C45F-4408-BAE7-2C84F0F7CE05}" type="presParOf" srcId="{81F49AD9-6480-4FBD-8DD1-13974D82F7AC}" destId="{85E5F76B-BB09-474A-8D03-24E2181C1C10}" srcOrd="2" destOrd="0" presId="urn:microsoft.com/office/officeart/2018/2/layout/IconVerticalSolidList"/>
    <dgm:cxn modelId="{F14FEE7B-FC10-42FF-96F1-3786C9C1473B}" type="presParOf" srcId="{81F49AD9-6480-4FBD-8DD1-13974D82F7AC}" destId="{E104474A-0564-4A8A-9993-E137D11F7C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2397"/>
          <a:ext cx="10292861" cy="4247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28500" y="97976"/>
          <a:ext cx="233865" cy="233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490866" y="2397"/>
          <a:ext cx="9765203"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490866" y="2397"/>
        <a:ext cx="9765203" cy="491168"/>
      </dsp:txXfrm>
    </dsp:sp>
    <dsp:sp modelId="{10C1FF02-98A1-49E3-ADBB-EA796553790B}">
      <dsp:nvSpPr>
        <dsp:cNvPr id="0" name=""/>
        <dsp:cNvSpPr/>
      </dsp:nvSpPr>
      <dsp:spPr>
        <a:xfrm>
          <a:off x="0" y="616358"/>
          <a:ext cx="10292861" cy="4247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28500" y="711937"/>
          <a:ext cx="233865" cy="233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490866" y="616358"/>
          <a:ext cx="9765203"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Compreender a estrutura básica de uma planilha do Excel, incluindo colunas, linhas e células.</a:t>
          </a:r>
          <a:endParaRPr lang="en-US" sz="1600" kern="1200">
            <a:solidFill>
              <a:schemeClr val="tx1"/>
            </a:solidFill>
          </a:endParaRPr>
        </a:p>
      </dsp:txBody>
      <dsp:txXfrm>
        <a:off x="490866" y="616358"/>
        <a:ext cx="9765203" cy="491168"/>
      </dsp:txXfrm>
    </dsp:sp>
    <dsp:sp modelId="{EB1DE1B5-D3C4-4184-AF51-E8F3C0E1108F}">
      <dsp:nvSpPr>
        <dsp:cNvPr id="0" name=""/>
        <dsp:cNvSpPr/>
      </dsp:nvSpPr>
      <dsp:spPr>
        <a:xfrm>
          <a:off x="0" y="1230319"/>
          <a:ext cx="10292861" cy="42479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28500" y="1325898"/>
          <a:ext cx="233865" cy="233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490866" y="1230319"/>
          <a:ext cx="9765203"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Saber usar fórmulas básicas, como soma, média, contar e procurar e referências de células.</a:t>
          </a:r>
          <a:endParaRPr lang="en-US" sz="1600" kern="1200">
            <a:solidFill>
              <a:schemeClr val="tx1"/>
            </a:solidFill>
          </a:endParaRPr>
        </a:p>
      </dsp:txBody>
      <dsp:txXfrm>
        <a:off x="490866" y="1230319"/>
        <a:ext cx="9765203" cy="491168"/>
      </dsp:txXfrm>
    </dsp:sp>
    <dsp:sp modelId="{49544BB7-380D-4D95-ACCF-A472DF22EA06}">
      <dsp:nvSpPr>
        <dsp:cNvPr id="0" name=""/>
        <dsp:cNvSpPr/>
      </dsp:nvSpPr>
      <dsp:spPr>
        <a:xfrm>
          <a:off x="0" y="1844280"/>
          <a:ext cx="10292861" cy="42479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28500" y="1939858"/>
          <a:ext cx="233865" cy="2336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490866" y="1844280"/>
          <a:ext cx="9765203"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os recursos de formatação de células, como ajuste de largura de coluna, formatação de números e aplicação de estilos de célula.</a:t>
          </a:r>
          <a:endParaRPr lang="en-US" sz="1600" kern="1200">
            <a:solidFill>
              <a:schemeClr val="tx1"/>
            </a:solidFill>
          </a:endParaRPr>
        </a:p>
      </dsp:txBody>
      <dsp:txXfrm>
        <a:off x="490866" y="1844280"/>
        <a:ext cx="9765203" cy="491168"/>
      </dsp:txXfrm>
    </dsp:sp>
    <dsp:sp modelId="{5327511F-F00A-4B8F-B7ED-FDABDABC5D09}">
      <dsp:nvSpPr>
        <dsp:cNvPr id="0" name=""/>
        <dsp:cNvSpPr/>
      </dsp:nvSpPr>
      <dsp:spPr>
        <a:xfrm>
          <a:off x="0" y="2458240"/>
          <a:ext cx="10292861" cy="42479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28500" y="2553819"/>
          <a:ext cx="233865" cy="2336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490866" y="2458240"/>
          <a:ext cx="9765203"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 usar filtros e classificação de dados.</a:t>
          </a:r>
          <a:endParaRPr lang="en-US" sz="1600" kern="1200">
            <a:solidFill>
              <a:schemeClr val="tx1"/>
            </a:solidFill>
          </a:endParaRPr>
        </a:p>
      </dsp:txBody>
      <dsp:txXfrm>
        <a:off x="490866" y="2458240"/>
        <a:ext cx="9765203" cy="491168"/>
      </dsp:txXfrm>
    </dsp:sp>
    <dsp:sp modelId="{817C6672-C710-40F6-B8BA-4016049BF5A3}">
      <dsp:nvSpPr>
        <dsp:cNvPr id="0" name=""/>
        <dsp:cNvSpPr/>
      </dsp:nvSpPr>
      <dsp:spPr>
        <a:xfrm>
          <a:off x="0" y="3072201"/>
          <a:ext cx="10292861" cy="4247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28500" y="3167780"/>
          <a:ext cx="233865" cy="2336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490866" y="3072201"/>
          <a:ext cx="9765203"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gráficos básicos do Excel, como gráficos de barras, linhas e pizza.</a:t>
          </a:r>
          <a:endParaRPr lang="en-US" sz="1600" kern="1200">
            <a:solidFill>
              <a:schemeClr val="tx1"/>
            </a:solidFill>
          </a:endParaRPr>
        </a:p>
      </dsp:txBody>
      <dsp:txXfrm>
        <a:off x="490866" y="3072201"/>
        <a:ext cx="9765203" cy="491168"/>
      </dsp:txXfrm>
    </dsp:sp>
    <dsp:sp modelId="{17CD8C8B-0D0A-47C9-B0D7-495AB8FB1F84}">
      <dsp:nvSpPr>
        <dsp:cNvPr id="0" name=""/>
        <dsp:cNvSpPr/>
      </dsp:nvSpPr>
      <dsp:spPr>
        <a:xfrm>
          <a:off x="0" y="3686162"/>
          <a:ext cx="10292861" cy="4247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28500" y="3781741"/>
          <a:ext cx="233865" cy="23363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490866" y="3686162"/>
          <a:ext cx="9765203"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Compreender a estrutura Básica do Excel e suas funcionalidades</a:t>
          </a:r>
          <a:endParaRPr lang="en-US" sz="1600" kern="1200" dirty="0">
            <a:solidFill>
              <a:schemeClr val="tx1"/>
            </a:solidFill>
          </a:endParaRPr>
        </a:p>
      </dsp:txBody>
      <dsp:txXfrm>
        <a:off x="490866" y="3686162"/>
        <a:ext cx="9765203" cy="4911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56304-9DFC-4218-89B4-AB352841549F}">
      <dsp:nvSpPr>
        <dsp:cNvPr id="0" name=""/>
        <dsp:cNvSpPr/>
      </dsp:nvSpPr>
      <dsp:spPr>
        <a:xfrm>
          <a:off x="0" y="2671"/>
          <a:ext cx="7194951" cy="75174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O Microsoft Excel é um software de planilha eletrônica desenvolvido pela Microsoft Corporation.</a:t>
          </a:r>
          <a:endParaRPr lang="en-US" sz="1600" kern="1200" dirty="0"/>
        </a:p>
      </dsp:txBody>
      <dsp:txXfrm>
        <a:off x="36697" y="39368"/>
        <a:ext cx="7121557" cy="678350"/>
      </dsp:txXfrm>
    </dsp:sp>
    <dsp:sp modelId="{126101A7-36C8-4A3C-BFA7-8F0648E7B75C}">
      <dsp:nvSpPr>
        <dsp:cNvPr id="0" name=""/>
        <dsp:cNvSpPr/>
      </dsp:nvSpPr>
      <dsp:spPr>
        <a:xfrm>
          <a:off x="0" y="767873"/>
          <a:ext cx="7194951" cy="751744"/>
        </a:xfrm>
        <a:prstGeom prst="roundRect">
          <a:avLst/>
        </a:prstGeom>
        <a:solidFill>
          <a:schemeClr val="accent2">
            <a:hueOff val="-244839"/>
            <a:satOff val="-5416"/>
            <a:lumOff val="-1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kern="1200" dirty="0"/>
        </a:p>
      </dsp:txBody>
      <dsp:txXfrm>
        <a:off x="36697" y="804570"/>
        <a:ext cx="7121557" cy="678350"/>
      </dsp:txXfrm>
    </dsp:sp>
    <dsp:sp modelId="{BF8A46A9-5A39-4DC6-AEB9-2145BB7E3322}">
      <dsp:nvSpPr>
        <dsp:cNvPr id="0" name=""/>
        <dsp:cNvSpPr/>
      </dsp:nvSpPr>
      <dsp:spPr>
        <a:xfrm>
          <a:off x="0" y="1533076"/>
          <a:ext cx="7194951" cy="751744"/>
        </a:xfrm>
        <a:prstGeom prst="roundRect">
          <a:avLst/>
        </a:prstGeom>
        <a:solidFill>
          <a:schemeClr val="accent2">
            <a:hueOff val="-489677"/>
            <a:satOff val="-1083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O Excel é uma das ferramentas de trabalho mais utilizadas em todo o mundo, especialmente em áreas como finanças, contabilidade e análise de dados.</a:t>
          </a:r>
          <a:endParaRPr lang="en-US" sz="1600" kern="1200"/>
        </a:p>
      </dsp:txBody>
      <dsp:txXfrm>
        <a:off x="36697" y="1569773"/>
        <a:ext cx="7121557" cy="678350"/>
      </dsp:txXfrm>
    </dsp:sp>
    <dsp:sp modelId="{05AA9E19-385D-4B09-8C92-A53E08DD101F}">
      <dsp:nvSpPr>
        <dsp:cNvPr id="0" name=""/>
        <dsp:cNvSpPr/>
      </dsp:nvSpPr>
      <dsp:spPr>
        <a:xfrm>
          <a:off x="0" y="2298279"/>
          <a:ext cx="7194951" cy="751744"/>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Fundadores: o Excel foi desenvolvido por Richard Brodie e Jonathan Harris.</a:t>
          </a:r>
          <a:endParaRPr lang="en-US" sz="1600" kern="1200"/>
        </a:p>
      </dsp:txBody>
      <dsp:txXfrm>
        <a:off x="36697" y="2334976"/>
        <a:ext cx="7121557" cy="678350"/>
      </dsp:txXfrm>
    </dsp:sp>
    <dsp:sp modelId="{53CF6933-E631-4D6E-9012-B591A6BB0995}">
      <dsp:nvSpPr>
        <dsp:cNvPr id="0" name=""/>
        <dsp:cNvSpPr/>
      </dsp:nvSpPr>
      <dsp:spPr>
        <a:xfrm>
          <a:off x="0" y="3063482"/>
          <a:ext cx="7194951" cy="751744"/>
        </a:xfrm>
        <a:prstGeom prst="roundRect">
          <a:avLst/>
        </a:prstGeom>
        <a:solidFill>
          <a:schemeClr val="accent2">
            <a:hueOff val="-979354"/>
            <a:satOff val="-21663"/>
            <a:lumOff val="-43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Ao longo dos anos, o Excel evoluiu para incluir novas funcionalidades e melhorias na facilidade de uso.</a:t>
          </a:r>
          <a:endParaRPr lang="en-US" sz="1600" kern="1200"/>
        </a:p>
      </dsp:txBody>
      <dsp:txXfrm>
        <a:off x="36697" y="3100179"/>
        <a:ext cx="7121557" cy="678350"/>
      </dsp:txXfrm>
    </dsp:sp>
    <dsp:sp modelId="{611AB63E-A3E0-417E-89EB-E30A676FA294}">
      <dsp:nvSpPr>
        <dsp:cNvPr id="0" name=""/>
        <dsp:cNvSpPr/>
      </dsp:nvSpPr>
      <dsp:spPr>
        <a:xfrm>
          <a:off x="0" y="3828685"/>
          <a:ext cx="7194951" cy="751744"/>
        </a:xfrm>
        <a:prstGeom prst="roundRect">
          <a:avLst/>
        </a:prstGeom>
        <a:solidFill>
          <a:schemeClr val="accent2">
            <a:hueOff val="-1224192"/>
            <a:satOff val="-27079"/>
            <a:lumOff val="-5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 partir da versão 2007, o Excel incluiu recursos como gráficos dinâmicos, tabelas dinâmicas e análise de dados.</a:t>
          </a:r>
          <a:endParaRPr lang="en-US" sz="1600" kern="1200"/>
        </a:p>
      </dsp:txBody>
      <dsp:txXfrm>
        <a:off x="36697" y="3865382"/>
        <a:ext cx="7121557" cy="678350"/>
      </dsp:txXfrm>
    </dsp:sp>
    <dsp:sp modelId="{F035C33B-1EE8-48E9-8F9C-BAF6701AB42D}">
      <dsp:nvSpPr>
        <dsp:cNvPr id="0" name=""/>
        <dsp:cNvSpPr/>
      </dsp:nvSpPr>
      <dsp:spPr>
        <a:xfrm>
          <a:off x="0" y="4593887"/>
          <a:ext cx="7194951" cy="751744"/>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A versão mais recente, o Microsoft Excel 2019, inclui ainda mais recursos avançados, como o Power Query e o Power </a:t>
          </a:r>
          <a:r>
            <a:rPr lang="pt-BR" sz="1600" kern="1200" dirty="0" err="1"/>
            <a:t>Pivot</a:t>
          </a:r>
          <a:r>
            <a:rPr lang="pt-BR" sz="1600" kern="1200" dirty="0"/>
            <a:t>, que permitem aos usuários analisar grandes quantidades de dados de maneira mais eficiente.</a:t>
          </a:r>
          <a:endParaRPr lang="en-US" sz="1600" kern="1200" dirty="0"/>
        </a:p>
      </dsp:txBody>
      <dsp:txXfrm>
        <a:off x="36697" y="4630584"/>
        <a:ext cx="7121557" cy="678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2D25-8A33-49B8-A363-17E5C376FD72}">
      <dsp:nvSpPr>
        <dsp:cNvPr id="0" name=""/>
        <dsp:cNvSpPr/>
      </dsp:nvSpPr>
      <dsp:spPr>
        <a:xfrm>
          <a:off x="0" y="62527"/>
          <a:ext cx="3382094" cy="2029256"/>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Gerenciamento de finanças: O Excel é amplamente utilizado para gerenciar orçamentos, registrar transações financeiras e realizar análises financeiras.</a:t>
          </a:r>
          <a:endParaRPr lang="en-US" sz="2000" kern="1200" dirty="0"/>
        </a:p>
      </dsp:txBody>
      <dsp:txXfrm>
        <a:off x="0" y="62527"/>
        <a:ext cx="3382094" cy="2029256"/>
      </dsp:txXfrm>
    </dsp:sp>
    <dsp:sp modelId="{CCC1EF2C-C597-4EBA-9E79-944254069888}">
      <dsp:nvSpPr>
        <dsp:cNvPr id="0" name=""/>
        <dsp:cNvSpPr/>
      </dsp:nvSpPr>
      <dsp:spPr>
        <a:xfrm>
          <a:off x="3720303" y="62527"/>
          <a:ext cx="3382094" cy="2029256"/>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Análise de dados: O Excel oferece uma ampla gama de funções e ferramentas para análise de dados, incluindo gráficos, tabelas dinâmicas, fórmulas e análises estatísticas.</a:t>
          </a:r>
          <a:endParaRPr lang="en-US" sz="2000" kern="1200"/>
        </a:p>
      </dsp:txBody>
      <dsp:txXfrm>
        <a:off x="3720303" y="62527"/>
        <a:ext cx="3382094" cy="2029256"/>
      </dsp:txXfrm>
    </dsp:sp>
    <dsp:sp modelId="{653B30D9-A76E-4941-AA21-7ED8ADFB20B8}">
      <dsp:nvSpPr>
        <dsp:cNvPr id="0" name=""/>
        <dsp:cNvSpPr/>
      </dsp:nvSpPr>
      <dsp:spPr>
        <a:xfrm>
          <a:off x="7440607" y="62527"/>
          <a:ext cx="3382094" cy="2029256"/>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Planilhas de gerenciamento de projetos: O Excel pode ser usado para criar planilhas de gerenciamento de projetos, incluindo gráficos de Gantt e tabelas de rastreamento de tarefas.</a:t>
          </a:r>
          <a:endParaRPr lang="en-US" sz="2000" kern="1200"/>
        </a:p>
      </dsp:txBody>
      <dsp:txXfrm>
        <a:off x="7440607" y="62527"/>
        <a:ext cx="3382094" cy="2029256"/>
      </dsp:txXfrm>
    </dsp:sp>
    <dsp:sp modelId="{EDE8D556-0DD4-4902-A62E-9D2B44D63B98}">
      <dsp:nvSpPr>
        <dsp:cNvPr id="0" name=""/>
        <dsp:cNvSpPr/>
      </dsp:nvSpPr>
      <dsp:spPr>
        <a:xfrm>
          <a:off x="1860151" y="2429993"/>
          <a:ext cx="3382094" cy="2029256"/>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Criação de relatórios: O Excel é uma ferramenta valiosa para a criação de relatórios, incluindo relatórios financeiros, relatórios de vendas e outros tipos de relatórios empresariais.</a:t>
          </a:r>
          <a:endParaRPr lang="en-US" sz="2000" kern="1200"/>
        </a:p>
      </dsp:txBody>
      <dsp:txXfrm>
        <a:off x="1860151" y="2429993"/>
        <a:ext cx="3382094" cy="2029256"/>
      </dsp:txXfrm>
    </dsp:sp>
    <dsp:sp modelId="{D9FA8ACA-6010-403A-992F-8E8068799558}">
      <dsp:nvSpPr>
        <dsp:cNvPr id="0" name=""/>
        <dsp:cNvSpPr/>
      </dsp:nvSpPr>
      <dsp:spPr>
        <a:xfrm>
          <a:off x="5580455" y="2429993"/>
          <a:ext cx="3382094" cy="2029256"/>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Automatização de tarefas: Com o uso de macro no Excel, é possível automatizar tarefas repetitivas e complexas, economizando tempo e aumentando a eficiência.</a:t>
          </a:r>
          <a:endParaRPr lang="en-US" sz="2000" kern="1200"/>
        </a:p>
      </dsp:txBody>
      <dsp:txXfrm>
        <a:off x="5580455" y="2429993"/>
        <a:ext cx="3382094" cy="2029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8AE15-6365-49CD-9967-0D6D8C3ABDF2}">
      <dsp:nvSpPr>
        <dsp:cNvPr id="0" name=""/>
        <dsp:cNvSpPr/>
      </dsp:nvSpPr>
      <dsp:spPr>
        <a:xfrm>
          <a:off x="0" y="355550"/>
          <a:ext cx="9784689" cy="19016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763D9-A583-407F-AADA-3A099B8BB5CB}">
      <dsp:nvSpPr>
        <dsp:cNvPr id="0" name=""/>
        <dsp:cNvSpPr/>
      </dsp:nvSpPr>
      <dsp:spPr>
        <a:xfrm>
          <a:off x="575256" y="783427"/>
          <a:ext cx="1045920" cy="1045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BCACEA-87F4-4BBE-BABA-3C5E930943E2}">
      <dsp:nvSpPr>
        <dsp:cNvPr id="0" name=""/>
        <dsp:cNvSpPr/>
      </dsp:nvSpPr>
      <dsp:spPr>
        <a:xfrm>
          <a:off x="2196432" y="35555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1: </a:t>
          </a:r>
          <a:r>
            <a:rPr lang="pt-BR" sz="2000" kern="12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kern="1200"/>
        </a:p>
      </dsp:txBody>
      <dsp:txXfrm>
        <a:off x="2196432" y="355550"/>
        <a:ext cx="7565136" cy="1901672"/>
      </dsp:txXfrm>
    </dsp:sp>
    <dsp:sp modelId="{315F2727-49CA-449A-8877-F44491D18351}">
      <dsp:nvSpPr>
        <dsp:cNvPr id="0" name=""/>
        <dsp:cNvSpPr/>
      </dsp:nvSpPr>
      <dsp:spPr>
        <a:xfrm>
          <a:off x="0" y="2623260"/>
          <a:ext cx="9784689" cy="19016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EC685-8F1C-4201-93B6-3A82465E10B8}">
      <dsp:nvSpPr>
        <dsp:cNvPr id="0" name=""/>
        <dsp:cNvSpPr/>
      </dsp:nvSpPr>
      <dsp:spPr>
        <a:xfrm>
          <a:off x="575256" y="3051136"/>
          <a:ext cx="1045920" cy="1045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CEFCBB-6F7A-4421-AE2B-3A9839F6AE8C}">
      <dsp:nvSpPr>
        <dsp:cNvPr id="0" name=""/>
        <dsp:cNvSpPr/>
      </dsp:nvSpPr>
      <dsp:spPr>
        <a:xfrm>
          <a:off x="2196432" y="262326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2: </a:t>
          </a:r>
          <a:r>
            <a:rPr lang="pt-BR" sz="2000" kern="12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kern="1200"/>
        </a:p>
      </dsp:txBody>
      <dsp:txXfrm>
        <a:off x="2196432" y="2623260"/>
        <a:ext cx="7565136" cy="1901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32957-2F30-4617-823E-84123BD056A3}">
      <dsp:nvSpPr>
        <dsp:cNvPr id="0" name=""/>
        <dsp:cNvSpPr/>
      </dsp:nvSpPr>
      <dsp:spPr>
        <a:xfrm>
          <a:off x="0" y="704064"/>
          <a:ext cx="10412502" cy="1900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8FB1F-77F5-4CEB-B7E8-2442AC6AB7D8}">
      <dsp:nvSpPr>
        <dsp:cNvPr id="0" name=""/>
        <dsp:cNvSpPr/>
      </dsp:nvSpPr>
      <dsp:spPr>
        <a:xfrm>
          <a:off x="575044" y="1131783"/>
          <a:ext cx="1045535" cy="1045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55833E-3B51-437A-9203-B0E7840B1706}">
      <dsp:nvSpPr>
        <dsp:cNvPr id="0" name=""/>
        <dsp:cNvSpPr/>
      </dsp:nvSpPr>
      <dsp:spPr>
        <a:xfrm>
          <a:off x="2195624" y="704064"/>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3: </a:t>
          </a:r>
          <a:r>
            <a:rPr lang="pt-BR" sz="2400" kern="1200" dirty="0"/>
            <a:t>Crie uma tabela simples com as seguintes informações: Nome, Idade, Endereço e Telefone e Calcule a soma total de idades na tabela, Formate as células com números como moedas e Adicione uma borda ao redor da tabela.</a:t>
          </a:r>
          <a:endParaRPr lang="en-US" sz="2400" kern="1200" dirty="0"/>
        </a:p>
      </dsp:txBody>
      <dsp:txXfrm>
        <a:off x="2195624" y="704064"/>
        <a:ext cx="8216877" cy="1900973"/>
      </dsp:txXfrm>
    </dsp:sp>
    <dsp:sp modelId="{AA5333A3-4C58-40DB-8B9B-7193F7F4EBD5}">
      <dsp:nvSpPr>
        <dsp:cNvPr id="0" name=""/>
        <dsp:cNvSpPr/>
      </dsp:nvSpPr>
      <dsp:spPr>
        <a:xfrm>
          <a:off x="0" y="3027476"/>
          <a:ext cx="10412502" cy="1900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6B0A8-93C6-4521-8EA4-A99DDFE62FEF}">
      <dsp:nvSpPr>
        <dsp:cNvPr id="0" name=""/>
        <dsp:cNvSpPr/>
      </dsp:nvSpPr>
      <dsp:spPr>
        <a:xfrm>
          <a:off x="575044" y="3455195"/>
          <a:ext cx="1045535" cy="1045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23CBD5-0047-45FB-B0EE-062E767E60D6}">
      <dsp:nvSpPr>
        <dsp:cNvPr id="0" name=""/>
        <dsp:cNvSpPr/>
      </dsp:nvSpPr>
      <dsp:spPr>
        <a:xfrm>
          <a:off x="2195624" y="3027476"/>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4: </a:t>
          </a:r>
          <a:r>
            <a:rPr lang="pt-BR" sz="2400" kern="12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kern="1200" dirty="0"/>
        </a:p>
      </dsp:txBody>
      <dsp:txXfrm>
        <a:off x="2195624" y="3027476"/>
        <a:ext cx="8216877" cy="19009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3024-F9F7-4161-8D3C-4D0ADFC6B046}">
      <dsp:nvSpPr>
        <dsp:cNvPr id="0" name=""/>
        <dsp:cNvSpPr/>
      </dsp:nvSpPr>
      <dsp:spPr>
        <a:xfrm>
          <a:off x="0" y="569398"/>
          <a:ext cx="9905999" cy="19091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12271-7EE0-4AF1-A248-F8C8B154BD7E}">
      <dsp:nvSpPr>
        <dsp:cNvPr id="0" name=""/>
        <dsp:cNvSpPr/>
      </dsp:nvSpPr>
      <dsp:spPr>
        <a:xfrm>
          <a:off x="577521" y="998960"/>
          <a:ext cx="1050038" cy="1050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A0FE71-130C-4963-8F77-4DB033EA9CE4}">
      <dsp:nvSpPr>
        <dsp:cNvPr id="0" name=""/>
        <dsp:cNvSpPr/>
      </dsp:nvSpPr>
      <dsp:spPr>
        <a:xfrm>
          <a:off x="2205081" y="56939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5: </a:t>
          </a:r>
          <a:r>
            <a:rPr lang="pt-BR" sz="2000" kern="12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kern="1200"/>
        </a:p>
      </dsp:txBody>
      <dsp:txXfrm>
        <a:off x="2205081" y="569398"/>
        <a:ext cx="7700917" cy="1909161"/>
      </dsp:txXfrm>
    </dsp:sp>
    <dsp:sp modelId="{855A53F1-802D-4BF1-9843-468EA4941ECE}">
      <dsp:nvSpPr>
        <dsp:cNvPr id="0" name=""/>
        <dsp:cNvSpPr/>
      </dsp:nvSpPr>
      <dsp:spPr>
        <a:xfrm>
          <a:off x="0" y="2880488"/>
          <a:ext cx="9905999" cy="19091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FE969-8846-4349-B1B7-79EEE62CA27D}">
      <dsp:nvSpPr>
        <dsp:cNvPr id="0" name=""/>
        <dsp:cNvSpPr/>
      </dsp:nvSpPr>
      <dsp:spPr>
        <a:xfrm>
          <a:off x="577521" y="3310050"/>
          <a:ext cx="1050038" cy="1050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04474A-0564-4A8A-9993-E137D11F7C0B}">
      <dsp:nvSpPr>
        <dsp:cNvPr id="0" name=""/>
        <dsp:cNvSpPr/>
      </dsp:nvSpPr>
      <dsp:spPr>
        <a:xfrm>
          <a:off x="2205081" y="288048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6: </a:t>
          </a:r>
          <a:r>
            <a:rPr lang="pt-BR" sz="2000" kern="1200"/>
            <a:t>Crie uma planilha com duas colunas: "Nome" e "Idade". Preencha-a com 10 pessoas. Depois, formate as células da coluna "Idade" para exibir valores com um ponto vermelho quando a idade for menor que 18 anos e um ponto verde quando for maior ou igual.</a:t>
          </a:r>
          <a:endParaRPr lang="en-US" sz="2000" kern="1200"/>
        </a:p>
      </dsp:txBody>
      <dsp:txXfrm>
        <a:off x="2205081" y="2880488"/>
        <a:ext cx="7700917" cy="190916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3/6/2023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3/6/2023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128785" y="552921"/>
            <a:ext cx="6139431" cy="2396681"/>
          </a:xfrm>
        </p:spPr>
        <p:txBody>
          <a:bodyPr>
            <a:normAutofit/>
          </a:bodyPr>
          <a:lstStyle/>
          <a:p>
            <a:r>
              <a:rPr lang="pt-BR" dirty="0"/>
              <a:t>Curso Excel - Básico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8802" y="1751262"/>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295245"/>
            <a:ext cx="9905998" cy="1478570"/>
          </a:xfrm>
        </p:spPr>
        <p:txBody>
          <a:bodyPr>
            <a:normAutofit/>
          </a:bodyPr>
          <a:lstStyle/>
          <a:p>
            <a:r>
              <a:rPr lang="pt-BR" sz="4100" b="1">
                <a:solidFill>
                  <a:schemeClr val="bg1"/>
                </a:solidFill>
              </a:rPr>
              <a:t>uso da IA E O VALOR DA PESQUISA</a:t>
            </a:r>
            <a:endParaRPr lang="pt-BR" sz="4100" b="1" dirty="0">
              <a:solidFill>
                <a:schemeClr val="bg1"/>
              </a:solidFill>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143001" y="1773815"/>
            <a:ext cx="10117715" cy="4211781"/>
          </a:xfrm>
        </p:spPr>
        <p:txBody>
          <a:bodyPr>
            <a:normAutofit fontScale="92500" lnSpcReduction="10000"/>
          </a:bodyPr>
          <a:lstStyle/>
          <a:p>
            <a:pPr marL="0" indent="0">
              <a:buNone/>
            </a:pPr>
            <a:r>
              <a:rPr lang="pt-BR" sz="1800"/>
              <a:t>Assistentes virtuais baseados em IA, como o ChatGPT, podem responder a perguntas específicas sobre o Excel e fornecer informações precisas e úteis para solucionar problemas.</a:t>
            </a:r>
          </a:p>
          <a:p>
            <a:r>
              <a:rPr lang="pt-BR" sz="1800"/>
              <a:t>Análise de dados: a IA pode ajudar a analisar grandes quantidades de dados no Excel, permitindo aos usuários encontrar padrões e tendências que podem ser difíceis de detectar manualmente.</a:t>
            </a:r>
          </a:p>
          <a:p>
            <a:r>
              <a:rPr lang="pt-BR" sz="1800"/>
              <a:t>Classificação de dados: a IA pode ser usada para classificar automaticamente dados no Excel em categorias, tornando mais fácil para os usuários realizarem análises e tomar decisões.</a:t>
            </a:r>
          </a:p>
          <a:p>
            <a:r>
              <a:rPr lang="pt-BR" sz="1800"/>
              <a:t>Otimização de planilhas: a IA pode ser usada para otimizar planilhas do Excel, tornando-as mais eficientes e fáceis de usar.</a:t>
            </a:r>
          </a:p>
          <a:p>
            <a:pPr marL="0" indent="0">
              <a:buNone/>
            </a:pPr>
            <a:r>
              <a:rPr lang="pt-BR" sz="1800"/>
              <a:t>No geral, a IA pode ser uma ferramenta valiosa para ajudar os usuários a obter respostas e soluções para seus problemas no Excel de forma rápida e precisa</a:t>
            </a:r>
          </a:p>
          <a:p>
            <a:pPr marL="0" indent="0">
              <a:buNone/>
            </a:pPr>
            <a:r>
              <a:rPr lang="pt-BR" sz="1800"/>
              <a:t>Saiba que ter dúvidas é natural, tanto aqui como em sua vida no geral o correto é não ter vergonha de perguntar o que não souber e sempre procurar aprender coisas novas.</a:t>
            </a:r>
            <a:endParaRPr lang="pt-BR" sz="1800" dirty="0"/>
          </a:p>
        </p:txBody>
      </p:sp>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31" y="397163"/>
            <a:ext cx="1135948" cy="1135948"/>
          </a:xfrm>
          <a:prstGeom prst="rect">
            <a:avLst/>
          </a:prstGeom>
        </p:spPr>
      </p:pic>
    </p:spTree>
    <p:extLst>
      <p:ext uri="{BB962C8B-B14F-4D97-AF65-F5344CB8AC3E}">
        <p14:creationId xmlns:p14="http://schemas.microsoft.com/office/powerpoint/2010/main" val="286433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64509"/>
            <a:ext cx="9905998" cy="1478570"/>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5674" y="1170774"/>
            <a:ext cx="10776246" cy="5290687"/>
          </a:xfrm>
        </p:spPr>
        <p:txBody>
          <a:bodyPr>
            <a:normAutofit fontScale="92500" lnSpcReduction="10000"/>
          </a:bodyPr>
          <a:lstStyle/>
          <a:p>
            <a:pPr marL="0" indent="0">
              <a:buNone/>
            </a:pPr>
            <a:r>
              <a:rPr lang="pt-BR" sz="2300"/>
              <a:t>Há vários benefícios em usar o ChatGPT no seu dia a dia. Alguns dos mais notáveis incluem:</a:t>
            </a:r>
          </a:p>
          <a:p>
            <a:r>
              <a:rPr lang="pt-BR" sz="1800"/>
              <a:t>Automatização de tarefas: O ChatGPT pode ser usado para automatizar tarefas rotineiras, como responder a perguntas comuns, liberando tempo para que você se concentre em outras tarefas mais importantes.</a:t>
            </a:r>
          </a:p>
          <a:p>
            <a:r>
              <a:rPr lang="pt-BR" sz="1800"/>
              <a:t>Tomada de decisão: O ChatGPT pode fornecer informações precisas e atualizadas que possam ajudá-lo a tomar decisões informadas e melhorar sua eficiência.</a:t>
            </a:r>
          </a:p>
          <a:p>
            <a:r>
              <a:rPr lang="pt-BR" sz="1800"/>
              <a:t>Melhoria da comunicação: O ChatGPT pode ser usado como uma ferramenta de comunicação eficiente, permitindo que você se comunique com outras pessoas de maneira mais clara e concisa.</a:t>
            </a:r>
          </a:p>
          <a:p>
            <a:r>
              <a:rPr lang="pt-BR" sz="1800"/>
              <a:t>Aprendizado contínuo: Usando o ChatGPT, você pode obter informações sobre uma ampla gama de tópicos, o que pode ajudá-lo a expandir seus conhecimentos e melhorar sua capacidade de tomar decisões informadas.</a:t>
            </a:r>
          </a:p>
          <a:p>
            <a:r>
              <a:rPr lang="pt-BR" sz="1800"/>
              <a:t>Respostas rápidas e precisas: O ChatGPT é capaz de responder a perguntas rapidamente e com precisão, o que pode economizar tempo e aumentar a eficiência.</a:t>
            </a:r>
          </a:p>
          <a:p>
            <a:r>
              <a:rPr lang="pt-BR" sz="1800"/>
              <a:t>Conhecimento amplo: Treinado com milhões de textos da web, o ChatGPT possui um conhecimento amplo sobre uma grande variedade de tópicos, incluindo história, geografia, ciência, tecnologia e muito mais.</a:t>
            </a:r>
          </a:p>
          <a:p>
            <a:pPr marL="0" indent="0">
              <a:buNone/>
            </a:pPr>
            <a:r>
              <a:rPr lang="pt-BR" sz="1800"/>
              <a:t>Crie a sua conta gratuita nesse link: </a:t>
            </a:r>
            <a:r>
              <a:rPr lang="pt-BR" sz="1800">
                <a:hlinkClick r:id="rId2"/>
              </a:rPr>
              <a:t>Link Para o Cadastro no ChatGPT</a:t>
            </a:r>
            <a:r>
              <a:rPr lang="pt-BR" sz="1800"/>
              <a:t> e utilizei como um auxílio no dia a dia!</a:t>
            </a:r>
            <a:endParaRPr lang="pt-BR" sz="1800" dirty="0"/>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9828" y="396539"/>
            <a:ext cx="670766" cy="681247"/>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a:xfrm>
            <a:off x="1143001" y="618517"/>
            <a:ext cx="9905998" cy="1757213"/>
          </a:xfrm>
        </p:spPr>
        <p:txBody>
          <a:bodyPr>
            <a:normAutofit fontScale="90000"/>
          </a:bodyPr>
          <a:lstStyle/>
          <a:p>
            <a:r>
              <a:rPr lang="pt-BR" sz="4400" b="1" dirty="0">
                <a:solidFill>
                  <a:schemeClr val="bg1"/>
                </a:solidFill>
              </a:rPr>
              <a:t>Atalhos e Barra de Ferramentas da Aula 1 (Arquivo e Página Inicial)</a:t>
            </a:r>
          </a:p>
        </p:txBody>
      </p:sp>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1141412" y="2780751"/>
            <a:ext cx="6677989" cy="1224752"/>
          </a:xfrm>
        </p:spPr>
        <p:txBody>
          <a:bodyPr>
            <a:normAutofit fontScale="92500" lnSpcReduction="10000"/>
          </a:bodyPr>
          <a:lstStyle/>
          <a:p>
            <a:r>
              <a:rPr lang="pt-BR" dirty="0"/>
              <a:t>Na folha de auxílio de atalhos do Curso, estão presentes os comandos e atalhos mais utilizados no Excel, de forma simples.</a:t>
            </a:r>
          </a:p>
        </p:txBody>
      </p:sp>
      <p:sp>
        <p:nvSpPr>
          <p:cNvPr id="6" name="Espaço Reservado para Conteúdo 2">
            <a:extLst>
              <a:ext uri="{FF2B5EF4-FFF2-40B4-BE49-F238E27FC236}">
                <a16:creationId xmlns:a16="http://schemas.microsoft.com/office/drawing/2014/main" id="{1CAC0D76-DB54-C49F-9551-810B6A55982F}"/>
              </a:ext>
            </a:extLst>
          </p:cNvPr>
          <p:cNvSpPr txBox="1">
            <a:spLocks/>
          </p:cNvSpPr>
          <p:nvPr/>
        </p:nvSpPr>
        <p:spPr>
          <a:xfrm>
            <a:off x="1141412" y="4132379"/>
            <a:ext cx="6677989" cy="12247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pt-BR" dirty="0"/>
              <a:t>Acompanhe no Arquivo de Excel as funcionalidades da Aba “Arquivo” e da Aba “Página Inicial” </a:t>
            </a:r>
          </a:p>
        </p:txBody>
      </p:sp>
      <p:pic>
        <p:nvPicPr>
          <p:cNvPr id="8" name="Imagem 7" descr="Ícone&#10;&#10;Descrição gerada automaticamente">
            <a:extLst>
              <a:ext uri="{FF2B5EF4-FFF2-40B4-BE49-F238E27FC236}">
                <a16:creationId xmlns:a16="http://schemas.microsoft.com/office/drawing/2014/main" id="{47D89EF8-ABFE-6018-8DFA-9CFC60E71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9401" y="2364710"/>
            <a:ext cx="3168352" cy="3168352"/>
          </a:xfrm>
          <a:prstGeom prst="rect">
            <a:avLst/>
          </a:prstGeom>
        </p:spPr>
      </p:pic>
    </p:spTree>
    <p:extLst>
      <p:ext uri="{BB962C8B-B14F-4D97-AF65-F5344CB8AC3E}">
        <p14:creationId xmlns:p14="http://schemas.microsoft.com/office/powerpoint/2010/main" val="4121646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E9C36C8-1290-4471-A6AF-60CEB5C19A5C}"/>
              </a:ext>
            </a:extLst>
          </p:cNvPr>
          <p:cNvGraphicFramePr>
            <a:graphicFrameLocks noGrp="1"/>
          </p:cNvGraphicFramePr>
          <p:nvPr>
            <p:ph idx="1"/>
            <p:extLst>
              <p:ext uri="{D42A27DB-BD31-4B8C-83A1-F6EECF244321}">
                <p14:modId xmlns:p14="http://schemas.microsoft.com/office/powerpoint/2010/main" val="221184721"/>
              </p:ext>
            </p:extLst>
          </p:nvPr>
        </p:nvGraphicFramePr>
        <p:xfrm>
          <a:off x="1143834" y="988758"/>
          <a:ext cx="9784689" cy="488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74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9C728E3A-4F5F-C1CC-21D8-0E8491121E60}"/>
              </a:ext>
            </a:extLst>
          </p:cNvPr>
          <p:cNvGraphicFramePr>
            <a:graphicFrameLocks noGrp="1"/>
          </p:cNvGraphicFramePr>
          <p:nvPr>
            <p:ph idx="1"/>
            <p:extLst>
              <p:ext uri="{D42A27DB-BD31-4B8C-83A1-F6EECF244321}">
                <p14:modId xmlns:p14="http://schemas.microsoft.com/office/powerpoint/2010/main" val="1414823927"/>
              </p:ext>
            </p:extLst>
          </p:nvPr>
        </p:nvGraphicFramePr>
        <p:xfrm>
          <a:off x="979042" y="418743"/>
          <a:ext cx="10412502" cy="563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45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A5CC83A7-4923-A11C-B608-E4565B7E0002}"/>
              </a:ext>
            </a:extLst>
          </p:cNvPr>
          <p:cNvGraphicFramePr>
            <a:graphicFrameLocks noGrp="1"/>
          </p:cNvGraphicFramePr>
          <p:nvPr>
            <p:ph idx="1"/>
            <p:extLst>
              <p:ext uri="{D42A27DB-BD31-4B8C-83A1-F6EECF244321}">
                <p14:modId xmlns:p14="http://schemas.microsoft.com/office/powerpoint/2010/main" val="2963409464"/>
              </p:ext>
            </p:extLst>
          </p:nvPr>
        </p:nvGraphicFramePr>
        <p:xfrm>
          <a:off x="1143000" y="606751"/>
          <a:ext cx="9905999" cy="5359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69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47203" y="516782"/>
            <a:ext cx="9905999" cy="4808435"/>
          </a:xfrm>
        </p:spPr>
        <p:txBody>
          <a:bodyPr>
            <a:normAutofit/>
          </a:bodyPr>
          <a:lstStyle/>
          <a:p>
            <a:pPr marL="0" indent="0">
              <a:buNone/>
            </a:pPr>
            <a:r>
              <a:rPr lang="pt-BR" sz="2800" b="1" dirty="0">
                <a:solidFill>
                  <a:schemeClr val="bg1"/>
                </a:solidFill>
              </a:rPr>
              <a:t>Exercício 7: </a:t>
            </a:r>
            <a:r>
              <a:rPr lang="pt-BR" sz="2800" dirty="0"/>
              <a:t>Você tem uma tabela com o seguinte conteúdo:</a:t>
            </a:r>
          </a:p>
        </p:txBody>
      </p:sp>
      <p:graphicFrame>
        <p:nvGraphicFramePr>
          <p:cNvPr id="10" name="Tabela 9">
            <a:extLst>
              <a:ext uri="{FF2B5EF4-FFF2-40B4-BE49-F238E27FC236}">
                <a16:creationId xmlns:a16="http://schemas.microsoft.com/office/drawing/2014/main" id="{1AB4AC54-6911-97E3-70FD-2898C44EC28A}"/>
              </a:ext>
            </a:extLst>
          </p:cNvPr>
          <p:cNvGraphicFramePr>
            <a:graphicFrameLocks noGrp="1"/>
          </p:cNvGraphicFramePr>
          <p:nvPr>
            <p:extLst>
              <p:ext uri="{D42A27DB-BD31-4B8C-83A1-F6EECF244321}">
                <p14:modId xmlns:p14="http://schemas.microsoft.com/office/powerpoint/2010/main" val="3789287873"/>
              </p:ext>
            </p:extLst>
          </p:nvPr>
        </p:nvGraphicFramePr>
        <p:xfrm>
          <a:off x="1347203" y="1424709"/>
          <a:ext cx="6219826" cy="1828800"/>
        </p:xfrm>
        <a:graphic>
          <a:graphicData uri="http://schemas.openxmlformats.org/drawingml/2006/table">
            <a:tbl>
              <a:tblPr firstRow="1">
                <a:tableStyleId>{793D81CF-94F2-401A-BA57-92F5A7B2D0C5}</a:tableStyleId>
              </a:tblPr>
              <a:tblGrid>
                <a:gridCol w="3109913">
                  <a:extLst>
                    <a:ext uri="{9D8B030D-6E8A-4147-A177-3AD203B41FA5}">
                      <a16:colId xmlns:a16="http://schemas.microsoft.com/office/drawing/2014/main" val="1547496836"/>
                    </a:ext>
                  </a:extLst>
                </a:gridCol>
                <a:gridCol w="3109913">
                  <a:extLst>
                    <a:ext uri="{9D8B030D-6E8A-4147-A177-3AD203B41FA5}">
                      <a16:colId xmlns:a16="http://schemas.microsoft.com/office/drawing/2014/main" val="3012074669"/>
                    </a:ext>
                  </a:extLst>
                </a:gridCol>
              </a:tblGrid>
              <a:tr h="0">
                <a:tc>
                  <a:txBody>
                    <a:bodyPr/>
                    <a:lstStyle/>
                    <a:p>
                      <a:pPr fontAlgn="b"/>
                      <a:r>
                        <a:rPr lang="pt-BR" b="1" dirty="0">
                          <a:solidFill>
                            <a:schemeClr val="tx1"/>
                          </a:solidFill>
                          <a:effectLst/>
                        </a:rPr>
                        <a:t>Nome</a:t>
                      </a:r>
                    </a:p>
                  </a:txBody>
                  <a:tcPr anchor="b"/>
                </a:tc>
                <a:tc>
                  <a:txBody>
                    <a:bodyPr/>
                    <a:lstStyle/>
                    <a:p>
                      <a:pPr fontAlgn="b"/>
                      <a:r>
                        <a:rPr lang="pt-BR" b="1" dirty="0">
                          <a:solidFill>
                            <a:schemeClr val="tx1"/>
                          </a:solidFill>
                          <a:effectLst/>
                        </a:rPr>
                        <a:t>Nota</a:t>
                      </a:r>
                    </a:p>
                  </a:txBody>
                  <a:tcPr anchor="b"/>
                </a:tc>
                <a:extLst>
                  <a:ext uri="{0D108BD9-81ED-4DB2-BD59-A6C34878D82A}">
                    <a16:rowId xmlns:a16="http://schemas.microsoft.com/office/drawing/2014/main" val="1227345421"/>
                  </a:ext>
                </a:extLst>
              </a:tr>
              <a:tr h="0">
                <a:tc>
                  <a:txBody>
                    <a:bodyPr/>
                    <a:lstStyle/>
                    <a:p>
                      <a:pPr fontAlgn="base"/>
                      <a:r>
                        <a:rPr lang="pt-BR" dirty="0">
                          <a:solidFill>
                            <a:schemeClr val="bg1"/>
                          </a:solidFill>
                          <a:effectLst/>
                        </a:rPr>
                        <a:t>Maria</a:t>
                      </a:r>
                    </a:p>
                  </a:txBody>
                  <a:tcPr anchor="ctr"/>
                </a:tc>
                <a:tc>
                  <a:txBody>
                    <a:bodyPr/>
                    <a:lstStyle/>
                    <a:p>
                      <a:pPr fontAlgn="base"/>
                      <a:r>
                        <a:rPr lang="pt-BR" dirty="0">
                          <a:solidFill>
                            <a:schemeClr val="bg1"/>
                          </a:solidFill>
                          <a:effectLst/>
                        </a:rPr>
                        <a:t>8</a:t>
                      </a:r>
                    </a:p>
                  </a:txBody>
                  <a:tcPr anchor="ctr"/>
                </a:tc>
                <a:extLst>
                  <a:ext uri="{0D108BD9-81ED-4DB2-BD59-A6C34878D82A}">
                    <a16:rowId xmlns:a16="http://schemas.microsoft.com/office/drawing/2014/main" val="2922814043"/>
                  </a:ext>
                </a:extLst>
              </a:tr>
              <a:tr h="0">
                <a:tc>
                  <a:txBody>
                    <a:bodyPr/>
                    <a:lstStyle/>
                    <a:p>
                      <a:pPr fontAlgn="base"/>
                      <a:r>
                        <a:rPr lang="pt-BR" dirty="0">
                          <a:solidFill>
                            <a:schemeClr val="bg1"/>
                          </a:solidFill>
                          <a:effectLst/>
                        </a:rPr>
                        <a:t>João</a:t>
                      </a:r>
                    </a:p>
                  </a:txBody>
                  <a:tcPr anchor="ctr"/>
                </a:tc>
                <a:tc>
                  <a:txBody>
                    <a:bodyPr/>
                    <a:lstStyle/>
                    <a:p>
                      <a:pPr fontAlgn="base"/>
                      <a:r>
                        <a:rPr lang="pt-BR" dirty="0">
                          <a:solidFill>
                            <a:schemeClr val="bg1"/>
                          </a:solidFill>
                          <a:effectLst/>
                        </a:rPr>
                        <a:t>9</a:t>
                      </a:r>
                    </a:p>
                  </a:txBody>
                  <a:tcPr anchor="ctr"/>
                </a:tc>
                <a:extLst>
                  <a:ext uri="{0D108BD9-81ED-4DB2-BD59-A6C34878D82A}">
                    <a16:rowId xmlns:a16="http://schemas.microsoft.com/office/drawing/2014/main" val="3162870895"/>
                  </a:ext>
                </a:extLst>
              </a:tr>
              <a:tr h="0">
                <a:tc>
                  <a:txBody>
                    <a:bodyPr/>
                    <a:lstStyle/>
                    <a:p>
                      <a:pPr fontAlgn="base"/>
                      <a:r>
                        <a:rPr lang="pt-BR">
                          <a:solidFill>
                            <a:schemeClr val="bg1"/>
                          </a:solidFill>
                          <a:effectLst/>
                        </a:rPr>
                        <a:t>Ana</a:t>
                      </a:r>
                    </a:p>
                  </a:txBody>
                  <a:tcPr anchor="ctr"/>
                </a:tc>
                <a:tc>
                  <a:txBody>
                    <a:bodyPr/>
                    <a:lstStyle/>
                    <a:p>
                      <a:pPr fontAlgn="base"/>
                      <a:r>
                        <a:rPr lang="pt-BR" dirty="0">
                          <a:solidFill>
                            <a:schemeClr val="bg1"/>
                          </a:solidFill>
                          <a:effectLst/>
                        </a:rPr>
                        <a:t>7</a:t>
                      </a:r>
                    </a:p>
                  </a:txBody>
                  <a:tcPr anchor="ctr"/>
                </a:tc>
                <a:extLst>
                  <a:ext uri="{0D108BD9-81ED-4DB2-BD59-A6C34878D82A}">
                    <a16:rowId xmlns:a16="http://schemas.microsoft.com/office/drawing/2014/main" val="4022954683"/>
                  </a:ext>
                </a:extLst>
              </a:tr>
              <a:tr h="0">
                <a:tc>
                  <a:txBody>
                    <a:bodyPr/>
                    <a:lstStyle/>
                    <a:p>
                      <a:pPr fontAlgn="base"/>
                      <a:r>
                        <a:rPr lang="pt-BR" dirty="0">
                          <a:solidFill>
                            <a:schemeClr val="bg1"/>
                          </a:solidFill>
                          <a:effectLst/>
                        </a:rPr>
                        <a:t>Pedro</a:t>
                      </a:r>
                    </a:p>
                  </a:txBody>
                  <a:tcPr anchor="ctr"/>
                </a:tc>
                <a:tc>
                  <a:txBody>
                    <a:bodyPr/>
                    <a:lstStyle/>
                    <a:p>
                      <a:pPr fontAlgn="base"/>
                      <a:r>
                        <a:rPr lang="pt-BR" dirty="0">
                          <a:solidFill>
                            <a:schemeClr val="bg1"/>
                          </a:solidFill>
                          <a:effectLst/>
                        </a:rPr>
                        <a:t>6</a:t>
                      </a:r>
                    </a:p>
                  </a:txBody>
                  <a:tcPr anchor="ctr"/>
                </a:tc>
                <a:extLst>
                  <a:ext uri="{0D108BD9-81ED-4DB2-BD59-A6C34878D82A}">
                    <a16:rowId xmlns:a16="http://schemas.microsoft.com/office/drawing/2014/main" val="3675180240"/>
                  </a:ext>
                </a:extLst>
              </a:tr>
            </a:tbl>
          </a:graphicData>
        </a:graphic>
      </p:graphicFrame>
      <p:sp>
        <p:nvSpPr>
          <p:cNvPr id="12" name="CaixaDeTexto 11">
            <a:extLst>
              <a:ext uri="{FF2B5EF4-FFF2-40B4-BE49-F238E27FC236}">
                <a16:creationId xmlns:a16="http://schemas.microsoft.com/office/drawing/2014/main" id="{80F36A98-76DC-F5CB-9FD3-8E60F114CFDA}"/>
              </a:ext>
            </a:extLst>
          </p:cNvPr>
          <p:cNvSpPr txBox="1"/>
          <p:nvPr/>
        </p:nvSpPr>
        <p:spPr>
          <a:xfrm>
            <a:off x="7786325" y="1523501"/>
            <a:ext cx="2696948" cy="1631216"/>
          </a:xfrm>
          <a:prstGeom prst="rect">
            <a:avLst/>
          </a:prstGeom>
          <a:noFill/>
        </p:spPr>
        <p:txBody>
          <a:bodyPr wrap="square">
            <a:spAutoFit/>
          </a:bodyPr>
          <a:lstStyle/>
          <a:p>
            <a:r>
              <a:rPr lang="pt-BR" sz="2000" dirty="0"/>
              <a:t>Utilize a formatação condicional para destacar as notas acima de 8 com uma cor de sua escolha.</a:t>
            </a:r>
          </a:p>
        </p:txBody>
      </p:sp>
      <p:sp>
        <p:nvSpPr>
          <p:cNvPr id="13" name="Espaço Reservado para Conteúdo 2">
            <a:extLst>
              <a:ext uri="{FF2B5EF4-FFF2-40B4-BE49-F238E27FC236}">
                <a16:creationId xmlns:a16="http://schemas.microsoft.com/office/drawing/2014/main" id="{A37B43C3-0AA9-DF22-6352-FC6567261DEB}"/>
              </a:ext>
            </a:extLst>
          </p:cNvPr>
          <p:cNvSpPr txBox="1">
            <a:spLocks/>
          </p:cNvSpPr>
          <p:nvPr/>
        </p:nvSpPr>
        <p:spPr>
          <a:xfrm>
            <a:off x="1240985" y="3429001"/>
            <a:ext cx="9905999" cy="7324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pt-BR" sz="2800" b="1" dirty="0">
                <a:solidFill>
                  <a:schemeClr val="bg1"/>
                </a:solidFill>
              </a:rPr>
              <a:t>Exercício 8: </a:t>
            </a:r>
            <a:r>
              <a:rPr lang="pt-BR" sz="2800" dirty="0"/>
              <a:t>Você tem uma tabela com o seguinte conteúdo:</a:t>
            </a:r>
          </a:p>
        </p:txBody>
      </p:sp>
      <p:graphicFrame>
        <p:nvGraphicFramePr>
          <p:cNvPr id="20" name="Tabela 19">
            <a:extLst>
              <a:ext uri="{FF2B5EF4-FFF2-40B4-BE49-F238E27FC236}">
                <a16:creationId xmlns:a16="http://schemas.microsoft.com/office/drawing/2014/main" id="{632C1B6E-93D8-20E1-20F4-FA869B0AAD4E}"/>
              </a:ext>
            </a:extLst>
          </p:cNvPr>
          <p:cNvGraphicFramePr>
            <a:graphicFrameLocks noGrp="1"/>
          </p:cNvGraphicFramePr>
          <p:nvPr>
            <p:extLst>
              <p:ext uri="{D42A27DB-BD31-4B8C-83A1-F6EECF244321}">
                <p14:modId xmlns:p14="http://schemas.microsoft.com/office/powerpoint/2010/main" val="751735236"/>
              </p:ext>
            </p:extLst>
          </p:nvPr>
        </p:nvGraphicFramePr>
        <p:xfrm>
          <a:off x="1339273" y="4230934"/>
          <a:ext cx="6227756" cy="1463040"/>
        </p:xfrm>
        <a:graphic>
          <a:graphicData uri="http://schemas.openxmlformats.org/drawingml/2006/table">
            <a:tbl>
              <a:tblPr firstRow="1">
                <a:tableStyleId>{793D81CF-94F2-401A-BA57-92F5A7B2D0C5}</a:tableStyleId>
              </a:tblPr>
              <a:tblGrid>
                <a:gridCol w="3117843">
                  <a:extLst>
                    <a:ext uri="{9D8B030D-6E8A-4147-A177-3AD203B41FA5}">
                      <a16:colId xmlns:a16="http://schemas.microsoft.com/office/drawing/2014/main" val="43144453"/>
                    </a:ext>
                  </a:extLst>
                </a:gridCol>
                <a:gridCol w="3109913">
                  <a:extLst>
                    <a:ext uri="{9D8B030D-6E8A-4147-A177-3AD203B41FA5}">
                      <a16:colId xmlns:a16="http://schemas.microsoft.com/office/drawing/2014/main" val="4225605362"/>
                    </a:ext>
                  </a:extLst>
                </a:gridCol>
              </a:tblGrid>
              <a:tr h="0">
                <a:tc>
                  <a:txBody>
                    <a:bodyPr/>
                    <a:lstStyle/>
                    <a:p>
                      <a:pPr fontAlgn="b"/>
                      <a:r>
                        <a:rPr lang="pt-BR" b="1" dirty="0">
                          <a:effectLst/>
                        </a:rPr>
                        <a:t>Cidade</a:t>
                      </a:r>
                    </a:p>
                  </a:txBody>
                  <a:tcPr anchor="b"/>
                </a:tc>
                <a:tc>
                  <a:txBody>
                    <a:bodyPr/>
                    <a:lstStyle/>
                    <a:p>
                      <a:pPr fontAlgn="b"/>
                      <a:r>
                        <a:rPr lang="pt-BR" b="1">
                          <a:effectLst/>
                        </a:rPr>
                        <a:t>Temperatura</a:t>
                      </a:r>
                    </a:p>
                  </a:txBody>
                  <a:tcPr anchor="b"/>
                </a:tc>
                <a:extLst>
                  <a:ext uri="{0D108BD9-81ED-4DB2-BD59-A6C34878D82A}">
                    <a16:rowId xmlns:a16="http://schemas.microsoft.com/office/drawing/2014/main" val="1079378463"/>
                  </a:ext>
                </a:extLst>
              </a:tr>
              <a:tr h="0">
                <a:tc>
                  <a:txBody>
                    <a:bodyPr/>
                    <a:lstStyle/>
                    <a:p>
                      <a:pPr fontAlgn="base"/>
                      <a:r>
                        <a:rPr lang="pt-BR">
                          <a:effectLst/>
                        </a:rPr>
                        <a:t>Cidade A</a:t>
                      </a:r>
                    </a:p>
                  </a:txBody>
                  <a:tcPr anchor="ctr"/>
                </a:tc>
                <a:tc>
                  <a:txBody>
                    <a:bodyPr/>
                    <a:lstStyle/>
                    <a:p>
                      <a:pPr fontAlgn="base"/>
                      <a:r>
                        <a:rPr lang="pt-BR">
                          <a:effectLst/>
                        </a:rPr>
                        <a:t>25</a:t>
                      </a:r>
                    </a:p>
                  </a:txBody>
                  <a:tcPr anchor="ctr"/>
                </a:tc>
                <a:extLst>
                  <a:ext uri="{0D108BD9-81ED-4DB2-BD59-A6C34878D82A}">
                    <a16:rowId xmlns:a16="http://schemas.microsoft.com/office/drawing/2014/main" val="942999151"/>
                  </a:ext>
                </a:extLst>
              </a:tr>
              <a:tr h="0">
                <a:tc>
                  <a:txBody>
                    <a:bodyPr/>
                    <a:lstStyle/>
                    <a:p>
                      <a:pPr fontAlgn="base"/>
                      <a:r>
                        <a:rPr lang="pt-BR">
                          <a:effectLst/>
                        </a:rPr>
                        <a:t>Cidade B</a:t>
                      </a:r>
                    </a:p>
                  </a:txBody>
                  <a:tcPr anchor="ctr"/>
                </a:tc>
                <a:tc>
                  <a:txBody>
                    <a:bodyPr/>
                    <a:lstStyle/>
                    <a:p>
                      <a:pPr fontAlgn="base"/>
                      <a:r>
                        <a:rPr lang="pt-BR">
                          <a:effectLst/>
                        </a:rPr>
                        <a:t>32</a:t>
                      </a:r>
                    </a:p>
                  </a:txBody>
                  <a:tcPr anchor="ctr"/>
                </a:tc>
                <a:extLst>
                  <a:ext uri="{0D108BD9-81ED-4DB2-BD59-A6C34878D82A}">
                    <a16:rowId xmlns:a16="http://schemas.microsoft.com/office/drawing/2014/main" val="2562945276"/>
                  </a:ext>
                </a:extLst>
              </a:tr>
              <a:tr h="0">
                <a:tc>
                  <a:txBody>
                    <a:bodyPr/>
                    <a:lstStyle/>
                    <a:p>
                      <a:pPr fontAlgn="base"/>
                      <a:r>
                        <a:rPr lang="pt-BR">
                          <a:effectLst/>
                        </a:rPr>
                        <a:t>Cidade C</a:t>
                      </a:r>
                    </a:p>
                  </a:txBody>
                  <a:tcPr anchor="ctr"/>
                </a:tc>
                <a:tc>
                  <a:txBody>
                    <a:bodyPr/>
                    <a:lstStyle/>
                    <a:p>
                      <a:pPr fontAlgn="base"/>
                      <a:r>
                        <a:rPr lang="pt-BR" dirty="0">
                          <a:effectLst/>
                        </a:rPr>
                        <a:t>28</a:t>
                      </a:r>
                    </a:p>
                  </a:txBody>
                  <a:tcPr anchor="ctr"/>
                </a:tc>
                <a:extLst>
                  <a:ext uri="{0D108BD9-81ED-4DB2-BD59-A6C34878D82A}">
                    <a16:rowId xmlns:a16="http://schemas.microsoft.com/office/drawing/2014/main" val="345655375"/>
                  </a:ext>
                </a:extLst>
              </a:tr>
            </a:tbl>
          </a:graphicData>
        </a:graphic>
      </p:graphicFrame>
      <p:sp>
        <p:nvSpPr>
          <p:cNvPr id="23" name="CaixaDeTexto 22">
            <a:extLst>
              <a:ext uri="{FF2B5EF4-FFF2-40B4-BE49-F238E27FC236}">
                <a16:creationId xmlns:a16="http://schemas.microsoft.com/office/drawing/2014/main" id="{DD3F146F-AB18-3828-A407-8F9AB320C91F}"/>
              </a:ext>
            </a:extLst>
          </p:cNvPr>
          <p:cNvSpPr txBox="1"/>
          <p:nvPr/>
        </p:nvSpPr>
        <p:spPr>
          <a:xfrm>
            <a:off x="7786325" y="4161436"/>
            <a:ext cx="2696948" cy="1631216"/>
          </a:xfrm>
          <a:prstGeom prst="rect">
            <a:avLst/>
          </a:prstGeom>
          <a:noFill/>
        </p:spPr>
        <p:txBody>
          <a:bodyPr wrap="square">
            <a:spAutoFit/>
          </a:bodyPr>
          <a:lstStyle/>
          <a:p>
            <a:r>
              <a:rPr lang="pt-BR" sz="2000" dirty="0"/>
              <a:t>Utilize a formatação condicional para destacar as temperaturas acima de 30.</a:t>
            </a:r>
          </a:p>
        </p:txBody>
      </p:sp>
    </p:spTree>
    <p:extLst>
      <p:ext uri="{BB962C8B-B14F-4D97-AF65-F5344CB8AC3E}">
        <p14:creationId xmlns:p14="http://schemas.microsoft.com/office/powerpoint/2010/main" val="1835753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7" y="363499"/>
            <a:ext cx="9905999" cy="4808435"/>
          </a:xfrm>
        </p:spPr>
        <p:txBody>
          <a:bodyPr>
            <a:normAutofit/>
          </a:bodyPr>
          <a:lstStyle/>
          <a:p>
            <a:pPr marL="0" indent="0">
              <a:buNone/>
            </a:pPr>
            <a:r>
              <a:rPr lang="pt-BR" sz="2800" b="1" dirty="0">
                <a:solidFill>
                  <a:schemeClr val="bg1"/>
                </a:solidFill>
              </a:rPr>
              <a:t>Exercício 9: </a:t>
            </a:r>
            <a:r>
              <a:rPr lang="pt-BR" sz="2800" dirty="0"/>
              <a:t>Crie uma planilha com as informações dos seguintes funcionários: nome, cargo, salário e ano de admissão. Em seguida, crie uma barra de dados para mostrar o salário de cada funcionário, usando a escala de cores vermelho para salários abaixo de $2.000,00 e verde para salários acima de $2.500,00.</a:t>
            </a:r>
          </a:p>
          <a:p>
            <a:pPr marL="0" indent="0">
              <a:buNone/>
            </a:pPr>
            <a:r>
              <a:rPr lang="pt-BR" sz="2800" b="1" dirty="0">
                <a:solidFill>
                  <a:schemeClr val="bg1"/>
                </a:solidFill>
              </a:rPr>
              <a:t>Exercício 10: </a:t>
            </a:r>
            <a:r>
              <a:rPr lang="pt-BR" sz="2800" dirty="0"/>
              <a:t>Crie uma planilha com as informações abaixo:</a:t>
            </a:r>
          </a:p>
        </p:txBody>
      </p:sp>
      <p:graphicFrame>
        <p:nvGraphicFramePr>
          <p:cNvPr id="2" name="Tabela 1">
            <a:extLst>
              <a:ext uri="{FF2B5EF4-FFF2-40B4-BE49-F238E27FC236}">
                <a16:creationId xmlns:a16="http://schemas.microsoft.com/office/drawing/2014/main" id="{F76C0E1E-47EC-9BC1-B18C-BE217900A43B}"/>
              </a:ext>
            </a:extLst>
          </p:cNvPr>
          <p:cNvGraphicFramePr>
            <a:graphicFrameLocks noGrp="1"/>
          </p:cNvGraphicFramePr>
          <p:nvPr>
            <p:extLst>
              <p:ext uri="{D42A27DB-BD31-4B8C-83A1-F6EECF244321}">
                <p14:modId xmlns:p14="http://schemas.microsoft.com/office/powerpoint/2010/main" val="1060823314"/>
              </p:ext>
            </p:extLst>
          </p:nvPr>
        </p:nvGraphicFramePr>
        <p:xfrm>
          <a:off x="1422399" y="3772935"/>
          <a:ext cx="4387273" cy="2436508"/>
        </p:xfrm>
        <a:graphic>
          <a:graphicData uri="http://schemas.openxmlformats.org/drawingml/2006/table">
            <a:tbl>
              <a:tblPr firstRow="1">
                <a:tableStyleId>{073A0DAA-6AF3-43AB-8588-CEC1D06C72B9}</a:tableStyleId>
              </a:tblPr>
              <a:tblGrid>
                <a:gridCol w="877455">
                  <a:extLst>
                    <a:ext uri="{9D8B030D-6E8A-4147-A177-3AD203B41FA5}">
                      <a16:colId xmlns:a16="http://schemas.microsoft.com/office/drawing/2014/main" val="2230976367"/>
                    </a:ext>
                  </a:extLst>
                </a:gridCol>
                <a:gridCol w="823732">
                  <a:extLst>
                    <a:ext uri="{9D8B030D-6E8A-4147-A177-3AD203B41FA5}">
                      <a16:colId xmlns:a16="http://schemas.microsoft.com/office/drawing/2014/main" val="1393634043"/>
                    </a:ext>
                  </a:extLst>
                </a:gridCol>
                <a:gridCol w="1128156">
                  <a:extLst>
                    <a:ext uri="{9D8B030D-6E8A-4147-A177-3AD203B41FA5}">
                      <a16:colId xmlns:a16="http://schemas.microsoft.com/office/drawing/2014/main" val="2691484272"/>
                    </a:ext>
                  </a:extLst>
                </a:gridCol>
                <a:gridCol w="1557930">
                  <a:extLst>
                    <a:ext uri="{9D8B030D-6E8A-4147-A177-3AD203B41FA5}">
                      <a16:colId xmlns:a16="http://schemas.microsoft.com/office/drawing/2014/main" val="1647236533"/>
                    </a:ext>
                  </a:extLst>
                </a:gridCol>
              </a:tblGrid>
              <a:tr h="288787">
                <a:tc>
                  <a:txBody>
                    <a:bodyPr/>
                    <a:lstStyle/>
                    <a:p>
                      <a:pPr fontAlgn="b"/>
                      <a:r>
                        <a:rPr lang="pt-BR" b="1">
                          <a:effectLst/>
                        </a:rPr>
                        <a:t>Nome</a:t>
                      </a:r>
                    </a:p>
                  </a:txBody>
                  <a:tcPr anchor="b"/>
                </a:tc>
                <a:tc>
                  <a:txBody>
                    <a:bodyPr/>
                    <a:lstStyle/>
                    <a:p>
                      <a:pPr fontAlgn="b"/>
                      <a:r>
                        <a:rPr lang="pt-BR" b="1" dirty="0">
                          <a:effectLst/>
                        </a:rPr>
                        <a:t>Idade</a:t>
                      </a:r>
                    </a:p>
                  </a:txBody>
                  <a:tcPr anchor="b"/>
                </a:tc>
                <a:tc>
                  <a:txBody>
                    <a:bodyPr/>
                    <a:lstStyle/>
                    <a:p>
                      <a:pPr fontAlgn="b"/>
                      <a:r>
                        <a:rPr lang="pt-BR" b="1" dirty="0">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35659453"/>
                  </a:ext>
                </a:extLst>
              </a:tr>
              <a:tr h="278133">
                <a:tc>
                  <a:txBody>
                    <a:bodyPr/>
                    <a:lstStyle/>
                    <a:p>
                      <a:pPr fontAlgn="base"/>
                      <a:r>
                        <a:rPr lang="pt-BR" dirty="0">
                          <a:effectLst/>
                        </a:rPr>
                        <a:t>João</a:t>
                      </a:r>
                    </a:p>
                  </a:txBody>
                  <a:tcPr anchor="ctr"/>
                </a:tc>
                <a:tc>
                  <a:txBody>
                    <a:bodyPr/>
                    <a:lstStyle/>
                    <a:p>
                      <a:pPr fontAlgn="base"/>
                      <a:r>
                        <a:rPr lang="pt-BR" dirty="0">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2256788330"/>
                  </a:ext>
                </a:extLst>
              </a:tr>
              <a:tr h="278133">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2417951119"/>
                  </a:ext>
                </a:extLst>
              </a:tr>
              <a:tr h="278133">
                <a:tc>
                  <a:txBody>
                    <a:bodyPr/>
                    <a:lstStyle/>
                    <a:p>
                      <a:pPr fontAlgn="base"/>
                      <a:r>
                        <a:rPr lang="pt-BR">
                          <a:effectLst/>
                        </a:rPr>
                        <a:t>Pedro</a:t>
                      </a:r>
                    </a:p>
                  </a:txBody>
                  <a:tcPr anchor="ctr"/>
                </a:tc>
                <a:tc>
                  <a:txBody>
                    <a:bodyPr/>
                    <a:lstStyle/>
                    <a:p>
                      <a:pPr fontAlgn="base"/>
                      <a:r>
                        <a:rPr lang="pt-BR">
                          <a:effectLst/>
                        </a:rPr>
                        <a:t>35</a:t>
                      </a:r>
                    </a:p>
                  </a:txBody>
                  <a:tcPr anchor="ctr"/>
                </a:tc>
                <a:tc>
                  <a:txBody>
                    <a:bodyPr/>
                    <a:lstStyle/>
                    <a:p>
                      <a:pPr fontAlgn="base"/>
                      <a:r>
                        <a:rPr lang="pt-BR" dirty="0">
                          <a:effectLst/>
                        </a:rPr>
                        <a:t>Assistente</a:t>
                      </a:r>
                    </a:p>
                  </a:txBody>
                  <a:tcPr anchor="ctr"/>
                </a:tc>
                <a:tc>
                  <a:txBody>
                    <a:bodyPr/>
                    <a:lstStyle/>
                    <a:p>
                      <a:pPr fontAlgn="base"/>
                      <a:r>
                        <a:rPr lang="pt-BR" dirty="0">
                          <a:effectLst/>
                        </a:rPr>
                        <a:t>3000</a:t>
                      </a:r>
                    </a:p>
                  </a:txBody>
                  <a:tcPr anchor="ctr"/>
                </a:tc>
                <a:extLst>
                  <a:ext uri="{0D108BD9-81ED-4DB2-BD59-A6C34878D82A}">
                    <a16:rowId xmlns:a16="http://schemas.microsoft.com/office/drawing/2014/main" val="132572850"/>
                  </a:ext>
                </a:extLst>
              </a:tr>
              <a:tr h="486734">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a:effectLst/>
                        </a:rPr>
                        <a:t>6000</a:t>
                      </a:r>
                    </a:p>
                  </a:txBody>
                  <a:tcPr anchor="ctr"/>
                </a:tc>
                <a:extLst>
                  <a:ext uri="{0D108BD9-81ED-4DB2-BD59-A6C34878D82A}">
                    <a16:rowId xmlns:a16="http://schemas.microsoft.com/office/drawing/2014/main" val="2587932919"/>
                  </a:ext>
                </a:extLst>
              </a:tr>
              <a:tr h="486734">
                <a:tc>
                  <a:txBody>
                    <a:bodyPr/>
                    <a:lstStyle/>
                    <a:p>
                      <a:pPr fontAlgn="base"/>
                      <a:r>
                        <a:rPr lang="pt-BR">
                          <a:effectLst/>
                        </a:rPr>
                        <a:t>Rafael</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3851229242"/>
                  </a:ext>
                </a:extLst>
              </a:tr>
            </a:tbl>
          </a:graphicData>
        </a:graphic>
      </p:graphicFrame>
      <p:sp>
        <p:nvSpPr>
          <p:cNvPr id="5" name="CaixaDeTexto 4">
            <a:extLst>
              <a:ext uri="{FF2B5EF4-FFF2-40B4-BE49-F238E27FC236}">
                <a16:creationId xmlns:a16="http://schemas.microsoft.com/office/drawing/2014/main" id="{7D760617-D4BF-75F4-3BFC-CF137C4A0E96}"/>
              </a:ext>
            </a:extLst>
          </p:cNvPr>
          <p:cNvSpPr txBox="1"/>
          <p:nvPr/>
        </p:nvSpPr>
        <p:spPr>
          <a:xfrm>
            <a:off x="6096000" y="4083248"/>
            <a:ext cx="4488873" cy="1815882"/>
          </a:xfrm>
          <a:prstGeom prst="rect">
            <a:avLst/>
          </a:prstGeom>
          <a:noFill/>
        </p:spPr>
        <p:txBody>
          <a:bodyPr wrap="square">
            <a:spAutoFit/>
          </a:bodyPr>
          <a:lstStyle/>
          <a:p>
            <a:r>
              <a:rPr lang="pt-BR" sz="2800" dirty="0"/>
              <a:t>Aplique um filtro para mostrar apenas os funcionários com mais de 30 anos de idade.</a:t>
            </a:r>
          </a:p>
        </p:txBody>
      </p:sp>
    </p:spTree>
    <p:extLst>
      <p:ext uri="{BB962C8B-B14F-4D97-AF65-F5344CB8AC3E}">
        <p14:creationId xmlns:p14="http://schemas.microsoft.com/office/powerpoint/2010/main" val="2508553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6" y="786271"/>
            <a:ext cx="9905999" cy="597082"/>
          </a:xfrm>
        </p:spPr>
        <p:txBody>
          <a:bodyPr>
            <a:normAutofit/>
          </a:bodyPr>
          <a:lstStyle/>
          <a:p>
            <a:pPr marL="0" indent="0">
              <a:buNone/>
            </a:pPr>
            <a:r>
              <a:rPr lang="pt-BR" sz="2800" b="1" dirty="0">
                <a:solidFill>
                  <a:schemeClr val="bg1"/>
                </a:solidFill>
              </a:rPr>
              <a:t>Exercício 11: </a:t>
            </a:r>
            <a:r>
              <a:rPr lang="pt-BR" sz="2800" dirty="0"/>
              <a:t>Crie uma planilha com as informações abaixo:</a:t>
            </a:r>
          </a:p>
        </p:txBody>
      </p:sp>
      <p:graphicFrame>
        <p:nvGraphicFramePr>
          <p:cNvPr id="4" name="Tabela 3">
            <a:extLst>
              <a:ext uri="{FF2B5EF4-FFF2-40B4-BE49-F238E27FC236}">
                <a16:creationId xmlns:a16="http://schemas.microsoft.com/office/drawing/2014/main" id="{76BC305D-721C-221E-071E-37F9A4495779}"/>
              </a:ext>
            </a:extLst>
          </p:cNvPr>
          <p:cNvGraphicFramePr>
            <a:graphicFrameLocks noGrp="1"/>
          </p:cNvGraphicFramePr>
          <p:nvPr>
            <p:extLst>
              <p:ext uri="{D42A27DB-BD31-4B8C-83A1-F6EECF244321}">
                <p14:modId xmlns:p14="http://schemas.microsoft.com/office/powerpoint/2010/main" val="630052847"/>
              </p:ext>
            </p:extLst>
          </p:nvPr>
        </p:nvGraphicFramePr>
        <p:xfrm>
          <a:off x="1421093" y="1541803"/>
          <a:ext cx="5035124" cy="2194560"/>
        </p:xfrm>
        <a:graphic>
          <a:graphicData uri="http://schemas.openxmlformats.org/drawingml/2006/table">
            <a:tbl>
              <a:tblPr firstRow="1">
                <a:tableStyleId>{073A0DAA-6AF3-43AB-8588-CEC1D06C72B9}</a:tableStyleId>
              </a:tblPr>
              <a:tblGrid>
                <a:gridCol w="1258781">
                  <a:extLst>
                    <a:ext uri="{9D8B030D-6E8A-4147-A177-3AD203B41FA5}">
                      <a16:colId xmlns:a16="http://schemas.microsoft.com/office/drawing/2014/main" val="4061911942"/>
                    </a:ext>
                  </a:extLst>
                </a:gridCol>
                <a:gridCol w="1258781">
                  <a:extLst>
                    <a:ext uri="{9D8B030D-6E8A-4147-A177-3AD203B41FA5}">
                      <a16:colId xmlns:a16="http://schemas.microsoft.com/office/drawing/2014/main" val="1860974636"/>
                    </a:ext>
                  </a:extLst>
                </a:gridCol>
                <a:gridCol w="1258781">
                  <a:extLst>
                    <a:ext uri="{9D8B030D-6E8A-4147-A177-3AD203B41FA5}">
                      <a16:colId xmlns:a16="http://schemas.microsoft.com/office/drawing/2014/main" val="157673979"/>
                    </a:ext>
                  </a:extLst>
                </a:gridCol>
                <a:gridCol w="1258781">
                  <a:extLst>
                    <a:ext uri="{9D8B030D-6E8A-4147-A177-3AD203B41FA5}">
                      <a16:colId xmlns:a16="http://schemas.microsoft.com/office/drawing/2014/main" val="3604483217"/>
                    </a:ext>
                  </a:extLst>
                </a:gridCol>
              </a:tblGrid>
              <a:tr h="0">
                <a:tc>
                  <a:txBody>
                    <a:bodyPr/>
                    <a:lstStyle/>
                    <a:p>
                      <a:pPr fontAlgn="b"/>
                      <a:r>
                        <a:rPr lang="pt-BR" b="1" dirty="0">
                          <a:effectLst/>
                        </a:rPr>
                        <a:t>Nome</a:t>
                      </a:r>
                    </a:p>
                  </a:txBody>
                  <a:tcPr anchor="b"/>
                </a:tc>
                <a:tc>
                  <a:txBody>
                    <a:bodyPr/>
                    <a:lstStyle/>
                    <a:p>
                      <a:pPr fontAlgn="b"/>
                      <a:r>
                        <a:rPr lang="pt-BR" b="1">
                          <a:effectLst/>
                        </a:rPr>
                        <a:t>Idade</a:t>
                      </a:r>
                    </a:p>
                  </a:txBody>
                  <a:tcPr anchor="b"/>
                </a:tc>
                <a:tc>
                  <a:txBody>
                    <a:bodyPr/>
                    <a:lstStyle/>
                    <a:p>
                      <a:pPr fontAlgn="b"/>
                      <a:r>
                        <a:rPr lang="pt-BR" b="1">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1637177291"/>
                  </a:ext>
                </a:extLst>
              </a:tr>
              <a:tr h="0">
                <a:tc>
                  <a:txBody>
                    <a:bodyPr/>
                    <a:lstStyle/>
                    <a:p>
                      <a:pPr fontAlgn="base"/>
                      <a:r>
                        <a:rPr lang="pt-BR">
                          <a:effectLst/>
                        </a:rPr>
                        <a:t>João</a:t>
                      </a:r>
                    </a:p>
                  </a:txBody>
                  <a:tcPr anchor="ctr"/>
                </a:tc>
                <a:tc>
                  <a:txBody>
                    <a:bodyPr/>
                    <a:lstStyle/>
                    <a:p>
                      <a:pPr fontAlgn="base"/>
                      <a:r>
                        <a:rPr lang="pt-BR">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1751065544"/>
                  </a:ext>
                </a:extLst>
              </a:tr>
              <a:tr h="0">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910087822"/>
                  </a:ext>
                </a:extLst>
              </a:tr>
              <a:tr h="0">
                <a:tc>
                  <a:txBody>
                    <a:bodyPr/>
                    <a:lstStyle/>
                    <a:p>
                      <a:pPr fontAlgn="base"/>
                      <a:r>
                        <a:rPr lang="pt-BR">
                          <a:effectLst/>
                        </a:rPr>
                        <a:t>Pedro</a:t>
                      </a:r>
                    </a:p>
                  </a:txBody>
                  <a:tcPr anchor="ctr"/>
                </a:tc>
                <a:tc>
                  <a:txBody>
                    <a:bodyPr/>
                    <a:lstStyle/>
                    <a:p>
                      <a:pPr fontAlgn="base"/>
                      <a:r>
                        <a:rPr lang="pt-BR" dirty="0">
                          <a:effectLst/>
                        </a:rPr>
                        <a:t>35</a:t>
                      </a:r>
                    </a:p>
                  </a:txBody>
                  <a:tcPr anchor="ctr"/>
                </a:tc>
                <a:tc>
                  <a:txBody>
                    <a:bodyPr/>
                    <a:lstStyle/>
                    <a:p>
                      <a:pPr fontAlgn="base"/>
                      <a:r>
                        <a:rPr lang="pt-BR">
                          <a:effectLst/>
                        </a:rPr>
                        <a:t>Assistente</a:t>
                      </a:r>
                    </a:p>
                  </a:txBody>
                  <a:tcPr anchor="ctr"/>
                </a:tc>
                <a:tc>
                  <a:txBody>
                    <a:bodyPr/>
                    <a:lstStyle/>
                    <a:p>
                      <a:pPr fontAlgn="base"/>
                      <a:r>
                        <a:rPr lang="pt-BR">
                          <a:effectLst/>
                        </a:rPr>
                        <a:t>3000</a:t>
                      </a:r>
                    </a:p>
                  </a:txBody>
                  <a:tcPr anchor="ctr"/>
                </a:tc>
                <a:extLst>
                  <a:ext uri="{0D108BD9-81ED-4DB2-BD59-A6C34878D82A}">
                    <a16:rowId xmlns:a16="http://schemas.microsoft.com/office/drawing/2014/main" val="350040810"/>
                  </a:ext>
                </a:extLst>
              </a:tr>
              <a:tr h="0">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dirty="0">
                          <a:effectLst/>
                        </a:rPr>
                        <a:t>6000</a:t>
                      </a:r>
                    </a:p>
                  </a:txBody>
                  <a:tcPr anchor="ctr"/>
                </a:tc>
                <a:extLst>
                  <a:ext uri="{0D108BD9-81ED-4DB2-BD59-A6C34878D82A}">
                    <a16:rowId xmlns:a16="http://schemas.microsoft.com/office/drawing/2014/main" val="1386872588"/>
                  </a:ext>
                </a:extLst>
              </a:tr>
              <a:tr h="0">
                <a:tc>
                  <a:txBody>
                    <a:bodyPr/>
                    <a:lstStyle/>
                    <a:p>
                      <a:pPr fontAlgn="base"/>
                      <a:r>
                        <a:rPr lang="pt-BR">
                          <a:effectLst/>
                        </a:rPr>
                        <a:t>Rafael</a:t>
                      </a:r>
                    </a:p>
                  </a:txBody>
                  <a:tcPr anchor="ctr"/>
                </a:tc>
                <a:tc>
                  <a:txBody>
                    <a:bodyPr/>
                    <a:lstStyle/>
                    <a:p>
                      <a:pPr fontAlgn="base"/>
                      <a:r>
                        <a:rPr lang="pt-BR">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1914599054"/>
                  </a:ext>
                </a:extLst>
              </a:tr>
            </a:tbl>
          </a:graphicData>
        </a:graphic>
      </p:graphicFrame>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0" name="CaixaDeTexto 9">
            <a:extLst>
              <a:ext uri="{FF2B5EF4-FFF2-40B4-BE49-F238E27FC236}">
                <a16:creationId xmlns:a16="http://schemas.microsoft.com/office/drawing/2014/main" id="{2F6696DE-BD04-639F-7B14-6A4345A2EC9B}"/>
              </a:ext>
            </a:extLst>
          </p:cNvPr>
          <p:cNvSpPr txBox="1"/>
          <p:nvPr/>
        </p:nvSpPr>
        <p:spPr>
          <a:xfrm>
            <a:off x="6810510" y="1854253"/>
            <a:ext cx="3717637" cy="1569660"/>
          </a:xfrm>
          <a:prstGeom prst="rect">
            <a:avLst/>
          </a:prstGeom>
          <a:noFill/>
        </p:spPr>
        <p:txBody>
          <a:bodyPr wrap="square">
            <a:spAutoFit/>
          </a:bodyPr>
          <a:lstStyle/>
          <a:p>
            <a:r>
              <a:rPr lang="pt-BR" sz="2400" dirty="0"/>
              <a:t>aplique um filtro para mostrar apenas os funcionários com salário superior a 4000.</a:t>
            </a:r>
          </a:p>
        </p:txBody>
      </p:sp>
      <p:sp>
        <p:nvSpPr>
          <p:cNvPr id="14" name="CaixaDeTexto 13">
            <a:extLst>
              <a:ext uri="{FF2B5EF4-FFF2-40B4-BE49-F238E27FC236}">
                <a16:creationId xmlns:a16="http://schemas.microsoft.com/office/drawing/2014/main" id="{6827B1C4-EFC5-8BB4-4758-6BF66E84C2FE}"/>
              </a:ext>
            </a:extLst>
          </p:cNvPr>
          <p:cNvSpPr txBox="1"/>
          <p:nvPr/>
        </p:nvSpPr>
        <p:spPr>
          <a:xfrm>
            <a:off x="1337966" y="3957306"/>
            <a:ext cx="9265379" cy="1815882"/>
          </a:xfrm>
          <a:prstGeom prst="rect">
            <a:avLst/>
          </a:prstGeom>
          <a:noFill/>
        </p:spPr>
        <p:txBody>
          <a:bodyPr wrap="square">
            <a:spAutoFit/>
          </a:bodyPr>
          <a:lstStyle/>
          <a:p>
            <a:pPr marL="0" indent="0">
              <a:buNone/>
            </a:pPr>
            <a:r>
              <a:rPr lang="pt-BR" sz="2800" b="1" dirty="0">
                <a:solidFill>
                  <a:schemeClr val="bg1"/>
                </a:solidFill>
              </a:rPr>
              <a:t>Exercício 12: </a:t>
            </a:r>
            <a:r>
              <a:rPr lang="pt-BR" sz="2800" dirty="0"/>
              <a:t>Crie uma tabela com 5 colunas: "Nome", "Idade", "Cidade", "Estado" e "País". Preencha a tabela com informações fictícias sobre 10 pessoas. Em seguida, classifique as informações da coluna "Nome" em ordem alfabética.</a:t>
            </a:r>
          </a:p>
        </p:txBody>
      </p:sp>
    </p:spTree>
    <p:extLst>
      <p:ext uri="{BB962C8B-B14F-4D97-AF65-F5344CB8AC3E}">
        <p14:creationId xmlns:p14="http://schemas.microsoft.com/office/powerpoint/2010/main" val="3834780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9021" y="845233"/>
            <a:ext cx="10661004" cy="6012767"/>
          </a:xfrm>
        </p:spPr>
        <p:txBody>
          <a:bodyPr>
            <a:normAutofit fontScale="92500"/>
          </a:bodyPr>
          <a:lstStyle/>
          <a:p>
            <a:pPr marL="0" indent="0">
              <a:buNone/>
            </a:pPr>
            <a:r>
              <a:rPr lang="pt-BR" b="1" dirty="0">
                <a:solidFill>
                  <a:schemeClr val="bg1"/>
                </a:solidFill>
              </a:rPr>
              <a:t>Exercício 1: </a:t>
            </a:r>
            <a:r>
              <a:rPr lang="pt-BR" dirty="0"/>
              <a:t>Verifique o alinhamento das células, as cores e as bordas.</a:t>
            </a:r>
          </a:p>
          <a:p>
            <a:pPr marL="0" indent="0">
              <a:buNone/>
            </a:pPr>
            <a:r>
              <a:rPr lang="pt-BR" b="1" dirty="0">
                <a:solidFill>
                  <a:schemeClr val="bg1"/>
                </a:solidFill>
              </a:rPr>
              <a:t>Exercício 2: </a:t>
            </a:r>
            <a:r>
              <a:rPr lang="pt-BR" dirty="0"/>
              <a:t>Valide o cálculo dos valores totais e das porcentagens e o formato da tabela.</a:t>
            </a:r>
          </a:p>
          <a:p>
            <a:pPr marL="0" indent="0">
              <a:buNone/>
            </a:pPr>
            <a:r>
              <a:rPr lang="pt-BR" b="1" dirty="0">
                <a:solidFill>
                  <a:schemeClr val="bg1"/>
                </a:solidFill>
              </a:rPr>
              <a:t>Exercício 3: </a:t>
            </a:r>
            <a:r>
              <a:rPr lang="pt-BR" dirty="0"/>
              <a:t>Verifique o cálculo dos valores totais e das porcentagens e o formato da tabela.</a:t>
            </a:r>
          </a:p>
          <a:p>
            <a:pPr marL="0" indent="0">
              <a:buNone/>
            </a:pPr>
            <a:r>
              <a:rPr lang="pt-BR" b="1" dirty="0">
                <a:solidFill>
                  <a:schemeClr val="bg1"/>
                </a:solidFill>
              </a:rPr>
              <a:t>Exercício 4: </a:t>
            </a:r>
            <a:r>
              <a:rPr lang="pt-BR" dirty="0"/>
              <a:t>Verifique o cálculo dos valores dos saldos mensais e das variações</a:t>
            </a:r>
          </a:p>
          <a:p>
            <a:pPr marL="0" indent="0">
              <a:buNone/>
            </a:pPr>
            <a:r>
              <a:rPr lang="pt-BR" b="1" dirty="0">
                <a:solidFill>
                  <a:schemeClr val="bg1"/>
                </a:solidFill>
              </a:rPr>
              <a:t>Exercício 5: </a:t>
            </a:r>
            <a:r>
              <a:rPr lang="pt-BR" dirty="0"/>
              <a:t>Basta criar uma tabela com quatro colunas, uma para cada item de informação, e inserir as informações na tabela. Selecione a coluna "Idade" e clique na guia "Início" no canto esquerdo da janela do Excel. Em seguida, clique na opção "Autossoma" na seção "Números". Selecione a coluna que deseja formatar e clique na guia "Início". Em seguida, clique em "Formato de Células" e, em seguida, em "Moeda". Escolha a formatação de moeda desejada e clique em "OK". Selecione todas as células da tabela e clique na guia "Design" na seção "Tabela de Estilo". Escolha um estilo de borda e clique nele.</a:t>
            </a:r>
          </a:p>
        </p:txBody>
      </p:sp>
    </p:spTree>
    <p:extLst>
      <p:ext uri="{BB962C8B-B14F-4D97-AF65-F5344CB8AC3E}">
        <p14:creationId xmlns:p14="http://schemas.microsoft.com/office/powerpoint/2010/main" val="2392575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a:solidFill>
                  <a:schemeClr val="bg1"/>
                </a:solidFill>
              </a:rPr>
              <a:t>Exercício 6: </a:t>
            </a:r>
            <a:r>
              <a:rPr lang="pt-BR" sz="280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a:solidFill>
                  <a:schemeClr val="bg1"/>
                </a:solidFill>
              </a:rPr>
              <a:t>Exercício 7: </a:t>
            </a:r>
            <a:r>
              <a:rPr lang="pt-BR" sz="280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2457398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dirty="0">
                <a:solidFill>
                  <a:schemeClr val="bg1"/>
                </a:solidFill>
              </a:rPr>
              <a:t>Exercício 6: </a:t>
            </a:r>
            <a:r>
              <a:rPr lang="pt-BR" sz="2800"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dirty="0">
                <a:solidFill>
                  <a:schemeClr val="bg1"/>
                </a:solidFill>
              </a:rPr>
              <a:t>Exercício 7: </a:t>
            </a:r>
            <a:r>
              <a:rPr lang="pt-BR" sz="2800" dirty="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176868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600824" y="777082"/>
            <a:ext cx="4052887" cy="962025"/>
          </a:xfrm>
        </p:spPr>
        <p:txBody>
          <a:bodyPr>
            <a:normAutofit/>
          </a:bodyPr>
          <a:lstStyle/>
          <a:p>
            <a:r>
              <a:rPr lang="pt-BR" dirty="0"/>
              <a:t>Aula 1</a:t>
            </a:r>
          </a:p>
        </p:txBody>
      </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519445" y="2094321"/>
            <a:ext cx="4082297" cy="3697287"/>
          </a:xfrm>
        </p:spPr>
        <p:txBody>
          <a:bodyPr>
            <a:normAutofit fontScale="77500" lnSpcReduction="20000"/>
          </a:bodyPr>
          <a:lstStyle/>
          <a:p>
            <a:pPr marL="342900" indent="-342900">
              <a:buFont typeface="Arial" panose="020B0604020202020204" pitchFamily="34" charset="0"/>
              <a:buChar char="•"/>
            </a:pPr>
            <a:r>
              <a:rPr lang="pt-BR" dirty="0"/>
              <a:t>Nivelamento do Excel básico</a:t>
            </a:r>
          </a:p>
          <a:p>
            <a:pPr marL="342900" indent="-342900">
              <a:buFont typeface="Arial" panose="020B0604020202020204" pitchFamily="34" charset="0"/>
              <a:buChar char="•"/>
            </a:pPr>
            <a:r>
              <a:rPr lang="pt-BR" dirty="0"/>
              <a:t>Introdução ao Excel</a:t>
            </a:r>
          </a:p>
          <a:p>
            <a:pPr marL="342900" indent="-342900">
              <a:buFont typeface="Arial" panose="020B0604020202020204" pitchFamily="34" charset="0"/>
              <a:buChar char="•"/>
            </a:pPr>
            <a:r>
              <a:rPr lang="pt-BR"/>
              <a:t>Recomendações de Leitura</a:t>
            </a:r>
            <a:endParaRPr lang="pt-BR" dirty="0"/>
          </a:p>
          <a:p>
            <a:pPr marL="342900" indent="-342900">
              <a:buFont typeface="Arial" panose="020B0604020202020204" pitchFamily="34" charset="0"/>
              <a:buChar char="•"/>
            </a:pPr>
            <a:r>
              <a:rPr lang="pt-BR" dirty="0"/>
              <a:t>Apresentação da Ferramenta</a:t>
            </a:r>
          </a:p>
          <a:p>
            <a:pPr marL="342900" indent="-342900">
              <a:buFont typeface="Arial" panose="020B0604020202020204" pitchFamily="34" charset="0"/>
              <a:buChar char="•"/>
            </a:pPr>
            <a:r>
              <a:rPr lang="pt-BR" dirty="0"/>
              <a:t>Breve Contextualização</a:t>
            </a:r>
          </a:p>
          <a:p>
            <a:pPr marL="342900" indent="-342900">
              <a:buFont typeface="Arial" panose="020B0604020202020204" pitchFamily="34" charset="0"/>
              <a:buChar char="•"/>
            </a:pPr>
            <a:r>
              <a:rPr lang="pt-BR" dirty="0"/>
              <a:t>Tipos de Arquivos</a:t>
            </a:r>
          </a:p>
          <a:p>
            <a:pPr marL="342900" indent="-342900">
              <a:buFont typeface="Arial" panose="020B0604020202020204" pitchFamily="34" charset="0"/>
              <a:buChar char="•"/>
            </a:pPr>
            <a:r>
              <a:rPr lang="pt-BR" dirty="0"/>
              <a:t>Uso da IA Como Ajuda EM Dúvidas</a:t>
            </a:r>
          </a:p>
          <a:p>
            <a:pPr marL="342900" indent="-342900">
              <a:buFont typeface="Arial" panose="020B0604020202020204" pitchFamily="34" charset="0"/>
              <a:buChar char="•"/>
            </a:pPr>
            <a:r>
              <a:rPr lang="pt-BR" dirty="0"/>
              <a:t>Atalhos E COMANDOS</a:t>
            </a:r>
          </a:p>
          <a:p>
            <a:pPr marL="342900" indent="-342900">
              <a:buFont typeface="Arial" panose="020B0604020202020204" pitchFamily="34" charset="0"/>
              <a:buChar char="•"/>
            </a:pPr>
            <a:r>
              <a:rPr lang="pt-BR" dirty="0"/>
              <a:t>Visualizar a Barra de Ferramentas (1)</a:t>
            </a:r>
          </a:p>
          <a:p>
            <a:pPr marL="342900" indent="-342900">
              <a:buFont typeface="Arial" panose="020B0604020202020204" pitchFamily="34" charset="0"/>
              <a:buChar char="•"/>
            </a:pPr>
            <a:r>
              <a:rPr lang="pt-BR" dirty="0"/>
              <a:t>Exercícios Práticos</a:t>
            </a:r>
          </a:p>
        </p:txBody>
      </p:sp>
      <p:pic>
        <p:nvPicPr>
          <p:cNvPr id="7" name="Picture 6">
            <a:extLst>
              <a:ext uri="{FF2B5EF4-FFF2-40B4-BE49-F238E27FC236}">
                <a16:creationId xmlns:a16="http://schemas.microsoft.com/office/drawing/2014/main" id="{79E428A1-D425-A3E4-C627-47991276339B}"/>
              </a:ext>
            </a:extLst>
          </p:cNvPr>
          <p:cNvPicPr>
            <a:picLocks noChangeAspect="1"/>
          </p:cNvPicPr>
          <p:nvPr/>
        </p:nvPicPr>
        <p:blipFill rotWithShape="1">
          <a:blip r:embed="rId3"/>
          <a:srcRect l="23008" r="17604" b="-1"/>
          <a:stretch/>
        </p:blipFill>
        <p:spPr>
          <a:xfrm>
            <a:off x="-5597" y="10"/>
            <a:ext cx="6101597" cy="6857990"/>
          </a:xfrm>
          <a:prstGeom prst="rect">
            <a:avLst/>
          </a:prstGeom>
        </p:spPr>
      </p:pic>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lnSpcReduction="10000"/>
          </a:bodyPr>
          <a:lstStyle/>
          <a:p>
            <a:pPr marL="0" indent="0">
              <a:buNone/>
            </a:pPr>
            <a:r>
              <a:rPr lang="pt-BR" sz="2800" b="1" dirty="0">
                <a:solidFill>
                  <a:schemeClr val="bg1"/>
                </a:solidFill>
              </a:rPr>
              <a:t>Exercício 8: </a:t>
            </a:r>
            <a:r>
              <a:rPr lang="pt-BR" sz="2800" dirty="0"/>
              <a:t>Selecione as células com as temperaturas e clique na guia "Home". Em "</a:t>
            </a:r>
            <a:r>
              <a:rPr lang="pt-BR" sz="2800" dirty="0" err="1"/>
              <a:t>Conditional</a:t>
            </a:r>
            <a:r>
              <a:rPr lang="pt-BR" sz="2800" dirty="0"/>
              <a:t> </a:t>
            </a:r>
            <a:r>
              <a:rPr lang="pt-BR" sz="2800" dirty="0" err="1"/>
              <a:t>formatting</a:t>
            </a:r>
            <a:r>
              <a:rPr lang="pt-BR" sz="2800" dirty="0"/>
              <a:t>", clique em "</a:t>
            </a:r>
            <a:r>
              <a:rPr lang="pt-BR" sz="2800" dirty="0" err="1"/>
              <a:t>Highlight</a:t>
            </a:r>
            <a:r>
              <a:rPr lang="pt-BR" sz="2800" dirty="0"/>
              <a:t> </a:t>
            </a:r>
            <a:r>
              <a:rPr lang="pt-BR" sz="2800" dirty="0" err="1"/>
              <a:t>cell</a:t>
            </a:r>
            <a:r>
              <a:rPr lang="pt-BR" sz="2800" dirty="0"/>
              <a:t> </a:t>
            </a:r>
            <a:r>
              <a:rPr lang="pt-BR" sz="2800" dirty="0" err="1"/>
              <a:t>rules</a:t>
            </a:r>
            <a:r>
              <a:rPr lang="pt-BR" sz="2800" dirty="0"/>
              <a:t>" e em "</a:t>
            </a:r>
            <a:r>
              <a:rPr lang="pt-BR" sz="2800" dirty="0" err="1"/>
              <a:t>Greater</a:t>
            </a:r>
            <a:r>
              <a:rPr lang="pt-BR" sz="2800" dirty="0"/>
              <a:t> </a:t>
            </a:r>
            <a:r>
              <a:rPr lang="pt-BR" sz="2800" dirty="0" err="1"/>
              <a:t>than</a:t>
            </a:r>
            <a:r>
              <a:rPr lang="pt-BR" sz="2800" dirty="0"/>
              <a:t>". Na caixa de diálogo, digite "30" e escolha a cor de destaque.</a:t>
            </a:r>
          </a:p>
          <a:p>
            <a:pPr marL="0" indent="0">
              <a:buNone/>
            </a:pPr>
            <a:r>
              <a:rPr lang="pt-BR" sz="2800" b="1" dirty="0">
                <a:solidFill>
                  <a:schemeClr val="bg1"/>
                </a:solidFill>
              </a:rPr>
              <a:t>Exercício 9: </a:t>
            </a:r>
            <a:r>
              <a:rPr lang="pt-BR" sz="2800" dirty="0"/>
              <a:t>Crie uma planilha com as colunas "Nome", "Cargo", "Salário" e "Ano de Admissão". Preencha as informações dos funcionários. Selecione as células da coluna "Salário". Vá em "Inserir" e clique em "Gráfico de Barras". Escolha o tipo de gráfico desejado. Clique com o botão direito no gráfico e vá em "Formatar Série de Dados". Escolha a aba "Cores e Bordas" e clique em "Escala de Cores". Escolha a cor vermelho para valores abaixo de $2.000,00 e a cor verde para valores acima de $2.500,00. Clique em "OK".</a:t>
            </a:r>
          </a:p>
        </p:txBody>
      </p:sp>
    </p:spTree>
    <p:extLst>
      <p:ext uri="{BB962C8B-B14F-4D97-AF65-F5344CB8AC3E}">
        <p14:creationId xmlns:p14="http://schemas.microsoft.com/office/powerpoint/2010/main" val="1308528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dirty="0">
                <a:solidFill>
                  <a:schemeClr val="bg1"/>
                </a:solidFill>
              </a:rPr>
              <a:t>Exercício 10: </a:t>
            </a:r>
            <a:r>
              <a:rPr lang="pt-BR" sz="2800" dirty="0"/>
              <a:t>Para aplicar o filtro, você precisa clicar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dirty="0">
                <a:solidFill>
                  <a:schemeClr val="bg1"/>
                </a:solidFill>
              </a:rPr>
              <a:t>Exercício 11: </a:t>
            </a:r>
            <a:r>
              <a:rPr lang="pt-BR" sz="2800" dirty="0"/>
              <a:t>Para aplicar o filtro, você precisa clicar na aba "Dados" e selecionar "Filtrar". Em seguida, clique na seta ao lado da coluna "Salário" e selecione "Maior que". Digite "4000" e clique em OK. A planilha será filtrada e mostrará apenas os funcionários com salário superior a 4000.</a:t>
            </a:r>
          </a:p>
        </p:txBody>
      </p:sp>
    </p:spTree>
    <p:extLst>
      <p:ext uri="{BB962C8B-B14F-4D97-AF65-F5344CB8AC3E}">
        <p14:creationId xmlns:p14="http://schemas.microsoft.com/office/powerpoint/2010/main" val="550118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a:solidFill>
                  <a:schemeClr val="bg1"/>
                </a:solidFill>
              </a:rPr>
              <a:t>Exercício 10: </a:t>
            </a:r>
            <a:r>
              <a:rPr lang="pt-BR" sz="2800"/>
              <a:t>Para aplicar o filtro, clique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a:solidFill>
                  <a:schemeClr val="bg1"/>
                </a:solidFill>
              </a:rPr>
              <a:t>Exercício 11: </a:t>
            </a:r>
            <a:r>
              <a:rPr lang="pt-BR" sz="2800"/>
              <a:t>Para aplicar o filtro, clique na aba "Dados" e selecionar "Filtrar". Em seguida, clique na seta ao lado da coluna "Salário" e selecione "Maior que". Digite "4000" e clique em OK. A planilha será filtrada e mostrará só os funcionários com salário superior a 4000. </a:t>
            </a:r>
          </a:p>
          <a:p>
            <a:pPr marL="0" indent="0">
              <a:buNone/>
            </a:pPr>
            <a:r>
              <a:rPr lang="pt-BR" sz="2800" b="1">
                <a:solidFill>
                  <a:schemeClr val="bg1"/>
                </a:solidFill>
              </a:rPr>
              <a:t>Exercício 12: </a:t>
            </a:r>
            <a:r>
              <a:rPr lang="pt-BR" sz="2800"/>
              <a:t>Clique na guia "Dados" na faixa de opções. Clique em "Classificar A-Z".</a:t>
            </a:r>
            <a:endParaRPr lang="pt-BR" sz="2800" dirty="0"/>
          </a:p>
        </p:txBody>
      </p:sp>
    </p:spTree>
    <p:extLst>
      <p:ext uri="{BB962C8B-B14F-4D97-AF65-F5344CB8AC3E}">
        <p14:creationId xmlns:p14="http://schemas.microsoft.com/office/powerpoint/2010/main" val="27205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a:t>O que preciso saber para dizer que tenho Nível Básico em Excel?</a:t>
            </a:r>
            <a:endParaRPr lang="pt-BR" b="1" dirty="0"/>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4129701229"/>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a:xfrm>
            <a:off x="5128643" y="618518"/>
            <a:ext cx="6188402" cy="1478570"/>
          </a:xfrm>
        </p:spPr>
        <p:txBody>
          <a:bodyPr>
            <a:normAutofit/>
          </a:bodyPr>
          <a:lstStyle/>
          <a:p>
            <a:r>
              <a:rPr lang="pt-BR">
                <a:solidFill>
                  <a:srgbClr val="FFFFFF"/>
                </a:solidFill>
              </a:rPr>
              <a:t>Livros e Apostilas Recomendadas</a:t>
            </a:r>
          </a:p>
        </p:txBody>
      </p:sp>
      <p:sp useBgFill="1">
        <p:nvSpPr>
          <p:cNvPr id="10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5128643" y="2249487"/>
            <a:ext cx="6188402" cy="3541714"/>
          </a:xfrm>
        </p:spPr>
        <p:txBody>
          <a:bodyPr>
            <a:normAutofit/>
          </a:bodyPr>
          <a:lstStyle/>
          <a:p>
            <a:r>
              <a:rPr lang="pt-BR" b="1" dirty="0">
                <a:solidFill>
                  <a:srgbClr val="FFFFFF"/>
                </a:solidFill>
              </a:rPr>
              <a:t>Excel Básico e Avançado (ESESP) - (2013) </a:t>
            </a:r>
          </a:p>
          <a:p>
            <a:r>
              <a:rPr lang="pt-BR" b="1" dirty="0">
                <a:solidFill>
                  <a:srgbClr val="FFFFFF"/>
                </a:solidFill>
              </a:rPr>
              <a:t>Uso do EXCEL – Vanessa </a:t>
            </a:r>
            <a:r>
              <a:rPr lang="pt-BR" b="1" dirty="0" err="1">
                <a:solidFill>
                  <a:srgbClr val="FFFFFF"/>
                </a:solidFill>
              </a:rPr>
              <a:t>Cesnik</a:t>
            </a:r>
            <a:r>
              <a:rPr lang="pt-BR" b="1" dirty="0">
                <a:solidFill>
                  <a:srgbClr val="FFFFFF"/>
                </a:solidFill>
              </a:rPr>
              <a:t> - (2013)</a:t>
            </a:r>
          </a:p>
          <a:p>
            <a:r>
              <a:rPr lang="pt-BR" b="1" dirty="0">
                <a:solidFill>
                  <a:srgbClr val="FFFFFF"/>
                </a:solidFill>
              </a:rPr>
              <a:t>Projeto ID – Excel Básico (Atualizado)</a:t>
            </a:r>
          </a:p>
          <a:p>
            <a:r>
              <a:rPr lang="pt-BR" b="1" dirty="0">
                <a:solidFill>
                  <a:srgbClr val="FFFFFF"/>
                </a:solidFill>
              </a:rPr>
              <a:t>Ninja do Excel – (Atualizado)</a:t>
            </a:r>
          </a:p>
        </p:txBody>
      </p:sp>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8496387" y="1804694"/>
            <a:ext cx="3043896" cy="3248611"/>
          </a:xfrm>
        </p:spPr>
        <p:txBody>
          <a:bodyPr>
            <a:normAutofit/>
          </a:bodyPr>
          <a:lstStyle/>
          <a:p>
            <a:r>
              <a:rPr lang="pt-BR" sz="3300" b="1" dirty="0">
                <a:solidFill>
                  <a:srgbClr val="FFFFFF"/>
                </a:solidFill>
              </a:rPr>
              <a:t>Introdução ao Microsoft Excel</a:t>
            </a:r>
          </a:p>
        </p:txBody>
      </p:sp>
      <p:graphicFrame>
        <p:nvGraphicFramePr>
          <p:cNvPr id="5" name="Espaço Reservado para Conteúdo 2">
            <a:extLst>
              <a:ext uri="{FF2B5EF4-FFF2-40B4-BE49-F238E27FC236}">
                <a16:creationId xmlns:a16="http://schemas.microsoft.com/office/drawing/2014/main" id="{6946D775-D3EF-34CE-6D53-9BA877F2BF54}"/>
              </a:ext>
            </a:extLst>
          </p:cNvPr>
          <p:cNvGraphicFramePr>
            <a:graphicFrameLocks noGrp="1"/>
          </p:cNvGraphicFramePr>
          <p:nvPr>
            <p:ph idx="1"/>
            <p:extLst>
              <p:ext uri="{D42A27DB-BD31-4B8C-83A1-F6EECF244321}">
                <p14:modId xmlns:p14="http://schemas.microsoft.com/office/powerpoint/2010/main" val="3963568621"/>
              </p:ext>
            </p:extLst>
          </p:nvPr>
        </p:nvGraphicFramePr>
        <p:xfrm>
          <a:off x="974828" y="754848"/>
          <a:ext cx="7194951" cy="534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21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662849" y="1074736"/>
            <a:ext cx="2869416" cy="4708528"/>
          </a:xfrm>
        </p:spPr>
        <p:txBody>
          <a:bodyPr>
            <a:normAutofit/>
          </a:bodyPr>
          <a:lstStyle/>
          <a:p>
            <a:pPr algn="r"/>
            <a:r>
              <a:rPr lang="pt-BR" sz="3400" dirty="0">
                <a:latin typeface="Arial Black" panose="020B0A04020102020204" pitchFamily="34" charset="0"/>
              </a:rPr>
              <a:t>EMPRESAS Que USAM O EXCEL</a:t>
            </a:r>
          </a:p>
        </p:txBody>
      </p:sp>
      <p:sp>
        <p:nvSpPr>
          <p:cNvPr id="3" name="Espaço Reservado para Conteúdo 2">
            <a:extLst>
              <a:ext uri="{FF2B5EF4-FFF2-40B4-BE49-F238E27FC236}">
                <a16:creationId xmlns:a16="http://schemas.microsoft.com/office/drawing/2014/main" id="{24337EC9-BCD9-C5F4-3A38-78D17C24727D}"/>
              </a:ext>
            </a:extLst>
          </p:cNvPr>
          <p:cNvSpPr>
            <a:spLocks noGrp="1"/>
          </p:cNvSpPr>
          <p:nvPr>
            <p:ph idx="1"/>
          </p:nvPr>
        </p:nvSpPr>
        <p:spPr>
          <a:xfrm>
            <a:off x="3803753" y="1074736"/>
            <a:ext cx="7725398" cy="4708528"/>
          </a:xfrm>
        </p:spPr>
        <p:txBody>
          <a:bodyPr anchor="ctr">
            <a:normAutofit/>
          </a:bodyPr>
          <a:lstStyle/>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financeiras, como bancos, corretoras e empresas de seguros, que usam o Excel para análise financeira, gerenciamento de risco e controle de investimentos.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de contabilidade, que usam o Excel para gerenciar registros financeiros e contábeis.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de varejo, que usam o Excel para gerenciar dados de estoque, vendas e operações.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de tecnologia, que usam o Excel para análise de dados e gerenciamento de projetos.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de saúde, que usam o Excel para gerenciar dados de pacientes, registros médicos e pesquisas clínicas.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p>
        </p:txBody>
      </p:sp>
    </p:spTree>
    <p:extLst>
      <p:ext uri="{BB962C8B-B14F-4D97-AF65-F5344CB8AC3E}">
        <p14:creationId xmlns:p14="http://schemas.microsoft.com/office/powerpoint/2010/main" val="292595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372150" y="208320"/>
            <a:ext cx="9905998" cy="1478570"/>
          </a:xfrm>
        </p:spPr>
        <p:txBody>
          <a:bodyPr>
            <a:normAutofit/>
          </a:bodyPr>
          <a:lstStyle/>
          <a:p>
            <a:r>
              <a:rPr lang="pt-BR" dirty="0">
                <a:latin typeface="Arial Black" panose="020B0A04020102020204" pitchFamily="34" charset="0"/>
              </a:rPr>
              <a:t>Funcionalidades DA FERRAMENTA</a:t>
            </a:r>
          </a:p>
        </p:txBody>
      </p:sp>
      <p:graphicFrame>
        <p:nvGraphicFramePr>
          <p:cNvPr id="7" name="Espaço Reservado para Conteúdo 2">
            <a:extLst>
              <a:ext uri="{FF2B5EF4-FFF2-40B4-BE49-F238E27FC236}">
                <a16:creationId xmlns:a16="http://schemas.microsoft.com/office/drawing/2014/main" id="{44B75531-BF7C-2B39-C5D4-BB563BDEBFAE}"/>
              </a:ext>
            </a:extLst>
          </p:cNvPr>
          <p:cNvGraphicFramePr>
            <a:graphicFrameLocks noGrp="1"/>
          </p:cNvGraphicFramePr>
          <p:nvPr>
            <p:ph idx="1"/>
            <p:extLst>
              <p:ext uri="{D42A27DB-BD31-4B8C-83A1-F6EECF244321}">
                <p14:modId xmlns:p14="http://schemas.microsoft.com/office/powerpoint/2010/main" val="3002219138"/>
              </p:ext>
            </p:extLst>
          </p:nvPr>
        </p:nvGraphicFramePr>
        <p:xfrm>
          <a:off x="773941" y="1786071"/>
          <a:ext cx="10822702" cy="4521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54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4" name="Rectangle 73">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blip>
          <a:srcRect t="8595" b="7111"/>
          <a:stretch/>
        </p:blipFill>
        <p:spPr>
          <a:xfrm>
            <a:off x="3611" y="10"/>
            <a:ext cx="12188389" cy="6857990"/>
          </a:xfrm>
          <a:prstGeom prst="rect">
            <a:avLst/>
          </a:prstGeom>
        </p:spPr>
      </p:pic>
      <p:grpSp>
        <p:nvGrpSpPr>
          <p:cNvPr id="77" name="Group 76">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78"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99"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00"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01"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2"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0" name="Group 79">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3"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94"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95"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6"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97"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8"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81" name="Group 80">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89"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90"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91"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2"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2" name="Group 81">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3"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4"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5"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6"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7"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8"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ítulo 1">
            <a:extLst>
              <a:ext uri="{FF2B5EF4-FFF2-40B4-BE49-F238E27FC236}">
                <a16:creationId xmlns:a16="http://schemas.microsoft.com/office/drawing/2014/main" id="{4A8C8CFB-C57B-7E25-AEED-D1F80E15F371}"/>
              </a:ext>
            </a:extLst>
          </p:cNvPr>
          <p:cNvSpPr>
            <a:spLocks noGrp="1"/>
          </p:cNvSpPr>
          <p:nvPr>
            <p:ph type="title"/>
          </p:nvPr>
        </p:nvSpPr>
        <p:spPr>
          <a:xfrm>
            <a:off x="1143001" y="1007533"/>
            <a:ext cx="9905998" cy="1092200"/>
          </a:xfrm>
        </p:spPr>
        <p:txBody>
          <a:bodyPr>
            <a:normAutofit/>
          </a:bodyPr>
          <a:lstStyle/>
          <a:p>
            <a:pPr algn="ctr"/>
            <a:r>
              <a:rPr lang="pt-BR" b="1" dirty="0"/>
              <a:t>Tipos de Arquivos</a:t>
            </a:r>
            <a:endParaRPr lang="pt-BR" b="1"/>
          </a:p>
        </p:txBody>
      </p:sp>
      <p:sp>
        <p:nvSpPr>
          <p:cNvPr id="3"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43001" y="2252134"/>
            <a:ext cx="9905999" cy="3454399"/>
          </a:xfrm>
        </p:spPr>
        <p:txBody>
          <a:bodyPr anchor="ctr">
            <a:normAutofit/>
          </a:bodyPr>
          <a:lstStyle/>
          <a:p>
            <a:pPr marL="0" indent="0">
              <a:lnSpc>
                <a:spcPct val="110000"/>
              </a:lnSpc>
              <a:buNone/>
            </a:pPr>
            <a:r>
              <a:rPr lang="pt-BR" sz="1300" b="1">
                <a:latin typeface="Arial Black" panose="020B0A04020102020204" pitchFamily="34" charset="0"/>
              </a:rPr>
              <a:t>O Microsoft Excel suporta vários formatos de arquivos além do próprio formato do Excel (.xlsx, .xlsm, .xlsb, .xls). Alguns dos formatos de arquivos suportados incluem:</a:t>
            </a:r>
          </a:p>
          <a:p>
            <a:pPr>
              <a:lnSpc>
                <a:spcPct val="110000"/>
              </a:lnSpc>
            </a:pPr>
            <a:r>
              <a:rPr lang="pt-BR" sz="1300" b="1">
                <a:latin typeface="Arial Black" panose="020B0A04020102020204" pitchFamily="34" charset="0"/>
              </a:rPr>
              <a:t>CSV (Comma-Separated Values) - é um formato de arquivo texto que separa valores com vírgulas.</a:t>
            </a:r>
          </a:p>
          <a:p>
            <a:pPr>
              <a:lnSpc>
                <a:spcPct val="110000"/>
              </a:lnSpc>
            </a:pPr>
            <a:r>
              <a:rPr lang="pt-BR" sz="1300" b="1">
                <a:latin typeface="Arial Black" panose="020B0A04020102020204" pitchFamily="34" charset="0"/>
              </a:rPr>
              <a:t>TXT (Text) - é um formato de arquivo de texto simples, sem formatação.</a:t>
            </a:r>
          </a:p>
          <a:p>
            <a:pPr>
              <a:lnSpc>
                <a:spcPct val="110000"/>
              </a:lnSpc>
            </a:pPr>
            <a:r>
              <a:rPr lang="pt-BR" sz="1300" b="1">
                <a:latin typeface="Arial Black" panose="020B0A04020102020204" pitchFamily="34" charset="0"/>
              </a:rPr>
              <a:t>XML (Extensible Markup Language) - é um formato de arquivo de marcação que permite a troca de informações entre diferentes aplicativos.</a:t>
            </a:r>
          </a:p>
          <a:p>
            <a:pPr>
              <a:lnSpc>
                <a:spcPct val="110000"/>
              </a:lnSpc>
            </a:pPr>
            <a:r>
              <a:rPr lang="pt-BR" sz="1300" b="1">
                <a:latin typeface="Arial Black" panose="020B0A04020102020204" pitchFamily="34" charset="0"/>
              </a:rPr>
              <a:t>PDF (Potable Document Format) - é um formato de arquivo usado para compartilhar documentos que não podem ser editados.</a:t>
            </a:r>
          </a:p>
          <a:p>
            <a:pPr>
              <a:lnSpc>
                <a:spcPct val="110000"/>
              </a:lnSpc>
            </a:pPr>
            <a:r>
              <a:rPr lang="pt-BR" sz="1300" b="1">
                <a:latin typeface="Arial Black" panose="020B0A04020102020204" pitchFamily="34" charset="0"/>
              </a:rPr>
              <a:t>HTML (Hypertext Markup Language) - é um formato de arquivo de marcação usado para criar páginas da web.</a:t>
            </a:r>
          </a:p>
          <a:p>
            <a:pPr>
              <a:lnSpc>
                <a:spcPct val="110000"/>
              </a:lnSpc>
            </a:pPr>
            <a:r>
              <a:rPr lang="pt-BR" sz="1300" b="1">
                <a:latin typeface="Arial Black" panose="020B0A04020102020204" pitchFamily="34" charset="0"/>
              </a:rPr>
              <a:t>DBF (DataBase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234</TotalTime>
  <Words>3616</Words>
  <Application>Microsoft Office PowerPoint</Application>
  <PresentationFormat>Widescreen</PresentationFormat>
  <Paragraphs>195</Paragraphs>
  <Slides>32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32</vt:i4>
      </vt:variant>
    </vt:vector>
  </HeadingPairs>
  <TitlesOfParts>
    <vt:vector size="37" baseType="lpstr">
      <vt:lpstr>Arial</vt:lpstr>
      <vt:lpstr>Arial Black</vt:lpstr>
      <vt:lpstr>Calibri</vt:lpstr>
      <vt:lpstr>Tw Cen MT</vt:lpstr>
      <vt:lpstr>Circuito</vt:lpstr>
      <vt:lpstr>Curso Excel - Básico</vt:lpstr>
      <vt:lpstr>Formas de Contato e ApresentaçãO</vt:lpstr>
      <vt:lpstr>Aula 1</vt:lpstr>
      <vt:lpstr>O que preciso saber para dizer que tenho Nível Básico em Excel?</vt:lpstr>
      <vt:lpstr>Livros e Apostilas Recomendadas</vt:lpstr>
      <vt:lpstr>Introdução ao Microsoft Excel</vt:lpstr>
      <vt:lpstr>EMPRESAS Que USAM O EXCEL</vt:lpstr>
      <vt:lpstr>Funcionalidades DA FERRAMENTA</vt:lpstr>
      <vt:lpstr>Tipos de Arquivos</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vt:lpstr>
      <vt:lpstr>Breve Introdução ao uso do CHATGPT</vt:lpstr>
      <vt:lpstr>Atalhos e Barra de Ferramentas da Aula 1 (Arquivo e Página Inicial)</vt:lpstr>
      <vt:lpstr>Exercícios De fixação</vt:lpstr>
      <vt:lpstr>Apresentação do PowerPoint</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8</cp:revision>
  <dcterms:created xsi:type="dcterms:W3CDTF">2023-02-10T20:10:05Z</dcterms:created>
  <dcterms:modified xsi:type="dcterms:W3CDTF">2023-03-06T12:02:46Z</dcterms:modified>
</cp:coreProperties>
</file>