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3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4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heme/themeOverride6.xml" ContentType="application/vnd.openxmlformats-officedocument.themeOverr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heme/themeOverride7.xml" ContentType="application/vnd.openxmlformats-officedocument.themeOverr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heme/themeOverride8.xml" ContentType="application/vnd.openxmlformats-officedocument.themeOverr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heme/themeOverride9.xml" ContentType="application/vnd.openxmlformats-officedocument.themeOverr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heme/themeOverride10.xml" ContentType="application/vnd.openxmlformats-officedocument.themeOverr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heme/themeOverride11.xml" ContentType="application/vnd.openxmlformats-officedocument.themeOverr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theme/themeOverride12.xml" ContentType="application/vnd.openxmlformats-officedocument.themeOverr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theme/themeOverride13.xml" ContentType="application/vnd.openxmlformats-officedocument.themeOverr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theme/themeOverride14.xml" ContentType="application/vnd.openxmlformats-officedocument.themeOverr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sldIdLst>
    <p:sldId id="256" r:id="rId2"/>
    <p:sldId id="287" r:id="rId3"/>
    <p:sldId id="259" r:id="rId4"/>
    <p:sldId id="257" r:id="rId5"/>
    <p:sldId id="330" r:id="rId6"/>
    <p:sldId id="269" r:id="rId7"/>
    <p:sldId id="329" r:id="rId8"/>
    <p:sldId id="285" r:id="rId9"/>
    <p:sldId id="286" r:id="rId10"/>
    <p:sldId id="333" r:id="rId11"/>
    <p:sldId id="334" r:id="rId12"/>
    <p:sldId id="313" r:id="rId13"/>
    <p:sldId id="312" r:id="rId14"/>
    <p:sldId id="314" r:id="rId15"/>
    <p:sldId id="263" r:id="rId16"/>
    <p:sldId id="316" r:id="rId17"/>
    <p:sldId id="317" r:id="rId18"/>
    <p:sldId id="315" r:id="rId19"/>
    <p:sldId id="319" r:id="rId20"/>
    <p:sldId id="318" r:id="rId21"/>
    <p:sldId id="320" r:id="rId22"/>
    <p:sldId id="321" r:id="rId23"/>
    <p:sldId id="341" r:id="rId24"/>
    <p:sldId id="342" r:id="rId25"/>
    <p:sldId id="343" r:id="rId26"/>
    <p:sldId id="323" r:id="rId27"/>
    <p:sldId id="326" r:id="rId28"/>
    <p:sldId id="328" r:id="rId29"/>
    <p:sldId id="322" r:id="rId30"/>
    <p:sldId id="324" r:id="rId31"/>
    <p:sldId id="325" r:id="rId32"/>
    <p:sldId id="331" r:id="rId33"/>
    <p:sldId id="332" r:id="rId34"/>
    <p:sldId id="266" r:id="rId35"/>
    <p:sldId id="271" r:id="rId36"/>
    <p:sldId id="296" r:id="rId37"/>
    <p:sldId id="273" r:id="rId38"/>
    <p:sldId id="274" r:id="rId39"/>
    <p:sldId id="335" r:id="rId40"/>
    <p:sldId id="276" r:id="rId41"/>
    <p:sldId id="297" r:id="rId42"/>
    <p:sldId id="277" r:id="rId43"/>
    <p:sldId id="279" r:id="rId44"/>
    <p:sldId id="280" r:id="rId45"/>
    <p:sldId id="33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B04"/>
    <a:srgbClr val="4E2D02"/>
    <a:srgbClr val="F0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D37D5-2F87-42A5-84C0-862148C983C1}" v="874" dt="2023-03-06T16:17:37.37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kaviski" userId="a35ca18e10bcad5f" providerId="LiveId" clId="{897D37D5-2F87-42A5-84C0-862148C983C1}"/>
    <pc:docChg chg="undo custSel addSld delSld modSld sldOrd addSection delSection modSection">
      <pc:chgData name="Vitor kaviski" userId="a35ca18e10bcad5f" providerId="LiveId" clId="{897D37D5-2F87-42A5-84C0-862148C983C1}" dt="2023-03-06T16:36:43.122" v="2878"/>
      <pc:docMkLst>
        <pc:docMk/>
      </pc:docMkLst>
      <pc:sldChg chg="modSp mod">
        <pc:chgData name="Vitor kaviski" userId="a35ca18e10bcad5f" providerId="LiveId" clId="{897D37D5-2F87-42A5-84C0-862148C983C1}" dt="2023-03-06T16:19:40.380" v="2852" actId="1076"/>
        <pc:sldMkLst>
          <pc:docMk/>
          <pc:sldMk cId="484376847" sldId="256"/>
        </pc:sldMkLst>
        <pc:spChg chg="mod">
          <ac:chgData name="Vitor kaviski" userId="a35ca18e10bcad5f" providerId="LiveId" clId="{897D37D5-2F87-42A5-84C0-862148C983C1}" dt="2023-03-06T16:19:37.484" v="2851" actId="1076"/>
          <ac:spMkLst>
            <pc:docMk/>
            <pc:sldMk cId="484376847" sldId="256"/>
            <ac:spMk id="2" creationId="{3359FBF3-F943-A09B-C66F-B99202EDD190}"/>
          </ac:spMkLst>
        </pc:spChg>
        <pc:spChg chg="mod">
          <ac:chgData name="Vitor kaviski" userId="a35ca18e10bcad5f" providerId="LiveId" clId="{897D37D5-2F87-42A5-84C0-862148C983C1}" dt="2023-03-06T16:19:40.380" v="2852" actId="1076"/>
          <ac:spMkLst>
            <pc:docMk/>
            <pc:sldMk cId="484376847" sldId="256"/>
            <ac:spMk id="3" creationId="{DBE8D15C-B70E-DEB2-F14D-2BE647D2951F}"/>
          </ac:spMkLst>
        </pc:spChg>
      </pc:sldChg>
      <pc:sldChg chg="modSp mod ord">
        <pc:chgData name="Vitor kaviski" userId="a35ca18e10bcad5f" providerId="LiveId" clId="{897D37D5-2F87-42A5-84C0-862148C983C1}" dt="2023-03-06T14:07:09.448" v="1893"/>
        <pc:sldMkLst>
          <pc:docMk/>
          <pc:sldMk cId="2608569889" sldId="257"/>
        </pc:sldMkLst>
        <pc:spChg chg="mod">
          <ac:chgData name="Vitor kaviski" userId="a35ca18e10bcad5f" providerId="LiveId" clId="{897D37D5-2F87-42A5-84C0-862148C983C1}" dt="2023-03-06T12:03:44.121" v="16" actId="20577"/>
          <ac:spMkLst>
            <pc:docMk/>
            <pc:sldMk cId="2608569889" sldId="257"/>
            <ac:spMk id="2" creationId="{93BDC3F2-0856-C249-E3EC-7FFF0E392AFF}"/>
          </ac:spMkLst>
        </pc:spChg>
        <pc:graphicFrameChg chg="mod">
          <ac:chgData name="Vitor kaviski" userId="a35ca18e10bcad5f" providerId="LiveId" clId="{897D37D5-2F87-42A5-84C0-862148C983C1}" dt="2023-03-06T12:20:29.223" v="630" actId="20577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 ord">
        <pc:chgData name="Vitor kaviski" userId="a35ca18e10bcad5f" providerId="LiveId" clId="{897D37D5-2F87-42A5-84C0-862148C983C1}" dt="2023-03-06T16:08:57.215" v="2767" actId="14100"/>
        <pc:sldMkLst>
          <pc:docMk/>
          <pc:sldMk cId="1665783316" sldId="259"/>
        </pc:sldMkLst>
        <pc:spChg chg="mod">
          <ac:chgData name="Vitor kaviski" userId="a35ca18e10bcad5f" providerId="LiveId" clId="{897D37D5-2F87-42A5-84C0-862148C983C1}" dt="2023-03-06T16:08:57.215" v="2767" actId="14100"/>
          <ac:spMkLst>
            <pc:docMk/>
            <pc:sldMk cId="1665783316" sldId="259"/>
            <ac:spMk id="5" creationId="{8BE5086A-730D-9D1F-64A0-02E2C6AB6EBC}"/>
          </ac:spMkLst>
        </pc:spChg>
      </pc:sldChg>
      <pc:sldChg chg="del">
        <pc:chgData name="Vitor kaviski" userId="a35ca18e10bcad5f" providerId="LiveId" clId="{897D37D5-2F87-42A5-84C0-862148C983C1}" dt="2023-03-06T12:38:16.161" v="1140" actId="2696"/>
        <pc:sldMkLst>
          <pc:docMk/>
          <pc:sldMk cId="2709861774" sldId="260"/>
        </pc:sldMkLst>
      </pc:sldChg>
      <pc:sldChg chg="del">
        <pc:chgData name="Vitor kaviski" userId="a35ca18e10bcad5f" providerId="LiveId" clId="{897D37D5-2F87-42A5-84C0-862148C983C1}" dt="2023-03-06T12:38:17.595" v="1141" actId="2696"/>
        <pc:sldMkLst>
          <pc:docMk/>
          <pc:sldMk cId="2463767181" sldId="261"/>
        </pc:sldMkLst>
      </pc:sldChg>
      <pc:sldChg chg="del">
        <pc:chgData name="Vitor kaviski" userId="a35ca18e10bcad5f" providerId="LiveId" clId="{897D37D5-2F87-42A5-84C0-862148C983C1}" dt="2023-03-06T12:38:19" v="1142" actId="2696"/>
        <pc:sldMkLst>
          <pc:docMk/>
          <pc:sldMk cId="3502208448" sldId="262"/>
        </pc:sldMkLst>
      </pc:sldChg>
      <pc:sldChg chg="addSp delSp modSp mod ord setBg setClrOvrMap">
        <pc:chgData name="Vitor kaviski" userId="a35ca18e10bcad5f" providerId="LiveId" clId="{897D37D5-2F87-42A5-84C0-862148C983C1}" dt="2023-03-06T12:29:04.523" v="1126" actId="1076"/>
        <pc:sldMkLst>
          <pc:docMk/>
          <pc:sldMk cId="2486590329" sldId="263"/>
        </pc:sldMkLst>
        <pc:spChg chg="mod">
          <ac:chgData name="Vitor kaviski" userId="a35ca18e10bcad5f" providerId="LiveId" clId="{897D37D5-2F87-42A5-84C0-862148C983C1}" dt="2023-03-06T12:28:57.324" v="1123" actId="26606"/>
          <ac:spMkLst>
            <pc:docMk/>
            <pc:sldMk cId="2486590329" sldId="263"/>
            <ac:spMk id="2" creationId="{0F3DF0E6-D532-E5AE-7A44-5123AC79367D}"/>
          </ac:spMkLst>
        </pc:spChg>
        <pc:spChg chg="del mod ord">
          <ac:chgData name="Vitor kaviski" userId="a35ca18e10bcad5f" providerId="LiveId" clId="{897D37D5-2F87-42A5-84C0-862148C983C1}" dt="2023-03-06T12:28:39.348" v="1120" actId="26606"/>
          <ac:spMkLst>
            <pc:docMk/>
            <pc:sldMk cId="2486590329" sldId="263"/>
            <ac:spMk id="3" creationId="{4848A8CC-23C9-F38D-DA60-AE8B70AC2C41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6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10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163" creationId="{046B922C-5BA7-4973-B12F-71A509E4BF13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64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208" creationId="{F2B1468C-8227-4785-8776-7BDBDDF08F85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210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2:25:19.335" v="846" actId="26606"/>
          <ac:grpSpMkLst>
            <pc:docMk/>
            <pc:sldMk cId="2486590329" sldId="263"/>
            <ac:grpSpMk id="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5:54.905" v="968" actId="26606"/>
          <ac:grpSpMkLst>
            <pc:docMk/>
            <pc:sldMk cId="2486590329" sldId="263"/>
            <ac:grpSpMk id="65" creationId="{96D34D8D-9EE9-4659-8C22-7551A95F96FA}"/>
          </ac:grpSpMkLst>
        </pc:grpChg>
        <pc:grpChg chg="add del mo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7:34.821" v="1097" actId="26606"/>
          <ac:grpSpMkLst>
            <pc:docMk/>
            <pc:sldMk cId="2486590329" sldId="263"/>
            <ac:grpSpMk id="165" creationId="{96D34D8D-9EE9-4659-8C22-7551A95F96FA}"/>
          </ac:grpSpMkLst>
        </pc:grpChg>
        <pc:grpChg chg="ad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67" creationId="{96D34D8D-9EE9-4659-8C22-7551A95F96FA}"/>
          </ac:grpSpMkLst>
        </pc:grpChg>
        <pc:graphicFrameChg chg="add mod ord modGraphic">
          <ac:chgData name="Vitor kaviski" userId="a35ca18e10bcad5f" providerId="LiveId" clId="{897D37D5-2F87-42A5-84C0-862148C983C1}" dt="2023-03-06T12:28:57.377" v="1124" actId="26606"/>
          <ac:graphicFrameMkLst>
            <pc:docMk/>
            <pc:sldMk cId="2486590329" sldId="263"/>
            <ac:graphicFrameMk id="160" creationId="{838B3DF5-4D2C-3652-4B02-5C506956B0DF}"/>
          </ac:graphicFrameMkLst>
        </pc:graphicFrameChg>
        <pc:picChg chg="add del mod">
          <ac:chgData name="Vitor kaviski" userId="a35ca18e10bcad5f" providerId="LiveId" clId="{897D37D5-2F87-42A5-84C0-862148C983C1}" dt="2023-03-06T12:28:29.987" v="1118"/>
          <ac:picMkLst>
            <pc:docMk/>
            <pc:sldMk cId="2486590329" sldId="263"/>
            <ac:picMk id="4" creationId="{FBA74AB2-0A4B-045F-135F-755C99D0141D}"/>
          </ac:picMkLst>
        </pc:picChg>
        <pc:picChg chg="add mod">
          <ac:chgData name="Vitor kaviski" userId="a35ca18e10bcad5f" providerId="LiveId" clId="{897D37D5-2F87-42A5-84C0-862148C983C1}" dt="2023-03-06T12:29:04.523" v="1126" actId="1076"/>
          <ac:picMkLst>
            <pc:docMk/>
            <pc:sldMk cId="2486590329" sldId="263"/>
            <ac:picMk id="5" creationId="{E29FC2E9-5186-71BC-84D0-7A8639A34838}"/>
          </ac:picMkLst>
        </pc:picChg>
        <pc:picChg chg="del">
          <ac:chgData name="Vitor kaviski" userId="a35ca18e10bcad5f" providerId="LiveId" clId="{897D37D5-2F87-42A5-84C0-862148C983C1}" dt="2023-03-06T12:24:44.845" v="842" actId="478"/>
          <ac:picMkLst>
            <pc:docMk/>
            <pc:sldMk cId="2486590329" sldId="263"/>
            <ac:picMk id="6" creationId="{FA936847-279E-746C-3AD1-F99CE3587258}"/>
          </ac:picMkLst>
        </pc:picChg>
        <pc:picChg chg="del mod">
          <ac:chgData name="Vitor kaviski" userId="a35ca18e10bcad5f" providerId="LiveId" clId="{897D37D5-2F87-42A5-84C0-862148C983C1}" dt="2023-03-06T12:27:56.464" v="1105" actId="21"/>
          <ac:picMkLst>
            <pc:docMk/>
            <pc:sldMk cId="2486590329" sldId="263"/>
            <ac:picMk id="8" creationId="{8FB719BB-FC0D-D0CB-D61A-F1FF6C47FAD3}"/>
          </ac:picMkLst>
        </pc:picChg>
        <pc:picChg chg="add del">
          <ac:chgData name="Vitor kaviski" userId="a35ca18e10bcad5f" providerId="LiveId" clId="{897D37D5-2F87-42A5-84C0-862148C983C1}" dt="2023-03-06T12:25:19.335" v="846" actId="26606"/>
          <ac:picMkLst>
            <pc:docMk/>
            <pc:sldMk cId="2486590329" sldId="263"/>
            <ac:picMk id="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5:54.905" v="968" actId="26606"/>
          <ac:picMkLst>
            <pc:docMk/>
            <pc:sldMk cId="2486590329" sldId="263"/>
            <ac:picMk id="106" creationId="{2FB01CCF-839B-4126-9BF9-132C64D8A1AA}"/>
          </ac:picMkLst>
        </pc:picChg>
        <pc:picChg chg="add del mo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1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8:30.514" v="1119" actId="26606"/>
          <ac:picMkLst>
            <pc:docMk/>
            <pc:sldMk cId="2486590329" sldId="263"/>
            <ac:picMk id="162" creationId="{EEAF7DE6-DE17-8CD0-DB5D-E5DDE728794A}"/>
          </ac:picMkLst>
        </pc:picChg>
        <pc:picChg chg="add del">
          <ac:chgData name="Vitor kaviski" userId="a35ca18e10bcad5f" providerId="LiveId" clId="{897D37D5-2F87-42A5-84C0-862148C983C1}" dt="2023-03-06T12:27:34.821" v="1097" actId="26606"/>
          <ac:picMkLst>
            <pc:docMk/>
            <pc:sldMk cId="2486590329" sldId="263"/>
            <ac:picMk id="206" creationId="{2FB01CCF-839B-4126-9BF9-132C64D8A1AA}"/>
          </ac:picMkLst>
        </pc:picChg>
        <pc:picChg chg="ad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207" creationId="{2FB01CCF-839B-4126-9BF9-132C64D8A1AA}"/>
          </ac:picMkLst>
        </pc:picChg>
      </pc:sldChg>
      <pc:sldChg chg="del">
        <pc:chgData name="Vitor kaviski" userId="a35ca18e10bcad5f" providerId="LiveId" clId="{897D37D5-2F87-42A5-84C0-862148C983C1}" dt="2023-03-06T12:38:21.884" v="1143" actId="2696"/>
        <pc:sldMkLst>
          <pc:docMk/>
          <pc:sldMk cId="3713076324" sldId="264"/>
        </pc:sldMkLst>
      </pc:sldChg>
      <pc:sldChg chg="del">
        <pc:chgData name="Vitor kaviski" userId="a35ca18e10bcad5f" providerId="LiveId" clId="{897D37D5-2F87-42A5-84C0-862148C983C1}" dt="2023-03-06T12:38:23.938" v="1144" actId="2696"/>
        <pc:sldMkLst>
          <pc:docMk/>
          <pc:sldMk cId="333955298" sldId="265"/>
        </pc:sldMkLst>
      </pc:sldChg>
      <pc:sldChg chg="addSp delSp modSp mod ord setBg delDesignElem">
        <pc:chgData name="Vitor kaviski" userId="a35ca18e10bcad5f" providerId="LiveId" clId="{897D37D5-2F87-42A5-84C0-862148C983C1}" dt="2023-03-06T14:23:53.567" v="2281" actId="20577"/>
        <pc:sldMkLst>
          <pc:docMk/>
          <pc:sldMk cId="3533216999" sldId="266"/>
        </pc:sldMkLst>
        <pc:spChg chg="add del mod">
          <ac:chgData name="Vitor kaviski" userId="a35ca18e10bcad5f" providerId="LiveId" clId="{897D37D5-2F87-42A5-84C0-862148C983C1}" dt="2023-03-06T14:13:11.512" v="2008" actId="478"/>
          <ac:spMkLst>
            <pc:docMk/>
            <pc:sldMk cId="3533216999" sldId="266"/>
            <ac:spMk id="3" creationId="{F8F3771E-1AA5-3C73-52D9-12AA93F1B5C8}"/>
          </ac:spMkLst>
        </pc:spChg>
        <pc:spChg chg="del">
          <ac:chgData name="Vitor kaviski" userId="a35ca18e10bcad5f" providerId="LiveId" clId="{897D37D5-2F87-42A5-84C0-862148C983C1}" dt="2023-03-06T14:13:00.122" v="2007" actId="478"/>
          <ac:spMkLst>
            <pc:docMk/>
            <pc:sldMk cId="3533216999" sldId="266"/>
            <ac:spMk id="4" creationId="{C45898F0-0899-4BC2-0908-EA30AC25A203}"/>
          </ac:spMkLst>
        </pc:spChg>
        <pc:spChg chg="add del mod ord">
          <ac:chgData name="Vitor kaviski" userId="a35ca18e10bcad5f" providerId="LiveId" clId="{897D37D5-2F87-42A5-84C0-862148C983C1}" dt="2023-03-06T14:22:26.958" v="2210" actId="12084"/>
          <ac:spMkLst>
            <pc:docMk/>
            <pc:sldMk cId="3533216999" sldId="266"/>
            <ac:spMk id="6" creationId="{BD39A07D-E4A5-70AE-C6A4-FEEB48921B27}"/>
          </ac:spMkLst>
        </pc:spChg>
        <pc:spChg chg="del">
          <ac:chgData name="Vitor kaviski" userId="a35ca18e10bcad5f" providerId="LiveId" clId="{897D37D5-2F87-42A5-84C0-862148C983C1}" dt="2023-03-06T14:12:58.259" v="2006" actId="478"/>
          <ac:spMkLst>
            <pc:docMk/>
            <pc:sldMk cId="3533216999" sldId="266"/>
            <ac:spMk id="7" creationId="{C13E23F4-4CE9-17F6-C2CA-4B8DA34116F8}"/>
          </ac:spMkLst>
        </pc:spChg>
        <pc:spChg chg="add del mod">
          <ac:chgData name="Vitor kaviski" userId="a35ca18e10bcad5f" providerId="LiveId" clId="{897D37D5-2F87-42A5-84C0-862148C983C1}" dt="2023-03-06T14:21:59.188" v="2202" actId="12084"/>
          <ac:spMkLst>
            <pc:docMk/>
            <pc:sldMk cId="3533216999" sldId="266"/>
            <ac:spMk id="11" creationId="{5E0B5FB8-FBC2-23AD-9E34-6A3989A34CCA}"/>
          </ac:spMkLst>
        </pc:spChg>
        <pc:spChg chg="add del">
          <ac:chgData name="Vitor kaviski" userId="a35ca18e10bcad5f" providerId="LiveId" clId="{897D37D5-2F87-42A5-84C0-862148C983C1}" dt="2023-03-06T14:20:23.030" v="2185" actId="26606"/>
          <ac:spMkLst>
            <pc:docMk/>
            <pc:sldMk cId="3533216999" sldId="266"/>
            <ac:spMk id="12" creationId="{E978A47D-4F17-40FE-AB70-7AF78A9575EB}"/>
          </ac:spMkLst>
        </pc:spChg>
        <pc:spChg chg="add del mod">
          <ac:chgData name="Vitor kaviski" userId="a35ca18e10bcad5f" providerId="LiveId" clId="{897D37D5-2F87-42A5-84C0-862148C983C1}" dt="2023-03-06T14:22:00.136" v="2204" actId="478"/>
          <ac:spMkLst>
            <pc:docMk/>
            <pc:sldMk cId="3533216999" sldId="266"/>
            <ac:spMk id="13" creationId="{35B21F4E-B362-486F-FEEF-2FF1C5C884EF}"/>
          </ac:spMkLst>
        </pc:spChg>
        <pc:spChg chg="add del">
          <ac:chgData name="Vitor kaviski" userId="a35ca18e10bcad5f" providerId="LiveId" clId="{897D37D5-2F87-42A5-84C0-862148C983C1}" dt="2023-03-06T14:14:08.051" v="2045" actId="26606"/>
          <ac:spMkLst>
            <pc:docMk/>
            <pc:sldMk cId="3533216999" sldId="266"/>
            <ac:spMk id="64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45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4:23:53.567" v="2281" actId="20577"/>
          <ac:graphicFrameMkLst>
            <pc:docMk/>
            <pc:sldMk cId="3533216999" sldId="266"/>
            <ac:graphicFrameMk id="42" creationId="{56E60817-C0B0-F7E2-3A7D-4DA90147F0C9}"/>
          </ac:graphicFrameMkLst>
        </pc:graphicFrameChg>
        <pc:graphicFrameChg chg="add mod">
          <ac:chgData name="Vitor kaviski" userId="a35ca18e10bcad5f" providerId="LiveId" clId="{897D37D5-2F87-42A5-84C0-862148C983C1}" dt="2023-03-06T14:22:46.438" v="2222" actId="1076"/>
          <ac:graphicFrameMkLst>
            <pc:docMk/>
            <pc:sldMk cId="3533216999" sldId="266"/>
            <ac:graphicFrameMk id="43" creationId="{F350B66A-CC9C-C4A7-35CC-5BD7A8DFEA99}"/>
          </ac:graphicFrameMkLst>
        </pc:graphicFrameChg>
        <pc:graphicFrameChg chg="add del">
          <ac:chgData name="Vitor kaviski" userId="a35ca18e10bcad5f" providerId="LiveId" clId="{897D37D5-2F87-42A5-84C0-862148C983C1}" dt="2023-03-06T14:13:43.039" v="2015" actId="26606"/>
          <ac:graphicFrameMkLst>
            <pc:docMk/>
            <pc:sldMk cId="3533216999" sldId="266"/>
            <ac:graphicFrameMk id="60" creationId="{6AE1781B-B7CE-87F7-2067-EFC0654E6051}"/>
          </ac:graphicFrameMkLst>
        </pc:graphicFrameChg>
        <pc:graphicFrameChg chg="add del mod">
          <ac:chgData name="Vitor kaviski" userId="a35ca18e10bcad5f" providerId="LiveId" clId="{897D37D5-2F87-42A5-84C0-862148C983C1}" dt="2023-03-06T14:14:08.051" v="2045" actId="26606"/>
          <ac:graphicFrameMkLst>
            <pc:docMk/>
            <pc:sldMk cId="3533216999" sldId="266"/>
            <ac:graphicFrameMk id="62" creationId="{8E5C2257-9099-1AD8-1721-628BADE629CA}"/>
          </ac:graphicFrameMkLst>
        </pc:graphicFrameChg>
        <pc:picChg chg="add mod">
          <ac:chgData name="Vitor kaviski" userId="a35ca18e10bcad5f" providerId="LiveId" clId="{897D37D5-2F87-42A5-84C0-862148C983C1}" dt="2023-03-06T14:22:53.111" v="2223" actId="1076"/>
          <ac:picMkLst>
            <pc:docMk/>
            <pc:sldMk cId="3533216999" sldId="266"/>
            <ac:picMk id="9" creationId="{DBEF29D3-F3F9-4D84-DAD9-C6520535AC82}"/>
          </ac:picMkLst>
        </pc:picChg>
        <pc:cxnChg chg="add del">
          <ac:chgData name="Vitor kaviski" userId="a35ca18e10bcad5f" providerId="LiveId" clId="{897D37D5-2F87-42A5-84C0-862148C983C1}" dt="2023-03-06T14:20:23.030" v="2185" actId="26606"/>
          <ac:cxnSpMkLst>
            <pc:docMk/>
            <pc:sldMk cId="3533216999" sldId="266"/>
            <ac:cxnSpMk id="56" creationId="{085ECEC0-FF5D-4348-92C7-1EA7C61E770C}"/>
          </ac:cxnSpMkLst>
        </pc:cxnChg>
      </pc:sldChg>
      <pc:sldChg chg="del">
        <pc:chgData name="Vitor kaviski" userId="a35ca18e10bcad5f" providerId="LiveId" clId="{897D37D5-2F87-42A5-84C0-862148C983C1}" dt="2023-03-06T14:04:18.148" v="1865" actId="2696"/>
        <pc:sldMkLst>
          <pc:docMk/>
          <pc:sldMk cId="2925953987" sldId="267"/>
        </pc:sldMkLst>
      </pc:sldChg>
      <pc:sldChg chg="del">
        <pc:chgData name="Vitor kaviski" userId="a35ca18e10bcad5f" providerId="LiveId" clId="{897D37D5-2F87-42A5-84C0-862148C983C1}" dt="2023-03-06T14:04:16.852" v="1864" actId="2696"/>
        <pc:sldMkLst>
          <pc:docMk/>
          <pc:sldMk cId="747540052" sldId="268"/>
        </pc:sldMkLst>
      </pc:sldChg>
      <pc:sldChg chg="addSp delSp modSp mod ord">
        <pc:chgData name="Vitor kaviski" userId="a35ca18e10bcad5f" providerId="LiveId" clId="{897D37D5-2F87-42A5-84C0-862148C983C1}" dt="2023-03-06T14:09:23.842" v="1978"/>
        <pc:sldMkLst>
          <pc:docMk/>
          <pc:sldMk cId="2326825252" sldId="269"/>
        </pc:sldMkLst>
        <pc:spChg chg="del mod">
          <ac:chgData name="Vitor kaviski" userId="a35ca18e10bcad5f" providerId="LiveId" clId="{897D37D5-2F87-42A5-84C0-862148C983C1}" dt="2023-03-06T14:07:41.090" v="1902" actId="478"/>
          <ac:spMkLst>
            <pc:docMk/>
            <pc:sldMk cId="2326825252" sldId="269"/>
            <ac:spMk id="2" creationId="{C9661195-05B8-CDDB-10C4-5386848BA171}"/>
          </ac:spMkLst>
        </pc:spChg>
        <pc:spChg chg="add del">
          <ac:chgData name="Vitor kaviski" userId="a35ca18e10bcad5f" providerId="LiveId" clId="{897D37D5-2F87-42A5-84C0-862148C983C1}" dt="2023-03-06T13:59:37.818" v="1760" actId="26606"/>
          <ac:spMkLst>
            <pc:docMk/>
            <pc:sldMk cId="2326825252" sldId="269"/>
            <ac:spMk id="300" creationId="{F07BB547-A1A3-A538-B141-CE72A330E5D7}"/>
          </ac:spMkLst>
        </pc:spChg>
        <pc:grpChg chg="add mod">
          <ac:chgData name="Vitor kaviski" userId="a35ca18e10bcad5f" providerId="LiveId" clId="{897D37D5-2F87-42A5-84C0-862148C983C1}" dt="2023-03-06T14:08:23.243" v="1917" actId="26606"/>
          <ac:grpSpMkLst>
            <pc:docMk/>
            <pc:sldMk cId="2326825252" sldId="269"/>
            <ac:grpSpMk id="303" creationId="{96D34D8D-9EE9-4659-8C22-7551A95F96FA}"/>
          </ac:grpSpMkLst>
        </pc:grpChg>
        <pc:graphicFrameChg chg="add del">
          <ac:chgData name="Vitor kaviski" userId="a35ca18e10bcad5f" providerId="LiveId" clId="{897D37D5-2F87-42A5-84C0-862148C983C1}" dt="2023-03-06T13:59:37.759" v="1759" actId="26606"/>
          <ac:graphicFrameMkLst>
            <pc:docMk/>
            <pc:sldMk cId="2326825252" sldId="269"/>
            <ac:graphicFrameMk id="349" creationId="{26BE6A45-B771-884B-141A-1E7ACEF83CF3}"/>
          </ac:graphicFrameMkLst>
        </pc:graphicFrameChg>
        <pc:graphicFrameChg chg="add mod modGraphic">
          <ac:chgData name="Vitor kaviski" userId="a35ca18e10bcad5f" providerId="LiveId" clId="{897D37D5-2F87-42A5-84C0-862148C983C1}" dt="2023-03-06T14:08:23.243" v="1917" actId="26606"/>
          <ac:graphicFrameMkLst>
            <pc:docMk/>
            <pc:sldMk cId="2326825252" sldId="269"/>
            <ac:graphicFrameMk id="351" creationId="{5D70D763-0547-6DD4-7295-6360B1FA3AA6}"/>
          </ac:graphicFrameMkLst>
        </pc:graphicFrameChg>
        <pc:picChg chg="add mod">
          <ac:chgData name="Vitor kaviski" userId="a35ca18e10bcad5f" providerId="LiveId" clId="{897D37D5-2F87-42A5-84C0-862148C983C1}" dt="2023-03-06T14:08:23.243" v="1917" actId="26606"/>
          <ac:picMkLst>
            <pc:docMk/>
            <pc:sldMk cId="2326825252" sldId="269"/>
            <ac:picMk id="306" creationId="{2FB01CCF-839B-4126-9BF9-132C64D8A1AA}"/>
          </ac:picMkLst>
        </pc:picChg>
      </pc:sldChg>
      <pc:sldChg chg="add del">
        <pc:chgData name="Vitor kaviski" userId="a35ca18e10bcad5f" providerId="LiveId" clId="{897D37D5-2F87-42A5-84C0-862148C983C1}" dt="2023-03-06T14:56:12.523" v="2320" actId="2696"/>
        <pc:sldMkLst>
          <pc:docMk/>
          <pc:sldMk cId="3159420660" sldId="271"/>
        </pc:sldMkLst>
      </pc:sldChg>
      <pc:sldChg chg="modSp del">
        <pc:chgData name="Vitor kaviski" userId="a35ca18e10bcad5f" providerId="LiveId" clId="{897D37D5-2F87-42A5-84C0-862148C983C1}" dt="2023-03-06T14:03:20.115" v="1842" actId="2696"/>
        <pc:sldMkLst>
          <pc:docMk/>
          <pc:sldMk cId="2356748304" sldId="272"/>
        </pc:sldMkLst>
        <pc:graphicFrameChg chg="mod">
          <ac:chgData name="Vitor kaviski" userId="a35ca18e10bcad5f" providerId="LiveId" clId="{897D37D5-2F87-42A5-84C0-862148C983C1}" dt="2023-03-06T14:03:04.787" v="1838" actId="478"/>
          <ac:graphicFrameMkLst>
            <pc:docMk/>
            <pc:sldMk cId="2356748304" sldId="272"/>
            <ac:graphicFrameMk id="5" creationId="{935C3700-3736-ABF7-B5C3-82CB2759DE02}"/>
          </ac:graphicFrameMkLst>
        </pc:graphicFrameChg>
      </pc:sldChg>
      <pc:sldChg chg="addSp delSp modSp add del mod setBg setClrOvrMap delDesignElem">
        <pc:chgData name="Vitor kaviski" userId="a35ca18e10bcad5f" providerId="LiveId" clId="{897D37D5-2F87-42A5-84C0-862148C983C1}" dt="2023-03-06T15:52:55.208" v="2572" actId="13782"/>
        <pc:sldMkLst>
          <pc:docMk/>
          <pc:sldMk cId="3976457893" sldId="273"/>
        </pc:sldMkLst>
        <pc:spChg chg="add del mod">
          <ac:chgData name="Vitor kaviski" userId="a35ca18e10bcad5f" providerId="LiveId" clId="{897D37D5-2F87-42A5-84C0-862148C983C1}" dt="2023-03-06T15:47:16.205" v="2505" actId="26606"/>
          <ac:spMkLst>
            <pc:docMk/>
            <pc:sldMk cId="3976457893" sldId="273"/>
            <ac:spMk id="3" creationId="{D7BF8D0B-7DA9-21B1-84CD-3A6F28A45B3F}"/>
          </ac:spMkLst>
        </pc:spChg>
        <pc:spChg chg="add del">
          <ac:chgData name="Vitor kaviski" userId="a35ca18e10bcad5f" providerId="LiveId" clId="{897D37D5-2F87-42A5-84C0-862148C983C1}" dt="2023-03-06T15:47:11.134" v="2494" actId="26606"/>
          <ac:spMkLst>
            <pc:docMk/>
            <pc:sldMk cId="3976457893" sldId="273"/>
            <ac:spMk id="9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47:16.155" v="2504" actId="26606"/>
          <ac:spMkLst>
            <pc:docMk/>
            <pc:sldMk cId="3976457893" sldId="273"/>
            <ac:spMk id="1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7:19.968" v="2506" actId="26606"/>
          <ac:spMkLst>
            <pc:docMk/>
            <pc:sldMk cId="3976457893" sldId="273"/>
            <ac:spMk id="3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47:19.968" v="2506" actId="26606"/>
          <ac:spMkLst>
            <pc:docMk/>
            <pc:sldMk cId="3976457893" sldId="273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47:28.737" v="2507" actId="26606"/>
          <ac:spMkLst>
            <pc:docMk/>
            <pc:sldMk cId="3976457893" sldId="273"/>
            <ac:spMk id="82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48:02.305" v="2511"/>
          <ac:spMkLst>
            <pc:docMk/>
            <pc:sldMk cId="3976457893" sldId="273"/>
            <ac:spMk id="87" creationId="{C6270675-9512-4978-8583-36659256EE23}"/>
          </ac:spMkLst>
        </pc:spChg>
        <pc:grpChg chg="add del">
          <ac:chgData name="Vitor kaviski" userId="a35ca18e10bcad5f" providerId="LiveId" clId="{897D37D5-2F87-42A5-84C0-862148C983C1}" dt="2023-03-06T15:47:19.968" v="2506" actId="26606"/>
          <ac:grpSpMkLst>
            <pc:docMk/>
            <pc:sldMk cId="3976457893" sldId="273"/>
            <ac:grpSpMk id="4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47:19.968" v="2506" actId="26606"/>
          <ac:grpSpMkLst>
            <pc:docMk/>
            <pc:sldMk cId="3976457893" sldId="273"/>
            <ac:grpSpMk id="44" creationId="{1DCE6B36-1420-43AB-86CF-4E653A517B9C}"/>
          </ac:grpSpMkLst>
        </pc:grpChg>
        <pc:graphicFrameChg chg="del">
          <ac:chgData name="Vitor kaviski" userId="a35ca18e10bcad5f" providerId="LiveId" clId="{897D37D5-2F87-42A5-84C0-862148C983C1}" dt="2023-03-06T14:03:14.764" v="1841" actId="478"/>
          <ac:graphicFrameMkLst>
            <pc:docMk/>
            <pc:sldMk cId="3976457893" sldId="273"/>
            <ac:graphicFrameMk id="5" creationId="{7BE380E6-DF46-71A9-C345-1C78ABCBE38C}"/>
          </ac:graphicFrameMkLst>
        </pc:graphicFrameChg>
        <pc:graphicFrameChg chg="add del">
          <ac:chgData name="Vitor kaviski" userId="a35ca18e10bcad5f" providerId="LiveId" clId="{897D37D5-2F87-42A5-84C0-862148C983C1}" dt="2023-03-06T15:47:11.134" v="2494" actId="26606"/>
          <ac:graphicFrameMkLst>
            <pc:docMk/>
            <pc:sldMk cId="3976457893" sldId="273"/>
            <ac:graphicFrameMk id="6" creationId="{7E80F9E1-572B-B1C3-D468-E23997366599}"/>
          </ac:graphicFrameMkLst>
        </pc:graphicFrameChg>
        <pc:graphicFrameChg chg="add del">
          <ac:chgData name="Vitor kaviski" userId="a35ca18e10bcad5f" providerId="LiveId" clId="{897D37D5-2F87-42A5-84C0-862148C983C1}" dt="2023-03-06T15:47:11.670" v="2496" actId="26606"/>
          <ac:graphicFrameMkLst>
            <pc:docMk/>
            <pc:sldMk cId="3976457893" sldId="273"/>
            <ac:graphicFrameMk id="11" creationId="{D2F788D1-BF5D-F19D-9466-2F1357AED01F}"/>
          </ac:graphicFrameMkLst>
        </pc:graphicFrameChg>
        <pc:graphicFrameChg chg="add del">
          <ac:chgData name="Vitor kaviski" userId="a35ca18e10bcad5f" providerId="LiveId" clId="{897D37D5-2F87-42A5-84C0-862148C983C1}" dt="2023-03-06T15:47:12.163" v="2498" actId="26606"/>
          <ac:graphicFrameMkLst>
            <pc:docMk/>
            <pc:sldMk cId="3976457893" sldId="273"/>
            <ac:graphicFrameMk id="13" creationId="{A08CD12F-2A48-CE45-2CB4-093F3DA41A66}"/>
          </ac:graphicFrameMkLst>
        </pc:graphicFrameChg>
        <pc:graphicFrameChg chg="add del">
          <ac:chgData name="Vitor kaviski" userId="a35ca18e10bcad5f" providerId="LiveId" clId="{897D37D5-2F87-42A5-84C0-862148C983C1}" dt="2023-03-06T15:47:13.178" v="2500" actId="26606"/>
          <ac:graphicFrameMkLst>
            <pc:docMk/>
            <pc:sldMk cId="3976457893" sldId="273"/>
            <ac:graphicFrameMk id="15" creationId="{488B3850-3929-8B48-2F28-C5D53447C805}"/>
          </ac:graphicFrameMkLst>
        </pc:graphicFrameChg>
        <pc:graphicFrameChg chg="add del">
          <ac:chgData name="Vitor kaviski" userId="a35ca18e10bcad5f" providerId="LiveId" clId="{897D37D5-2F87-42A5-84C0-862148C983C1}" dt="2023-03-06T15:47:15.749" v="2502" actId="26606"/>
          <ac:graphicFrameMkLst>
            <pc:docMk/>
            <pc:sldMk cId="3976457893" sldId="273"/>
            <ac:graphicFrameMk id="17" creationId="{3FC50F4B-9737-3D06-0C61-01121992807B}"/>
          </ac:graphicFrameMkLst>
        </pc:graphicFrameChg>
        <pc:graphicFrameChg chg="add del">
          <ac:chgData name="Vitor kaviski" userId="a35ca18e10bcad5f" providerId="LiveId" clId="{897D37D5-2F87-42A5-84C0-862148C983C1}" dt="2023-03-06T15:47:16.155" v="2504" actId="26606"/>
          <ac:graphicFrameMkLst>
            <pc:docMk/>
            <pc:sldMk cId="3976457893" sldId="273"/>
            <ac:graphicFrameMk id="20" creationId="{A2D9CC97-3F9A-D865-2E3B-A45D37C89B88}"/>
          </ac:graphicFrameMkLst>
        </pc:graphicFrameChg>
        <pc:graphicFrameChg chg="add mod modGraphic">
          <ac:chgData name="Vitor kaviski" userId="a35ca18e10bcad5f" providerId="LiveId" clId="{897D37D5-2F87-42A5-84C0-862148C983C1}" dt="2023-03-06T15:52:55.208" v="2572" actId="13782"/>
          <ac:graphicFrameMkLst>
            <pc:docMk/>
            <pc:sldMk cId="3976457893" sldId="273"/>
            <ac:graphicFrameMk id="77" creationId="{974D8E8C-D1C4-4D26-4726-BA0218979E81}"/>
          </ac:graphicFrameMkLst>
        </pc:graphicFrameChg>
        <pc:picChg chg="add del">
          <ac:chgData name="Vitor kaviski" userId="a35ca18e10bcad5f" providerId="LiveId" clId="{897D37D5-2F87-42A5-84C0-862148C983C1}" dt="2023-03-06T15:47:19.968" v="2506" actId="26606"/>
          <ac:picMkLst>
            <pc:docMk/>
            <pc:sldMk cId="3976457893" sldId="273"/>
            <ac:picMk id="4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47:19.968" v="2506" actId="26606"/>
          <ac:picMkLst>
            <pc:docMk/>
            <pc:sldMk cId="3976457893" sldId="273"/>
            <ac:picMk id="73" creationId="{9BE36DBF-0333-4D36-A5BF-81FDA2406FE9}"/>
          </ac:picMkLst>
        </pc:picChg>
      </pc:sldChg>
      <pc:sldChg chg="addSp delSp modSp add del mod setBg">
        <pc:chgData name="Vitor kaviski" userId="a35ca18e10bcad5f" providerId="LiveId" clId="{897D37D5-2F87-42A5-84C0-862148C983C1}" dt="2023-03-06T15:53:58.329" v="2598" actId="1076"/>
        <pc:sldMkLst>
          <pc:docMk/>
          <pc:sldMk cId="2910691438" sldId="274"/>
        </pc:sldMkLst>
        <pc:spChg chg="add del mod">
          <ac:chgData name="Vitor kaviski" userId="a35ca18e10bcad5f" providerId="LiveId" clId="{897D37D5-2F87-42A5-84C0-862148C983C1}" dt="2023-03-06T15:53:08.403" v="2573" actId="12084"/>
          <ac:spMkLst>
            <pc:docMk/>
            <pc:sldMk cId="2910691438" sldId="274"/>
            <ac:spMk id="3" creationId="{BC395EAC-C923-402B-1202-C703FC442E04}"/>
          </ac:spMkLst>
        </pc:spChg>
        <pc:spChg chg="add del">
          <ac:chgData name="Vitor kaviski" userId="a35ca18e10bcad5f" providerId="LiveId" clId="{897D37D5-2F87-42A5-84C0-862148C983C1}" dt="2023-03-06T15:51:56.462" v="2570" actId="26606"/>
          <ac:spMkLst>
            <pc:docMk/>
            <pc:sldMk cId="2910691438" sldId="274"/>
            <ac:spMk id="6" creationId="{2EEF4763-EB4A-4A35-89EB-AD2763B48C3B}"/>
          </ac:spMkLst>
        </pc:spChg>
        <pc:graphicFrameChg chg="add mod">
          <ac:chgData name="Vitor kaviski" userId="a35ca18e10bcad5f" providerId="LiveId" clId="{897D37D5-2F87-42A5-84C0-862148C983C1}" dt="2023-03-06T15:53:58.329" v="2598" actId="1076"/>
          <ac:graphicFrameMkLst>
            <pc:docMk/>
            <pc:sldMk cId="2910691438" sldId="274"/>
            <ac:graphicFrameMk id="2" creationId="{BAADB994-15F8-F651-0CBE-B3277DF4F4F2}"/>
          </ac:graphicFrameMkLst>
        </pc:graphicFrameChg>
        <pc:graphicFrameChg chg="del">
          <ac:chgData name="Vitor kaviski" userId="a35ca18e10bcad5f" providerId="LiveId" clId="{897D37D5-2F87-42A5-84C0-862148C983C1}" dt="2023-03-06T14:03:22.812" v="1843" actId="478"/>
          <ac:graphicFrameMkLst>
            <pc:docMk/>
            <pc:sldMk cId="2910691438" sldId="274"/>
            <ac:graphicFrameMk id="5" creationId="{613B1CF7-9A69-6BCF-6122-11788025FC17}"/>
          </ac:graphicFrameMkLst>
        </pc:graphicFrameChg>
        <pc:graphicFrameChg chg="add del">
          <ac:chgData name="Vitor kaviski" userId="a35ca18e10bcad5f" providerId="LiveId" clId="{897D37D5-2F87-42A5-84C0-862148C983C1}" dt="2023-03-06T15:51:56.462" v="2570" actId="26606"/>
          <ac:graphicFrameMkLst>
            <pc:docMk/>
            <pc:sldMk cId="2910691438" sldId="274"/>
            <ac:graphicFrameMk id="7" creationId="{F7069BBE-EE68-DC72-B681-5E1DF13C5837}"/>
          </ac:graphicFrameMkLst>
        </pc:graphicFrameChg>
      </pc:sldChg>
      <pc:sldChg chg="delSp add del mod">
        <pc:chgData name="Vitor kaviski" userId="a35ca18e10bcad5f" providerId="LiveId" clId="{897D37D5-2F87-42A5-84C0-862148C983C1}" dt="2023-03-06T15:39:48.190" v="2428" actId="47"/>
        <pc:sldMkLst>
          <pc:docMk/>
          <pc:sldMk cId="2392575502" sldId="275"/>
        </pc:sldMkLst>
        <pc:graphicFrameChg chg="del">
          <ac:chgData name="Vitor kaviski" userId="a35ca18e10bcad5f" providerId="LiveId" clId="{897D37D5-2F87-42A5-84C0-862148C983C1}" dt="2023-03-06T14:03:31.154" v="1846" actId="478"/>
          <ac:graphicFrameMkLst>
            <pc:docMk/>
            <pc:sldMk cId="2392575502" sldId="275"/>
            <ac:graphicFrameMk id="5" creationId="{5BC11AED-4F15-3621-606D-AD5BF3BAE1A4}"/>
          </ac:graphicFrameMkLst>
        </pc:graphicFrameChg>
      </pc:sldChg>
      <pc:sldChg chg="add del">
        <pc:chgData name="Vitor kaviski" userId="a35ca18e10bcad5f" providerId="LiveId" clId="{897D37D5-2F87-42A5-84C0-862148C983C1}" dt="2023-03-06T14:56:10.790" v="2316" actId="2696"/>
        <pc:sldMkLst>
          <pc:docMk/>
          <pc:sldMk cId="1171357698" sldId="276"/>
        </pc:sldMkLst>
      </pc:sldChg>
      <pc:sldChg chg="addSp delSp modSp add del mod setBg setClrOvrMap delDesignElem">
        <pc:chgData name="Vitor kaviski" userId="a35ca18e10bcad5f" providerId="LiveId" clId="{897D37D5-2F87-42A5-84C0-862148C983C1}" dt="2023-03-06T15:48:59.902" v="2518" actId="26606"/>
        <pc:sldMkLst>
          <pc:docMk/>
          <pc:sldMk cId="2457398859" sldId="277"/>
        </pc:sldMkLst>
        <pc:spChg chg="add del mod">
          <ac:chgData name="Vitor kaviski" userId="a35ca18e10bcad5f" providerId="LiveId" clId="{897D37D5-2F87-42A5-84C0-862148C983C1}" dt="2023-03-06T15:40:06.931" v="2432" actId="26606"/>
          <ac:spMkLst>
            <pc:docMk/>
            <pc:sldMk cId="2457398859" sldId="277"/>
            <ac:spMk id="3" creationId="{F709122A-3809-FDBB-C672-8598CBA12206}"/>
          </ac:spMkLst>
        </pc:spChg>
        <pc:spChg chg="add del">
          <ac:chgData name="Vitor kaviski" userId="a35ca18e10bcad5f" providerId="LiveId" clId="{897D37D5-2F87-42A5-84C0-862148C983C1}" dt="2023-03-06T15:48:59.902" v="2518" actId="26606"/>
          <ac:spMkLst>
            <pc:docMk/>
            <pc:sldMk cId="2457398859" sldId="277"/>
            <ac:spMk id="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2:01.558" v="2473"/>
          <ac:spMkLst>
            <pc:docMk/>
            <pc:sldMk cId="2457398859" sldId="277"/>
            <ac:spMk id="9" creationId="{2EEF4763-EB4A-4A35-89EB-AD2763B48C3B}"/>
          </ac:spMkLst>
        </pc:spChg>
        <pc:graphicFrameChg chg="add mod modGraphic">
          <ac:chgData name="Vitor kaviski" userId="a35ca18e10bcad5f" providerId="LiveId" clId="{897D37D5-2F87-42A5-84C0-862148C983C1}" dt="2023-03-06T15:48:59.902" v="2518" actId="26606"/>
          <ac:graphicFrameMkLst>
            <pc:docMk/>
            <pc:sldMk cId="2457398859" sldId="277"/>
            <ac:graphicFrameMk id="5" creationId="{7971DFF9-A391-A5D2-C22A-7BA9E6DA679F}"/>
          </ac:graphicFrameMkLst>
        </pc:graphicFrameChg>
        <pc:graphicFrameChg chg="del">
          <ac:chgData name="Vitor kaviski" userId="a35ca18e10bcad5f" providerId="LiveId" clId="{897D37D5-2F87-42A5-84C0-862148C983C1}" dt="2023-03-06T14:03:36.132" v="1847" actId="478"/>
          <ac:graphicFrameMkLst>
            <pc:docMk/>
            <pc:sldMk cId="2457398859" sldId="277"/>
            <ac:graphicFrameMk id="135" creationId="{BF2381BC-A42B-8C1B-9143-8F6FAC5DB5A4}"/>
          </ac:graphicFrameMkLst>
        </pc:graphicFrameChg>
      </pc:sldChg>
      <pc:sldChg chg="addSp delSp modSp add del mod setClrOvrMap">
        <pc:chgData name="Vitor kaviski" userId="a35ca18e10bcad5f" providerId="LiveId" clId="{897D37D5-2F87-42A5-84C0-862148C983C1}" dt="2023-03-06T15:51:31.661" v="2556" actId="20577"/>
        <pc:sldMkLst>
          <pc:docMk/>
          <pc:sldMk cId="1768686943" sldId="279"/>
        </pc:sldMkLst>
        <pc:spChg chg="add del mod">
          <ac:chgData name="Vitor kaviski" userId="a35ca18e10bcad5f" providerId="LiveId" clId="{897D37D5-2F87-42A5-84C0-862148C983C1}" dt="2023-03-06T15:46:32.408" v="2485" actId="26606"/>
          <ac:spMkLst>
            <pc:docMk/>
            <pc:sldMk cId="1768686943" sldId="279"/>
            <ac:spMk id="3" creationId="{AEBCF0C6-D5EB-D37F-723E-6CCCDAC94C7F}"/>
          </ac:spMkLst>
        </pc:spChg>
        <pc:graphicFrameChg chg="add mod modGraphic">
          <ac:chgData name="Vitor kaviski" userId="a35ca18e10bcad5f" providerId="LiveId" clId="{897D37D5-2F87-42A5-84C0-862148C983C1}" dt="2023-03-06T15:51:31.661" v="2556" actId="20577"/>
          <ac:graphicFrameMkLst>
            <pc:docMk/>
            <pc:sldMk cId="1768686943" sldId="279"/>
            <ac:graphicFrameMk id="5" creationId="{37D5308C-DC17-A8A0-0343-F5B4B2C57EC1}"/>
          </ac:graphicFrameMkLst>
        </pc:graphicFrameChg>
        <pc:graphicFrameChg chg="del">
          <ac:chgData name="Vitor kaviski" userId="a35ca18e10bcad5f" providerId="LiveId" clId="{897D37D5-2F87-42A5-84C0-862148C983C1}" dt="2023-03-06T14:03:38.788" v="1848" actId="478"/>
          <ac:graphicFrameMkLst>
            <pc:docMk/>
            <pc:sldMk cId="1768686943" sldId="279"/>
            <ac:graphicFrameMk id="6" creationId="{10586327-EBC6-6CB8-F96C-2E88B0588BB3}"/>
          </ac:graphicFrameMkLst>
        </pc:graphicFrameChg>
      </pc:sldChg>
      <pc:sldChg chg="addSp delSp modSp add del mod setBg delDesignElem">
        <pc:chgData name="Vitor kaviski" userId="a35ca18e10bcad5f" providerId="LiveId" clId="{897D37D5-2F87-42A5-84C0-862148C983C1}" dt="2023-03-06T16:01:14.411" v="2712"/>
        <pc:sldMkLst>
          <pc:docMk/>
          <pc:sldMk cId="1308528815" sldId="280"/>
        </pc:sldMkLst>
        <pc:spChg chg="add del mod">
          <ac:chgData name="Vitor kaviski" userId="a35ca18e10bcad5f" providerId="LiveId" clId="{897D37D5-2F87-42A5-84C0-862148C983C1}" dt="2023-03-06T15:54:13.620" v="2601" actId="26606"/>
          <ac:spMkLst>
            <pc:docMk/>
            <pc:sldMk cId="1308528815" sldId="280"/>
            <ac:spMk id="3" creationId="{D7624479-3D29-7F95-9BCE-6C1C10790912}"/>
          </ac:spMkLst>
        </pc:spChg>
        <pc:spChg chg="add del">
          <ac:chgData name="Vitor kaviski" userId="a35ca18e10bcad5f" providerId="LiveId" clId="{897D37D5-2F87-42A5-84C0-862148C983C1}" dt="2023-03-06T15:54:16.108" v="2603"/>
          <ac:spMkLst>
            <pc:docMk/>
            <pc:sldMk cId="1308528815" sldId="280"/>
            <ac:spMk id="9" creationId="{2EEF4763-EB4A-4A35-89EB-AD2763B48C3B}"/>
          </ac:spMkLst>
        </pc:spChg>
        <pc:graphicFrameChg chg="add mod">
          <ac:chgData name="Vitor kaviski" userId="a35ca18e10bcad5f" providerId="LiveId" clId="{897D37D5-2F87-42A5-84C0-862148C983C1}" dt="2023-03-06T16:01:14.411" v="2712"/>
          <ac:graphicFrameMkLst>
            <pc:docMk/>
            <pc:sldMk cId="1308528815" sldId="280"/>
            <ac:graphicFrameMk id="5" creationId="{FCE56F32-1C80-ADC8-AFFC-F3B68F1F7902}"/>
          </ac:graphicFrameMkLst>
        </pc:graphicFrameChg>
        <pc:graphicFrameChg chg="del">
          <ac:chgData name="Vitor kaviski" userId="a35ca18e10bcad5f" providerId="LiveId" clId="{897D37D5-2F87-42A5-84C0-862148C983C1}" dt="2023-03-06T14:03:41.252" v="1849" actId="478"/>
          <ac:graphicFrameMkLst>
            <pc:docMk/>
            <pc:sldMk cId="1308528815" sldId="280"/>
            <ac:graphicFrameMk id="8" creationId="{7E416525-5570-3A7B-169A-3371CA92AB97}"/>
          </ac:graphicFrameMkLst>
        </pc:graphicFrameChg>
      </pc:sldChg>
      <pc:sldChg chg="addSp delSp modSp mod ord setBg setClrOvrMap">
        <pc:chgData name="Vitor kaviski" userId="a35ca18e10bcad5f" providerId="LiveId" clId="{897D37D5-2F87-42A5-84C0-862148C983C1}" dt="2023-03-06T14:06:40.280" v="1889" actId="26606"/>
        <pc:sldMkLst>
          <pc:docMk/>
          <pc:sldMk cId="2864336091" sldId="285"/>
        </pc:sldMkLst>
        <pc:spChg chg="del mod">
          <ac:chgData name="Vitor kaviski" userId="a35ca18e10bcad5f" providerId="LiveId" clId="{897D37D5-2F87-42A5-84C0-862148C983C1}" dt="2023-03-06T14:01:14.755" v="1781" actId="478"/>
          <ac:spMkLst>
            <pc:docMk/>
            <pc:sldMk cId="2864336091" sldId="285"/>
            <ac:spMk id="2" creationId="{057DCE4B-6891-BBC0-FF06-B51D02F1E35C}"/>
          </ac:spMkLst>
        </pc:spChg>
        <pc:spChg chg="mod ord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3" creationId="{96184B8A-4EC6-B010-8943-BFBD8C82797F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7" creationId="{6697F791-5FFA-4164-899F-EB52EA72B024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10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14" creationId="{B773AB25-A422-41AA-9737-5E04C1966DE1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55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4:06:21.966" v="1885" actId="26606"/>
          <ac:grpSpMkLst>
            <pc:docMk/>
            <pc:sldMk cId="2864336091" sldId="285"/>
            <ac:grpSpMk id="12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4:06:40.280" v="1889" actId="26606"/>
          <ac:grpSpMkLst>
            <pc:docMk/>
            <pc:sldMk cId="2864336091" sldId="285"/>
            <ac:grpSpMk id="18" creationId="{6AD0D387-1584-4477-B5F8-52B50D4F2205}"/>
          </ac:grpSpMkLst>
        </pc:grpChg>
        <pc:picChg chg="mod ord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5" creationId="{1F9F80BC-4A2E-501C-4F2B-E482F78C4B74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8" creationId="{4E28A1A9-FB81-4816-AAEA-C3B430946951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16" creationId="{AF0552B8-DE8C-40DF-B29F-1728E6A10619}"/>
          </ac:picMkLst>
        </pc:picChg>
        <pc:picChg chg="add del">
          <ac:chgData name="Vitor kaviski" userId="a35ca18e10bcad5f" providerId="LiveId" clId="{897D37D5-2F87-42A5-84C0-862148C983C1}" dt="2023-03-06T14:06:21.966" v="1885" actId="26606"/>
          <ac:picMkLst>
            <pc:docMk/>
            <pc:sldMk cId="2864336091" sldId="285"/>
            <ac:picMk id="53" creationId="{2FB01CCF-839B-4126-9BF9-132C64D8A1AA}"/>
          </ac:picMkLst>
        </pc:picChg>
      </pc:sldChg>
      <pc:sldChg chg="addSp modSp mod ord setBg">
        <pc:chgData name="Vitor kaviski" userId="a35ca18e10bcad5f" providerId="LiveId" clId="{897D37D5-2F87-42A5-84C0-862148C983C1}" dt="2023-03-06T16:02:10.027" v="2725" actId="1076"/>
        <pc:sldMkLst>
          <pc:docMk/>
          <pc:sldMk cId="2486623866" sldId="286"/>
        </pc:sldMkLst>
        <pc:spChg chg="mo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2" creationId="{057DCE4B-6891-BBC0-FF06-B51D02F1E35C}"/>
          </ac:spMkLst>
        </pc:spChg>
        <pc:spChg chg="mod">
          <ac:chgData name="Vitor kaviski" userId="a35ca18e10bcad5f" providerId="LiveId" clId="{897D37D5-2F87-42A5-84C0-862148C983C1}" dt="2023-03-06T13:58:22.281" v="1743" actId="1076"/>
          <ac:spMkLst>
            <pc:docMk/>
            <pc:sldMk cId="2486623866" sldId="286"/>
            <ac:spMk id="3" creationId="{96184B8A-4EC6-B010-8943-BFBD8C82797F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10" creationId="{6BFC9644-673A-459F-B3C5-9310A4E50E3B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41" creationId="{7D1C411D-0818-4640-8657-2AF78250C802}"/>
          </ac:spMkLst>
        </pc:spChg>
        <pc:grpChg chg="add">
          <ac:chgData name="Vitor kaviski" userId="a35ca18e10bcad5f" providerId="LiveId" clId="{897D37D5-2F87-42A5-84C0-862148C983C1}" dt="2023-03-06T13:57:44.375" v="1726" actId="26606"/>
          <ac:grpSpMkLst>
            <pc:docMk/>
            <pc:sldMk cId="2486623866" sldId="286"/>
            <ac:grpSpMk id="12" creationId="{4ADB9295-9645-4BF2-ADFD-75800B7FAD06}"/>
          </ac:grpSpMkLst>
        </pc:grpChg>
        <pc:picChg chg="mod">
          <ac:chgData name="Vitor kaviski" userId="a35ca18e10bcad5f" providerId="LiveId" clId="{897D37D5-2F87-42A5-84C0-862148C983C1}" dt="2023-03-06T16:02:10.027" v="2725" actId="1076"/>
          <ac:picMkLst>
            <pc:docMk/>
            <pc:sldMk cId="2486623866" sldId="286"/>
            <ac:picMk id="5" creationId="{6A51F728-03E1-A892-3D09-A5C6CF39EDE3}"/>
          </ac:picMkLst>
        </pc:picChg>
      </pc:sldChg>
      <pc:sldChg chg="addSp delSp modSp mod setBg delDesignElem">
        <pc:chgData name="Vitor kaviski" userId="a35ca18e10bcad5f" providerId="LiveId" clId="{897D37D5-2F87-42A5-84C0-862148C983C1}" dt="2023-03-06T16:36:43.122" v="2878"/>
        <pc:sldMkLst>
          <pc:docMk/>
          <pc:sldMk cId="2579085971" sldId="287"/>
        </pc:sldMkLst>
        <pc:spChg chg="mod">
          <ac:chgData name="Vitor kaviski" userId="a35ca18e10bcad5f" providerId="LiveId" clId="{897D37D5-2F87-42A5-84C0-862148C983C1}" dt="2023-03-06T16:19:51.151" v="2853" actId="1076"/>
          <ac:spMkLst>
            <pc:docMk/>
            <pc:sldMk cId="2579085971" sldId="287"/>
            <ac:spMk id="2" creationId="{3359FBF3-F943-A09B-C66F-B99202EDD190}"/>
          </ac:spMkLst>
        </pc:spChg>
        <pc:spChg chg="add del">
          <ac:chgData name="Vitor kaviski" userId="a35ca18e10bcad5f" providerId="LiveId" clId="{897D37D5-2F87-42A5-84C0-862148C983C1}" dt="2023-03-06T16:36:43.122" v="2878"/>
          <ac:spMkLst>
            <pc:docMk/>
            <pc:sldMk cId="2579085971" sldId="287"/>
            <ac:spMk id="55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6:36:43.122" v="2878"/>
          <ac:grpSpMkLst>
            <pc:docMk/>
            <pc:sldMk cId="2579085971" sldId="287"/>
            <ac:grpSpMk id="14" creationId="{96FA2727-C33B-44D1-885B-76DC0424E577}"/>
          </ac:grpSpMkLst>
        </pc:grpChg>
        <pc:picChg chg="add del">
          <ac:chgData name="Vitor kaviski" userId="a35ca18e10bcad5f" providerId="LiveId" clId="{897D37D5-2F87-42A5-84C0-862148C983C1}" dt="2023-03-06T16:36:43.122" v="2878"/>
          <ac:picMkLst>
            <pc:docMk/>
            <pc:sldMk cId="2579085971" sldId="287"/>
            <ac:picMk id="12" creationId="{174E31E4-530B-4247-962C-F46F5F66DFFB}"/>
          </ac:picMkLst>
        </pc:picChg>
      </pc:sldChg>
      <pc:sldChg chg="del">
        <pc:chgData name="Vitor kaviski" userId="a35ca18e10bcad5f" providerId="LiveId" clId="{897D37D5-2F87-42A5-84C0-862148C983C1}" dt="2023-03-06T12:38:14.373" v="1139" actId="2696"/>
        <pc:sldMkLst>
          <pc:docMk/>
          <pc:sldMk cId="484502681" sldId="291"/>
        </pc:sldMkLst>
      </pc:sldChg>
      <pc:sldChg chg="del">
        <pc:chgData name="Vitor kaviski" userId="a35ca18e10bcad5f" providerId="LiveId" clId="{897D37D5-2F87-42A5-84C0-862148C983C1}" dt="2023-03-06T14:04:28.397" v="1868" actId="2696"/>
        <pc:sldMkLst>
          <pc:docMk/>
          <pc:sldMk cId="3992502040" sldId="292"/>
        </pc:sldMkLst>
      </pc:sldChg>
      <pc:sldChg chg="del">
        <pc:chgData name="Vitor kaviski" userId="a35ca18e10bcad5f" providerId="LiveId" clId="{897D37D5-2F87-42A5-84C0-862148C983C1}" dt="2023-03-06T14:04:15.328" v="1863" actId="2696"/>
        <pc:sldMkLst>
          <pc:docMk/>
          <pc:sldMk cId="1387544917" sldId="293"/>
        </pc:sldMkLst>
      </pc:sldChg>
      <pc:sldChg chg="del">
        <pc:chgData name="Vitor kaviski" userId="a35ca18e10bcad5f" providerId="LiveId" clId="{897D37D5-2F87-42A5-84C0-862148C983C1}" dt="2023-03-06T14:04:31.315" v="1869" actId="2696"/>
        <pc:sldMkLst>
          <pc:docMk/>
          <pc:sldMk cId="364404149" sldId="294"/>
        </pc:sldMkLst>
      </pc:sldChg>
      <pc:sldChg chg="addSp delSp modSp add del mod setBg setClrOvrMap delDesignElem">
        <pc:chgData name="Vitor kaviski" userId="a35ca18e10bcad5f" providerId="LiveId" clId="{897D37D5-2F87-42A5-84C0-862148C983C1}" dt="2023-03-06T15:52:33.908" v="2571" actId="13782"/>
        <pc:sldMkLst>
          <pc:docMk/>
          <pc:sldMk cId="3318152209" sldId="296"/>
        </pc:sldMkLst>
        <pc:spChg chg="add del mod">
          <ac:chgData name="Vitor kaviski" userId="a35ca18e10bcad5f" providerId="LiveId" clId="{897D37D5-2F87-42A5-84C0-862148C983C1}" dt="2023-03-06T15:38:21.571" v="2395" actId="26606"/>
          <ac:spMkLst>
            <pc:docMk/>
            <pc:sldMk cId="3318152209" sldId="296"/>
            <ac:spMk id="3" creationId="{EEA6A494-7039-CD8E-EA6E-932A8F032F39}"/>
          </ac:spMkLst>
        </pc:spChg>
        <pc:spChg chg="add del">
          <ac:chgData name="Vitor kaviski" userId="a35ca18e10bcad5f" providerId="LiveId" clId="{897D37D5-2F87-42A5-84C0-862148C983C1}" dt="2023-03-06T15:38:42.325" v="2409" actId="26606"/>
          <ac:spMkLst>
            <pc:docMk/>
            <pc:sldMk cId="3318152209" sldId="296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7:00.391" v="2492" actId="26606"/>
          <ac:spMkLst>
            <pc:docMk/>
            <pc:sldMk cId="3318152209" sldId="296"/>
            <ac:spMk id="10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42.298" v="2408" actId="26606"/>
          <ac:spMkLst>
            <pc:docMk/>
            <pc:sldMk cId="3318152209" sldId="296"/>
            <ac:spMk id="1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4.911" v="2398" actId="26606"/>
          <ac:spMkLst>
            <pc:docMk/>
            <pc:sldMk cId="3318152209" sldId="296"/>
            <ac:spMk id="14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42.298" v="2408" actId="26606"/>
          <ac:spMkLst>
            <pc:docMk/>
            <pc:sldMk cId="3318152209" sldId="296"/>
            <ac:spMk id="1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38:35.909" v="2400" actId="26606"/>
          <ac:spMkLst>
            <pc:docMk/>
            <pc:sldMk cId="3318152209" sldId="296"/>
            <ac:spMk id="16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51:52.134" v="2559" actId="26606"/>
          <ac:spMkLst>
            <pc:docMk/>
            <pc:sldMk cId="3318152209" sldId="296"/>
            <ac:spMk id="1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51:54.223" v="2567" actId="26606"/>
          <ac:spMkLst>
            <pc:docMk/>
            <pc:sldMk cId="3318152209" sldId="296"/>
            <ac:spMk id="18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51:52.673" v="2561" actId="26606"/>
          <ac:spMkLst>
            <pc:docMk/>
            <pc:sldMk cId="3318152209" sldId="296"/>
            <ac:spMk id="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6.747" v="2402" actId="26606"/>
          <ac:spMkLst>
            <pc:docMk/>
            <pc:sldMk cId="3318152209" sldId="296"/>
            <ac:spMk id="4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6.747" v="2402" actId="26606"/>
          <ac:spMkLst>
            <pc:docMk/>
            <pc:sldMk cId="3318152209" sldId="296"/>
            <ac:spMk id="4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51:56.099" v="2569" actId="26606"/>
          <ac:spMkLst>
            <pc:docMk/>
            <pc:sldMk cId="3318152209" sldId="296"/>
            <ac:spMk id="57" creationId="{9FDB3AF7-1F52-4FC7-8B5D-4804290ED069}"/>
          </ac:spMkLst>
        </pc:spChg>
        <pc:spChg chg="add del">
          <ac:chgData name="Vitor kaviski" userId="a35ca18e10bcad5f" providerId="LiveId" clId="{897D37D5-2F87-42A5-84C0-862148C983C1}" dt="2023-03-06T15:51:56.099" v="2569" actId="26606"/>
          <ac:spMkLst>
            <pc:docMk/>
            <pc:sldMk cId="3318152209" sldId="296"/>
            <ac:spMk id="58" creationId="{3A24221C-670F-4411-AC01-F9F88CB3D702}"/>
          </ac:spMkLst>
        </pc:spChg>
        <pc:spChg chg="add del">
          <ac:chgData name="Vitor kaviski" userId="a35ca18e10bcad5f" providerId="LiveId" clId="{897D37D5-2F87-42A5-84C0-862148C983C1}" dt="2023-03-06T15:39:14.123" v="2421"/>
          <ac:spMkLst>
            <pc:docMk/>
            <pc:sldMk cId="3318152209" sldId="296"/>
            <ac:spMk id="7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9:10.111" v="2419" actId="26606"/>
          <ac:spMkLst>
            <pc:docMk/>
            <pc:sldMk cId="3318152209" sldId="296"/>
            <ac:spMk id="81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55.200" v="2413" actId="26606"/>
          <ac:spMkLst>
            <pc:docMk/>
            <pc:sldMk cId="3318152209" sldId="296"/>
            <ac:spMk id="8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51:52.673" v="2561" actId="26606"/>
          <ac:spMkLst>
            <pc:docMk/>
            <pc:sldMk cId="3318152209" sldId="296"/>
            <ac:spMk id="8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38:55.200" v="2413" actId="26606"/>
          <ac:spMkLst>
            <pc:docMk/>
            <pc:sldMk cId="3318152209" sldId="296"/>
            <ac:spMk id="117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5:38:42.298" v="2408" actId="26606"/>
          <ac:grpSpMkLst>
            <pc:docMk/>
            <pc:sldMk cId="3318152209" sldId="296"/>
            <ac:grpSpMk id="1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36.747" v="2402" actId="26606"/>
          <ac:grpSpMkLst>
            <pc:docMk/>
            <pc:sldMk cId="3318152209" sldId="296"/>
            <ac:grpSpMk id="4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42.298" v="2408" actId="26606"/>
          <ac:grpSpMkLst>
            <pc:docMk/>
            <pc:sldMk cId="3318152209" sldId="296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38:36.747" v="2402" actId="26606"/>
          <ac:grpSpMkLst>
            <pc:docMk/>
            <pc:sldMk cId="3318152209" sldId="296"/>
            <ac:grpSpMk id="4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51:56.099" v="2569" actId="26606"/>
          <ac:grpSpMkLst>
            <pc:docMk/>
            <pc:sldMk cId="3318152209" sldId="296"/>
            <ac:grpSpMk id="61" creationId="{97B65CB7-C3FE-4A14-B3D0-FCAA23163EA2}"/>
          </ac:grpSpMkLst>
        </pc:grpChg>
        <pc:grpChg chg="add del">
          <ac:chgData name="Vitor kaviski" userId="a35ca18e10bcad5f" providerId="LiveId" clId="{897D37D5-2F87-42A5-84C0-862148C983C1}" dt="2023-03-06T15:51:52.673" v="2561" actId="26606"/>
          <ac:grpSpMkLst>
            <pc:docMk/>
            <pc:sldMk cId="3318152209" sldId="296"/>
            <ac:grpSpMk id="7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55.200" v="2413" actId="26606"/>
          <ac:grpSpMkLst>
            <pc:docMk/>
            <pc:sldMk cId="3318152209" sldId="296"/>
            <ac:grpSpMk id="8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51:52.673" v="2561" actId="26606"/>
          <ac:grpSpMkLst>
            <pc:docMk/>
            <pc:sldMk cId="3318152209" sldId="296"/>
            <ac:grpSpMk id="8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38:55.200" v="2413" actId="26606"/>
          <ac:grpSpMkLst>
            <pc:docMk/>
            <pc:sldMk cId="3318152209" sldId="296"/>
            <ac:grpSpMk id="119" creationId="{1DCE6B36-1420-43AB-86CF-4E653A517B9C}"/>
          </ac:grpSpMkLst>
        </pc:grpChg>
        <pc:graphicFrameChg chg="del mod">
          <ac:chgData name="Vitor kaviski" userId="a35ca18e10bcad5f" providerId="LiveId" clId="{897D37D5-2F87-42A5-84C0-862148C983C1}" dt="2023-03-06T14:03:12.254" v="1840" actId="478"/>
          <ac:graphicFrameMkLst>
            <pc:docMk/>
            <pc:sldMk cId="3318152209" sldId="296"/>
            <ac:graphicFrameMk id="5" creationId="{B2860ED7-C853-965D-4A75-22AD7B23588C}"/>
          </ac:graphicFrameMkLst>
        </pc:graphicFrameChg>
        <pc:graphicFrameChg chg="add del">
          <ac:chgData name="Vitor kaviski" userId="a35ca18e10bcad5f" providerId="LiveId" clId="{897D37D5-2F87-42A5-84C0-862148C983C1}" dt="2023-03-06T15:38:21.536" v="2394" actId="26606"/>
          <ac:graphicFrameMkLst>
            <pc:docMk/>
            <pc:sldMk cId="3318152209" sldId="296"/>
            <ac:graphicFrameMk id="6" creationId="{2CAFE8ED-7FEB-DF8D-66DC-72F3F1868530}"/>
          </ac:graphicFrameMkLst>
        </pc:graphicFrameChg>
        <pc:graphicFrameChg chg="add mod modGraphic">
          <ac:chgData name="Vitor kaviski" userId="a35ca18e10bcad5f" providerId="LiveId" clId="{897D37D5-2F87-42A5-84C0-862148C983C1}" dt="2023-03-06T15:52:33.908" v="2571" actId="13782"/>
          <ac:graphicFrameMkLst>
            <pc:docMk/>
            <pc:sldMk cId="3318152209" sldId="296"/>
            <ac:graphicFrameMk id="8" creationId="{3F74CFDD-7258-58A5-08C6-60533C11D2E7}"/>
          </ac:graphicFrameMkLst>
        </pc:graphicFrameChg>
        <pc:picChg chg="add del">
          <ac:chgData name="Vitor kaviski" userId="a35ca18e10bcad5f" providerId="LiveId" clId="{897D37D5-2F87-42A5-84C0-862148C983C1}" dt="2023-03-06T15:38:42.298" v="2408" actId="26606"/>
          <ac:picMkLst>
            <pc:docMk/>
            <pc:sldMk cId="3318152209" sldId="296"/>
            <ac:picMk id="1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38:36.747" v="2402" actId="26606"/>
          <ac:picMkLst>
            <pc:docMk/>
            <pc:sldMk cId="3318152209" sldId="296"/>
            <ac:picMk id="4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51:56.099" v="2569" actId="26606"/>
          <ac:picMkLst>
            <pc:docMk/>
            <pc:sldMk cId="3318152209" sldId="296"/>
            <ac:picMk id="59" creationId="{99983362-16AE-4C35-B8B4-A44269F9A4D3}"/>
          </ac:picMkLst>
        </pc:picChg>
        <pc:picChg chg="add del">
          <ac:chgData name="Vitor kaviski" userId="a35ca18e10bcad5f" providerId="LiveId" clId="{897D37D5-2F87-42A5-84C0-862148C983C1}" dt="2023-03-06T15:51:56.099" v="2569" actId="26606"/>
          <ac:picMkLst>
            <pc:docMk/>
            <pc:sldMk cId="3318152209" sldId="296"/>
            <ac:picMk id="60" creationId="{96BD1BD4-F5F9-4A91-81EA-5923E1AEE67F}"/>
          </ac:picMkLst>
        </pc:picChg>
        <pc:picChg chg="add del">
          <ac:chgData name="Vitor kaviski" userId="a35ca18e10bcad5f" providerId="LiveId" clId="{897D37D5-2F87-42A5-84C0-862148C983C1}" dt="2023-03-06T15:38:42.298" v="2408" actId="26606"/>
          <ac:picMkLst>
            <pc:docMk/>
            <pc:sldMk cId="3318152209" sldId="296"/>
            <ac:picMk id="7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38:36.747" v="2402" actId="26606"/>
          <ac:picMkLst>
            <pc:docMk/>
            <pc:sldMk cId="3318152209" sldId="296"/>
            <ac:picMk id="7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51:52.673" v="2561" actId="26606"/>
          <ac:picMkLst>
            <pc:docMk/>
            <pc:sldMk cId="3318152209" sldId="296"/>
            <ac:picMk id="8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51:52.673" v="2561" actId="26606"/>
          <ac:picMkLst>
            <pc:docMk/>
            <pc:sldMk cId="3318152209" sldId="296"/>
            <ac:picMk id="8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38:55.200" v="2413" actId="26606"/>
          <ac:picMkLst>
            <pc:docMk/>
            <pc:sldMk cId="3318152209" sldId="296"/>
            <ac:picMk id="11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38:55.200" v="2413" actId="26606"/>
          <ac:picMkLst>
            <pc:docMk/>
            <pc:sldMk cId="3318152209" sldId="296"/>
            <ac:picMk id="148" creationId="{9BE36DBF-0333-4D36-A5BF-81FDA2406FE9}"/>
          </ac:picMkLst>
        </pc:picChg>
      </pc:sldChg>
      <pc:sldChg chg="addSp delSp modSp add del mod setBg setClrOvrMap">
        <pc:chgData name="Vitor kaviski" userId="a35ca18e10bcad5f" providerId="LiveId" clId="{897D37D5-2F87-42A5-84C0-862148C983C1}" dt="2023-03-06T15:42:54.619" v="2480" actId="1076"/>
        <pc:sldMkLst>
          <pc:docMk/>
          <pc:sldMk cId="442015942" sldId="297"/>
        </pc:sldMkLst>
        <pc:spChg chg="add del mod">
          <ac:chgData name="Vitor kaviski" userId="a35ca18e10bcad5f" providerId="LiveId" clId="{897D37D5-2F87-42A5-84C0-862148C983C1}" dt="2023-03-06T15:39:55.933" v="2431" actId="26606"/>
          <ac:spMkLst>
            <pc:docMk/>
            <pc:sldMk cId="442015942" sldId="297"/>
            <ac:spMk id="3" creationId="{C77A9C80-6C29-A91D-1388-3F52FDB994EE}"/>
          </ac:spMkLst>
        </pc:spChg>
        <pc:graphicFrameChg chg="add del">
          <ac:chgData name="Vitor kaviski" userId="a35ca18e10bcad5f" providerId="LiveId" clId="{897D37D5-2F87-42A5-84C0-862148C983C1}" dt="2023-03-06T15:39:55.918" v="2430" actId="26606"/>
          <ac:graphicFrameMkLst>
            <pc:docMk/>
            <pc:sldMk cId="442015942" sldId="297"/>
            <ac:graphicFrameMk id="5" creationId="{EBCE2A93-F014-F061-3F76-68A12C65E528}"/>
          </ac:graphicFrameMkLst>
        </pc:graphicFrameChg>
        <pc:graphicFrameChg chg="add mod modGraphic">
          <ac:chgData name="Vitor kaviski" userId="a35ca18e10bcad5f" providerId="LiveId" clId="{897D37D5-2F87-42A5-84C0-862148C983C1}" dt="2023-03-06T15:42:54.619" v="2480" actId="1076"/>
          <ac:graphicFrameMkLst>
            <pc:docMk/>
            <pc:sldMk cId="442015942" sldId="297"/>
            <ac:graphicFrameMk id="7" creationId="{3C182467-BE78-DA10-E635-AFDE6616D2BC}"/>
          </ac:graphicFrameMkLst>
        </pc:graphicFrameChg>
        <pc:graphicFrameChg chg="del mod">
          <ac:chgData name="Vitor kaviski" userId="a35ca18e10bcad5f" providerId="LiveId" clId="{897D37D5-2F87-42A5-84C0-862148C983C1}" dt="2023-03-06T14:03:27.404" v="1845" actId="478"/>
          <ac:graphicFrameMkLst>
            <pc:docMk/>
            <pc:sldMk cId="442015942" sldId="297"/>
            <ac:graphicFrameMk id="53" creationId="{FB958544-9320-20CE-CABB-61B569ECC3C7}"/>
          </ac:graphicFrameMkLst>
        </pc:graphicFrameChg>
      </pc:sldChg>
      <pc:sldChg chg="del">
        <pc:chgData name="Vitor kaviski" userId="a35ca18e10bcad5f" providerId="LiveId" clId="{897D37D5-2F87-42A5-84C0-862148C983C1}" dt="2023-03-06T14:04:13.179" v="1862" actId="2696"/>
        <pc:sldMkLst>
          <pc:docMk/>
          <pc:sldMk cId="1925812714" sldId="298"/>
        </pc:sldMkLst>
      </pc:sldChg>
      <pc:sldChg chg="del">
        <pc:chgData name="Vitor kaviski" userId="a35ca18e10bcad5f" providerId="LiveId" clId="{897D37D5-2F87-42A5-84C0-862148C983C1}" dt="2023-03-06T14:04:11.586" v="1861" actId="2696"/>
        <pc:sldMkLst>
          <pc:docMk/>
          <pc:sldMk cId="2889733012" sldId="299"/>
        </pc:sldMkLst>
      </pc:sldChg>
      <pc:sldChg chg="del">
        <pc:chgData name="Vitor kaviski" userId="a35ca18e10bcad5f" providerId="LiveId" clId="{897D37D5-2F87-42A5-84C0-862148C983C1}" dt="2023-03-06T14:04:08.385" v="1860" actId="2696"/>
        <pc:sldMkLst>
          <pc:docMk/>
          <pc:sldMk cId="4004074020" sldId="300"/>
        </pc:sldMkLst>
      </pc:sldChg>
      <pc:sldChg chg="del">
        <pc:chgData name="Vitor kaviski" userId="a35ca18e10bcad5f" providerId="LiveId" clId="{897D37D5-2F87-42A5-84C0-862148C983C1}" dt="2023-03-06T14:04:06.621" v="1859" actId="2696"/>
        <pc:sldMkLst>
          <pc:docMk/>
          <pc:sldMk cId="3991712016" sldId="301"/>
        </pc:sldMkLst>
      </pc:sldChg>
      <pc:sldChg chg="del">
        <pc:chgData name="Vitor kaviski" userId="a35ca18e10bcad5f" providerId="LiveId" clId="{897D37D5-2F87-42A5-84C0-862148C983C1}" dt="2023-03-06T14:04:05.304" v="1858" actId="2696"/>
        <pc:sldMkLst>
          <pc:docMk/>
          <pc:sldMk cId="2085120107" sldId="302"/>
        </pc:sldMkLst>
      </pc:sldChg>
      <pc:sldChg chg="del">
        <pc:chgData name="Vitor kaviski" userId="a35ca18e10bcad5f" providerId="LiveId" clId="{897D37D5-2F87-42A5-84C0-862148C983C1}" dt="2023-03-06T14:04:03.692" v="1857" actId="2696"/>
        <pc:sldMkLst>
          <pc:docMk/>
          <pc:sldMk cId="2490415337" sldId="303"/>
        </pc:sldMkLst>
      </pc:sldChg>
      <pc:sldChg chg="del">
        <pc:chgData name="Vitor kaviski" userId="a35ca18e10bcad5f" providerId="LiveId" clId="{897D37D5-2F87-42A5-84C0-862148C983C1}" dt="2023-03-06T14:04:00.689" v="1856" actId="2696"/>
        <pc:sldMkLst>
          <pc:docMk/>
          <pc:sldMk cId="1453114507" sldId="304"/>
        </pc:sldMkLst>
      </pc:sldChg>
      <pc:sldChg chg="del">
        <pc:chgData name="Vitor kaviski" userId="a35ca18e10bcad5f" providerId="LiveId" clId="{897D37D5-2F87-42A5-84C0-862148C983C1}" dt="2023-03-06T14:03:59.309" v="1855" actId="2696"/>
        <pc:sldMkLst>
          <pc:docMk/>
          <pc:sldMk cId="1656554488" sldId="305"/>
        </pc:sldMkLst>
      </pc:sldChg>
      <pc:sldChg chg="del">
        <pc:chgData name="Vitor kaviski" userId="a35ca18e10bcad5f" providerId="LiveId" clId="{897D37D5-2F87-42A5-84C0-862148C983C1}" dt="2023-03-06T14:03:57.417" v="1854" actId="2696"/>
        <pc:sldMkLst>
          <pc:docMk/>
          <pc:sldMk cId="1432470287" sldId="306"/>
        </pc:sldMkLst>
      </pc:sldChg>
      <pc:sldChg chg="del">
        <pc:chgData name="Vitor kaviski" userId="a35ca18e10bcad5f" providerId="LiveId" clId="{897D37D5-2F87-42A5-84C0-862148C983C1}" dt="2023-03-06T14:03:55.083" v="1853" actId="2696"/>
        <pc:sldMkLst>
          <pc:docMk/>
          <pc:sldMk cId="1757475830" sldId="308"/>
        </pc:sldMkLst>
      </pc:sldChg>
      <pc:sldChg chg="del">
        <pc:chgData name="Vitor kaviski" userId="a35ca18e10bcad5f" providerId="LiveId" clId="{897D37D5-2F87-42A5-84C0-862148C983C1}" dt="2023-03-06T14:03:53.393" v="1852" actId="2696"/>
        <pc:sldMkLst>
          <pc:docMk/>
          <pc:sldMk cId="3305436272" sldId="310"/>
        </pc:sldMkLst>
      </pc:sldChg>
      <pc:sldChg chg="addSp delSp modSp del mod">
        <pc:chgData name="Vitor kaviski" userId="a35ca18e10bcad5f" providerId="LiveId" clId="{897D37D5-2F87-42A5-84C0-862148C983C1}" dt="2023-03-06T14:03:51.732" v="1851" actId="2696"/>
        <pc:sldMkLst>
          <pc:docMk/>
          <pc:sldMk cId="1932345433" sldId="311"/>
        </pc:sldMkLst>
        <pc:spChg chg="add mod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3" creationId="{0572539A-5C64-2435-9378-B0D95D93C0C3}"/>
          </ac:spMkLst>
        </pc:spChg>
        <pc:spChg chg="del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2:21:58.956" v="705" actId="26606"/>
        <pc:sldMkLst>
          <pc:docMk/>
          <pc:sldMk cId="2728210969" sldId="312"/>
        </pc:sldMkLst>
        <pc:spChg chg="add del mod">
          <ac:chgData name="Vitor kaviski" userId="a35ca18e10bcad5f" providerId="LiveId" clId="{897D37D5-2F87-42A5-84C0-862148C983C1}" dt="2023-03-06T12:15:32.546" v="374" actId="26606"/>
          <ac:spMkLst>
            <pc:docMk/>
            <pc:sldMk cId="2728210969" sldId="312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2:21:56.549" v="704" actId="20577"/>
          <ac:spMkLst>
            <pc:docMk/>
            <pc:sldMk cId="2728210969" sldId="312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10" creationId="{54B9C16B-AC4A-44ED-9075-F76549B46E7C}"/>
          </ac:spMkLst>
        </pc:spChg>
        <pc:spChg chg="del">
          <ac:chgData name="Vitor kaviski" userId="a35ca18e10bcad5f" providerId="LiveId" clId="{897D37D5-2F87-42A5-84C0-862148C983C1}" dt="2023-03-06T12:12:58.473" v="283"/>
          <ac:spMkLst>
            <pc:docMk/>
            <pc:sldMk cId="2728210969" sldId="31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15:07.134" v="366" actId="26606"/>
          <ac:spMkLst>
            <pc:docMk/>
            <pc:sldMk cId="2728210969" sldId="312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9.952" v="700" actId="26606"/>
          <ac:spMkLst>
            <pc:docMk/>
            <pc:sldMk cId="2728210969" sldId="312"/>
            <ac:spMk id="98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11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1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7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8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90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15:07.134" v="366" actId="26606"/>
          <ac:graphicFrameMkLst>
            <pc:docMk/>
            <pc:sldMk cId="2728210969" sldId="312"/>
            <ac:graphicFrameMk id="9" creationId="{B345F704-D43B-01BA-F84D-72D94B541136}"/>
          </ac:graphicFrameMkLst>
        </pc:graphicFrameChg>
        <pc:graphicFrameChg chg="add del">
          <ac:chgData name="Vitor kaviski" userId="a35ca18e10bcad5f" providerId="LiveId" clId="{897D37D5-2F87-42A5-84C0-862148C983C1}" dt="2023-03-06T12:15:16.891" v="368" actId="26606"/>
          <ac:graphicFrameMkLst>
            <pc:docMk/>
            <pc:sldMk cId="2728210969" sldId="312"/>
            <ac:graphicFrameMk id="76" creationId="{95F77B9C-F634-DC22-ADEC-AEBE3C0BF37A}"/>
          </ac:graphicFrameMkLst>
        </pc:graphicFrameChg>
        <pc:graphicFrameChg chg="add del">
          <ac:chgData name="Vitor kaviski" userId="a35ca18e10bcad5f" providerId="LiveId" clId="{897D37D5-2F87-42A5-84C0-862148C983C1}" dt="2023-03-06T12:15:27.255" v="371" actId="26606"/>
          <ac:graphicFrameMkLst>
            <pc:docMk/>
            <pc:sldMk cId="2728210969" sldId="312"/>
            <ac:graphicFrameMk id="82" creationId="{9C5C8F16-72DC-CECE-AE6B-FAE852E309C4}"/>
          </ac:graphicFrameMkLst>
        </pc:graphicFrameChg>
        <pc:graphicFrameChg chg="add del">
          <ac:chgData name="Vitor kaviski" userId="a35ca18e10bcad5f" providerId="LiveId" clId="{897D37D5-2F87-42A5-84C0-862148C983C1}" dt="2023-03-06T12:15:32.493" v="373" actId="26606"/>
          <ac:graphicFrameMkLst>
            <pc:docMk/>
            <pc:sldMk cId="2728210969" sldId="312"/>
            <ac:graphicFrameMk id="84" creationId="{F9C7DA41-5512-8BDC-FB4E-BDEC18F39FA7}"/>
          </ac:graphicFrameMkLst>
        </pc:graphicFrameChg>
        <pc:graphicFrameChg chg="add mod modGraphic">
          <ac:chgData name="Vitor kaviski" userId="a35ca18e10bcad5f" providerId="LiveId" clId="{897D37D5-2F87-42A5-84C0-862148C983C1}" dt="2023-03-06T12:21:58.956" v="705" actId="26606"/>
          <ac:graphicFrameMkLst>
            <pc:docMk/>
            <pc:sldMk cId="2728210969" sldId="312"/>
            <ac:graphicFrameMk id="93" creationId="{9C5C8F16-72DC-CECE-AE6B-FAE852E309C4}"/>
          </ac:graphicFrameMkLst>
        </pc:graphicFrame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4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7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8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92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12:58.473" v="283"/>
          <ac:cxnSpMkLst>
            <pc:docMk/>
            <pc:sldMk cId="2728210969" sldId="312"/>
            <ac:cxnSpMk id="56" creationId="{085ECEC0-FF5D-4348-92C7-1EA7C61E770C}"/>
          </ac:cxnSpMkLst>
        </pc:cxnChg>
      </pc:sldChg>
      <pc:sldChg chg="add del">
        <pc:chgData name="Vitor kaviski" userId="a35ca18e10bcad5f" providerId="LiveId" clId="{897D37D5-2F87-42A5-84C0-862148C983C1}" dt="2023-03-06T12:13:37.120" v="285" actId="47"/>
        <pc:sldMkLst>
          <pc:docMk/>
          <pc:sldMk cId="621434673" sldId="313"/>
        </pc:sldMkLst>
      </pc:sldChg>
      <pc:sldChg chg="modSp add mod ord">
        <pc:chgData name="Vitor kaviski" userId="a35ca18e10bcad5f" providerId="LiveId" clId="{897D37D5-2F87-42A5-84C0-862148C983C1}" dt="2023-03-06T12:22:53.062" v="780" actId="20577"/>
        <pc:sldMkLst>
          <pc:docMk/>
          <pc:sldMk cId="841694884" sldId="313"/>
        </pc:sldMkLst>
        <pc:spChg chg="mod">
          <ac:chgData name="Vitor kaviski" userId="a35ca18e10bcad5f" providerId="LiveId" clId="{897D37D5-2F87-42A5-84C0-862148C983C1}" dt="2023-03-06T12:22:53.062" v="780" actId="20577"/>
          <ac:spMkLst>
            <pc:docMk/>
            <pc:sldMk cId="841694884" sldId="313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2:13:44.817" v="288"/>
        <pc:sldMkLst>
          <pc:docMk/>
          <pc:sldMk cId="1682621560" sldId="313"/>
        </pc:sldMkLst>
        <pc:spChg chg="add del">
          <ac:chgData name="Vitor kaviski" userId="a35ca18e10bcad5f" providerId="LiveId" clId="{897D37D5-2F87-42A5-84C0-862148C983C1}" dt="2023-03-06T12:13:44.817" v="288"/>
          <ac:spMkLst>
            <pc:docMk/>
            <pc:sldMk cId="1682621560" sldId="313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2:13:44.817" v="288"/>
          <ac:picMkLst>
            <pc:docMk/>
            <pc:sldMk cId="1682621560" sldId="313"/>
            <ac:picMk id="9" creationId="{9ACD3AF8-B16E-4174-8C1A-41F683C4AF8A}"/>
          </ac:picMkLst>
        </pc:picChg>
      </pc:sldChg>
      <pc:sldChg chg="addSp delSp modSp add mod setBg setClrOvrMap delDesignElem">
        <pc:chgData name="Vitor kaviski" userId="a35ca18e10bcad5f" providerId="LiveId" clId="{897D37D5-2F87-42A5-84C0-862148C983C1}" dt="2023-03-06T16:35:53.619" v="2874" actId="1076"/>
        <pc:sldMkLst>
          <pc:docMk/>
          <pc:sldMk cId="3837361495" sldId="314"/>
        </pc:sldMkLst>
        <pc:spChg chg="add del mod">
          <ac:chgData name="Vitor kaviski" userId="a35ca18e10bcad5f" providerId="LiveId" clId="{897D37D5-2F87-42A5-84C0-862148C983C1}" dt="2023-03-06T12:21:22.501" v="693" actId="26606"/>
          <ac:spMkLst>
            <pc:docMk/>
            <pc:sldMk cId="3837361495" sldId="314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6:20:36.856" v="2870" actId="1076"/>
          <ac:spMkLst>
            <pc:docMk/>
            <pc:sldMk cId="3837361495" sldId="314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1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31.215" v="695"/>
          <ac:spMkLst>
            <pc:docMk/>
            <pc:sldMk cId="3837361495" sldId="314"/>
            <ac:spMk id="79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4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21:22.479" v="692" actId="26606"/>
          <ac:graphicFrameMkLst>
            <pc:docMk/>
            <pc:sldMk cId="3837361495" sldId="314"/>
            <ac:graphicFrameMk id="9" creationId="{C41A4A07-B0D6-6222-B36C-D4534F50BEDA}"/>
          </ac:graphicFrameMkLst>
        </pc:graphicFrameChg>
        <pc:graphicFrameChg chg="add mod">
          <ac:chgData name="Vitor kaviski" userId="a35ca18e10bcad5f" providerId="LiveId" clId="{897D37D5-2F87-42A5-84C0-862148C983C1}" dt="2023-03-06T16:35:53.619" v="2874" actId="1076"/>
          <ac:graphicFrameMkLst>
            <pc:docMk/>
            <pc:sldMk cId="3837361495" sldId="314"/>
            <ac:graphicFrameMk id="80" creationId="{88683FB7-D5CC-E6B9-C83A-CD1C968629BF}"/>
          </ac:graphicFrameMkLst>
        </pc:graphicFrame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77" creationId="{9BE36DBF-0333-4D36-A5BF-81FDA2406FE9}"/>
          </ac:picMkLst>
        </pc:picChg>
      </pc:sldChg>
      <pc:sldChg chg="add ord">
        <pc:chgData name="Vitor kaviski" userId="a35ca18e10bcad5f" providerId="LiveId" clId="{897D37D5-2F87-42A5-84C0-862148C983C1}" dt="2023-03-06T14:10:58.280" v="1982" actId="20578"/>
        <pc:sldMkLst>
          <pc:docMk/>
          <pc:sldMk cId="908377607" sldId="315"/>
        </pc:sldMkLst>
      </pc:sldChg>
      <pc:sldChg chg="modSp add mod ord">
        <pc:chgData name="Vitor kaviski" userId="a35ca18e10bcad5f" providerId="LiveId" clId="{897D37D5-2F87-42A5-84C0-862148C983C1}" dt="2023-03-06T12:23:17.646" v="809" actId="20577"/>
        <pc:sldMkLst>
          <pc:docMk/>
          <pc:sldMk cId="1240208422" sldId="316"/>
        </pc:sldMkLst>
        <pc:spChg chg="mod">
          <ac:chgData name="Vitor kaviski" userId="a35ca18e10bcad5f" providerId="LiveId" clId="{897D37D5-2F87-42A5-84C0-862148C983C1}" dt="2023-03-06T12:23:17.646" v="809" actId="20577"/>
          <ac:spMkLst>
            <pc:docMk/>
            <pc:sldMk cId="1240208422" sldId="316"/>
            <ac:spMk id="4" creationId="{12A57E62-2B0D-881E-A5A4-1AA416D2AA29}"/>
          </ac:spMkLst>
        </pc:spChg>
      </pc:sldChg>
      <pc:sldChg chg="addSp delSp modSp add mod ord setBg delDesignElem">
        <pc:chgData name="Vitor kaviski" userId="a35ca18e10bcad5f" providerId="LiveId" clId="{897D37D5-2F87-42A5-84C0-862148C983C1}" dt="2023-03-06T14:25:47.845" v="2300" actId="122"/>
        <pc:sldMkLst>
          <pc:docMk/>
          <pc:sldMk cId="3350150559" sldId="317"/>
        </pc:sldMkLst>
        <pc:spChg chg="del mod">
          <ac:chgData name="Vitor kaviski" userId="a35ca18e10bcad5f" providerId="LiveId" clId="{897D37D5-2F87-42A5-84C0-862148C983C1}" dt="2023-03-06T14:24:48.305" v="2282" actId="12084"/>
          <ac:spMkLst>
            <pc:docMk/>
            <pc:sldMk cId="3350150559" sldId="317"/>
            <ac:spMk id="4" creationId="{C45898F0-0899-4BC2-0908-EA30AC25A203}"/>
          </ac:spMkLst>
        </pc:spChg>
        <pc:spChg chg="del mod">
          <ac:chgData name="Vitor kaviski" userId="a35ca18e10bcad5f" providerId="LiveId" clId="{897D37D5-2F87-42A5-84C0-862148C983C1}" dt="2023-03-06T14:25:11.226" v="2288" actId="12084"/>
          <ac:spMkLst>
            <pc:docMk/>
            <pc:sldMk cId="3350150559" sldId="317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34:54.542" v="1128"/>
          <ac:spMkLst>
            <pc:docMk/>
            <pc:sldMk cId="3350150559" sldId="317"/>
            <ac:spMk id="12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3" creationId="{74872A0B-8668-4500-9509-EAA581B26C24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7" creationId="{240590EE-5428-41AA-95B2-96FCC1CE67A7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76" creationId="{9AE4726C-1831-4FE3-9A11-227F0DC2F0BC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80" creationId="{E916825F-759B-4F1A-BA80-AF7137691EC5}"/>
          </ac:grpSpMkLst>
        </pc:grpChg>
        <pc:graphicFrameChg chg="add mod">
          <ac:chgData name="Vitor kaviski" userId="a35ca18e10bcad5f" providerId="LiveId" clId="{897D37D5-2F87-42A5-84C0-862148C983C1}" dt="2023-03-06T14:25:43.446" v="2299" actId="1076"/>
          <ac:graphicFrameMkLst>
            <pc:docMk/>
            <pc:sldMk cId="3350150559" sldId="317"/>
            <ac:graphicFrameMk id="2" creationId="{8AF006C5-5510-1156-E7FA-57321C52282D}"/>
          </ac:graphicFrameMkLst>
        </pc:graphicFrameChg>
        <pc:graphicFrameChg chg="add mod">
          <ac:chgData name="Vitor kaviski" userId="a35ca18e10bcad5f" providerId="LiveId" clId="{897D37D5-2F87-42A5-84C0-862148C983C1}" dt="2023-03-06T14:25:47.845" v="2300" actId="122"/>
          <ac:graphicFrameMkLst>
            <pc:docMk/>
            <pc:sldMk cId="3350150559" sldId="317"/>
            <ac:graphicFrameMk id="3" creationId="{8985E8B7-AA55-129E-8755-0705FE989867}"/>
          </ac:graphicFrameMkLst>
        </pc:graphicFrameChg>
        <pc:picChg chg="add mod">
          <ac:chgData name="Vitor kaviski" userId="a35ca18e10bcad5f" providerId="LiveId" clId="{897D37D5-2F87-42A5-84C0-862148C983C1}" dt="2023-03-06T12:37:48.545" v="1138" actId="26606"/>
          <ac:picMkLst>
            <pc:docMk/>
            <pc:sldMk cId="3350150559" sldId="317"/>
            <ac:picMk id="9" creationId="{DA8089CD-2FA8-11BF-1BFA-EF9FE697BE83}"/>
          </ac:picMkLst>
        </pc:picChg>
        <pc:cxnChg chg="del">
          <ac:chgData name="Vitor kaviski" userId="a35ca18e10bcad5f" providerId="LiveId" clId="{897D37D5-2F87-42A5-84C0-862148C983C1}" dt="2023-03-06T12:34:54.542" v="1128"/>
          <ac:cxnSpMkLst>
            <pc:docMk/>
            <pc:sldMk cId="3350150559" sldId="317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50:30.731" v="1617" actId="26606"/>
        <pc:sldMkLst>
          <pc:docMk/>
          <pc:sldMk cId="2424634320" sldId="318"/>
        </pc:sldMkLst>
        <pc:spChg chg="add del mod">
          <ac:chgData name="Vitor kaviski" userId="a35ca18e10bcad5f" providerId="LiveId" clId="{897D37D5-2F87-42A5-84C0-862148C983C1}" dt="2023-03-06T12:59:55.120" v="1180" actId="26606"/>
          <ac:spMkLst>
            <pc:docMk/>
            <pc:sldMk cId="2424634320" sldId="318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56:36.762" v="1146"/>
          <ac:spMkLst>
            <pc:docMk/>
            <pc:sldMk cId="2424634320" sldId="318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59:52.491" v="1177" actId="26606"/>
          <ac:spMkLst>
            <pc:docMk/>
            <pc:sldMk cId="2424634320" sldId="318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59:59.296" v="1181" actId="26606"/>
          <ac:spMkLst>
            <pc:docMk/>
            <pc:sldMk cId="2424634320" sldId="318"/>
            <ac:spMk id="1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0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07.384" v="1183"/>
          <ac:spMkLst>
            <pc:docMk/>
            <pc:sldMk cId="2424634320" sldId="318"/>
            <ac:spMk id="2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6.091" v="1188" actId="26606"/>
          <ac:spMkLst>
            <pc:docMk/>
            <pc:sldMk cId="2424634320" sldId="318"/>
            <ac:spMk id="89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0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3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68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7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185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87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217" creationId="{B53044DC-4918-43DA-B49D-91673C6C9485}"/>
          </ac:spMkLst>
        </pc:s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2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5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0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3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69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7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9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88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21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59:52.491" v="1177" actId="26606"/>
          <ac:graphicFrameMkLst>
            <pc:docMk/>
            <pc:sldMk cId="2424634320" sldId="318"/>
            <ac:graphicFrameMk id="9" creationId="{85B52EE9-F130-74F6-2F20-88F7B098946D}"/>
          </ac:graphicFrameMkLst>
        </pc:graphicFrameChg>
        <pc:graphicFrameChg chg="add del">
          <ac:chgData name="Vitor kaviski" userId="a35ca18e10bcad5f" providerId="LiveId" clId="{897D37D5-2F87-42A5-84C0-862148C983C1}" dt="2023-03-06T12:59:55.096" v="1179" actId="26606"/>
          <ac:graphicFrameMkLst>
            <pc:docMk/>
            <pc:sldMk cId="2424634320" sldId="318"/>
            <ac:graphicFrameMk id="15" creationId="{536E5AAE-A4F8-8602-78CE-2260D23DF708}"/>
          </ac:graphicFrameMkLst>
        </pc:graphicFrameChg>
        <pc:graphicFrameChg chg="add mod modGraphic">
          <ac:chgData name="Vitor kaviski" userId="a35ca18e10bcad5f" providerId="LiveId" clId="{897D37D5-2F87-42A5-84C0-862148C983C1}" dt="2023-03-06T13:50:30.731" v="1617" actId="26606"/>
          <ac:graphicFrameMkLst>
            <pc:docMk/>
            <pc:sldMk cId="2424634320" sldId="318"/>
            <ac:graphicFrameMk id="18" creationId="{85B52EE9-F130-74F6-2F20-88F7B098946D}"/>
          </ac:graphicFrameMkLst>
        </pc:graphicFrame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5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8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3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6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80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16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46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56:36.762" v="1146"/>
          <ac:cxnSpMkLst>
            <pc:docMk/>
            <pc:sldMk cId="2424634320" sldId="318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06:16.922" v="1237" actId="1076"/>
        <pc:sldMkLst>
          <pc:docMk/>
          <pc:sldMk cId="3628800510" sldId="319"/>
        </pc:sldMkLst>
        <pc:spChg chg="del 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06:02.816" v="1232" actId="26606"/>
          <ac:spMkLst>
            <pc:docMk/>
            <pc:sldMk cId="3628800510" sldId="319"/>
            <ac:spMk id="9" creationId="{E9B448F0-DA06-4165-AB5F-4330A20E06D0}"/>
          </ac:spMkLst>
        </pc:spChg>
        <pc:spChg chg="del">
          <ac:chgData name="Vitor kaviski" userId="a35ca18e10bcad5f" providerId="LiveId" clId="{897D37D5-2F87-42A5-84C0-862148C983C1}" dt="2023-03-06T13:01:48.229" v="1219"/>
          <ac:spMkLst>
            <pc:docMk/>
            <pc:sldMk cId="3628800510" sldId="319"/>
            <ac:spMk id="12" creationId="{E978A47D-4F17-40FE-AB70-7AF78A9575EB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1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6:05.391" v="1234" actId="26606"/>
          <ac:spMkLst>
            <pc:docMk/>
            <pc:sldMk cId="3628800510" sldId="319"/>
            <ac:spMk id="57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1" creationId="{8DB4BB99-C854-45F9-BED1-63D15E3A2411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14" creationId="{85BE3A7E-6A3F-401E-A025-BBB8FDB8DD30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6" creationId="{2576BCDF-119F-4EB5-83D7-ED823C93EBBD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58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60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3:06:16.922" v="1237" actId="1076"/>
          <ac:graphicFrameMkLst>
            <pc:docMk/>
            <pc:sldMk cId="3628800510" sldId="319"/>
            <ac:graphicFrameMk id="82" creationId="{7D37150E-8979-D1AD-A7E1-2C64294AF369}"/>
          </ac:graphicFrameMkLst>
        </pc:graphicFrameChg>
        <pc:picChg chg="add del">
          <ac:chgData name="Vitor kaviski" userId="a35ca18e10bcad5f" providerId="LiveId" clId="{897D37D5-2F87-42A5-84C0-862148C983C1}" dt="2023-03-06T13:06:02.816" v="1232" actId="26606"/>
          <ac:picMkLst>
            <pc:docMk/>
            <pc:sldMk cId="3628800510" sldId="319"/>
            <ac:picMk id="10" creationId="{92D83638-A467-411A-9C31-FE9A111CD885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44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77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06:05.391" v="1234" actId="26606"/>
          <ac:cxnSpMkLst>
            <pc:docMk/>
            <pc:sldMk cId="3628800510" sldId="319"/>
            <ac:cxnSpMk id="43" creationId="{085ECEC0-FF5D-4348-92C7-1EA7C61E770C}"/>
          </ac:cxnSpMkLst>
        </pc:cxnChg>
        <pc:cxnChg chg="del">
          <ac:chgData name="Vitor kaviski" userId="a35ca18e10bcad5f" providerId="LiveId" clId="{897D37D5-2F87-42A5-84C0-862148C983C1}" dt="2023-03-06T13:01:48.229" v="1219"/>
          <ac:cxnSpMkLst>
            <pc:docMk/>
            <pc:sldMk cId="3628800510" sldId="319"/>
            <ac:cxnSpMk id="56" creationId="{085ECEC0-FF5D-4348-92C7-1EA7C61E770C}"/>
          </ac:cxnSpMkLst>
        </pc:cxnChg>
      </pc:sldChg>
      <pc:sldChg chg="addSp delSp modSp new mod setBg setClrOvrMap">
        <pc:chgData name="Vitor kaviski" userId="a35ca18e10bcad5f" providerId="LiveId" clId="{897D37D5-2F87-42A5-84C0-862148C983C1}" dt="2023-03-06T13:39:37.360" v="1392" actId="1076"/>
        <pc:sldMkLst>
          <pc:docMk/>
          <pc:sldMk cId="2182577105" sldId="320"/>
        </pc:sldMkLst>
        <pc:spChg chg="mod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7:44.896" v="1340" actId="26606"/>
          <ac:spMkLst>
            <pc:docMk/>
            <pc:sldMk cId="2182577105" sldId="320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8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2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2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3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4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8.248" v="1273" actId="26606"/>
          <ac:spMkLst>
            <pc:docMk/>
            <pc:sldMk cId="2182577105" sldId="320"/>
            <ac:spMk id="46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0" creationId="{B61375F2-60B1-44ED-B60A-019C4BD5A62A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8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65" creationId="{E79AA19A-D2E5-47F2-AF0A-1AF60D42CCBD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74" creationId="{092ADBCF-B973-4C52-B740-4963E95B35C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81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8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0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1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4.939" v="1281" actId="26606"/>
          <ac:spMkLst>
            <pc:docMk/>
            <pc:sldMk cId="2182577105" sldId="320"/>
            <ac:spMk id="9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07.558" v="1283" actId="26606"/>
          <ac:spMkLst>
            <pc:docMk/>
            <pc:sldMk cId="2182577105" sldId="320"/>
            <ac:spMk id="96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9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0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10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1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8.449" v="1286" actId="26606"/>
          <ac:spMkLst>
            <pc:docMk/>
            <pc:sldMk cId="2182577105" sldId="320"/>
            <ac:spMk id="122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2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3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6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7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18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8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90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0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1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4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81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6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13" creationId="{81F2BFD0-D896-4BA3-BA8F-0C866BD0246E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39" creationId="{B485B3F6-654D-4842-A2DE-677D12FED460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4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51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75" creationId="{3FDD94EF-2C73-4E4C-8332-A75D8AC6BE3E}"/>
          </ac:grpSpMkLst>
        </pc:grpChg>
        <pc:grpChg chg="add del">
          <ac:chgData name="Vitor kaviski" userId="a35ca18e10bcad5f" providerId="LiveId" clId="{897D37D5-2F87-42A5-84C0-862148C983C1}" dt="2023-03-06T13:25:04.337" v="1279" actId="26606"/>
          <ac:grpSpMkLst>
            <pc:docMk/>
            <pc:sldMk cId="2182577105" sldId="320"/>
            <ac:grpSpMk id="82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8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0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0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1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2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2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3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4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5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5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6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7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18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8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91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0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1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50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24:48.535" v="1261" actId="26606"/>
          <ac:graphicFrameMkLst>
            <pc:docMk/>
            <pc:sldMk cId="2182577105" sldId="320"/>
            <ac:graphicFrameMk id="5" creationId="{E2E8AF66-2B21-296A-E2A1-95DC03EFA176}"/>
          </ac:graphicFrameMkLst>
        </pc:graphicFrameChg>
        <pc:graphicFrameChg chg="add del">
          <ac:chgData name="Vitor kaviski" userId="a35ca18e10bcad5f" providerId="LiveId" clId="{897D37D5-2F87-42A5-84C0-862148C983C1}" dt="2023-03-06T13:24:49.735" v="1263" actId="26606"/>
          <ac:graphicFrameMkLst>
            <pc:docMk/>
            <pc:sldMk cId="2182577105" sldId="320"/>
            <ac:graphicFrameMk id="7" creationId="{0A5C6F0E-AE9F-FBEB-003C-47EB122BFFB7}"/>
          </ac:graphicFrameMkLst>
        </pc:graphicFrameChg>
        <pc:graphicFrameChg chg="add del">
          <ac:chgData name="Vitor kaviski" userId="a35ca18e10bcad5f" providerId="LiveId" clId="{897D37D5-2F87-42A5-84C0-862148C983C1}" dt="2023-03-06T13:24:51.449" v="1265" actId="26606"/>
          <ac:graphicFrameMkLst>
            <pc:docMk/>
            <pc:sldMk cId="2182577105" sldId="320"/>
            <ac:graphicFrameMk id="9" creationId="{C8E8A739-EF89-B342-56F9-9181197FE91E}"/>
          </ac:graphicFrameMkLst>
        </pc:graphicFrameChg>
        <pc:graphicFrameChg chg="add del">
          <ac:chgData name="Vitor kaviski" userId="a35ca18e10bcad5f" providerId="LiveId" clId="{897D37D5-2F87-42A5-84C0-862148C983C1}" dt="2023-03-06T13:24:55.743" v="1267" actId="26606"/>
          <ac:graphicFrameMkLst>
            <pc:docMk/>
            <pc:sldMk cId="2182577105" sldId="320"/>
            <ac:graphicFrameMk id="11" creationId="{6EF75B21-E8B5-7A11-6087-31CDDEFA074A}"/>
          </ac:graphicFrameMkLst>
        </pc:graphicFrameChg>
        <pc:graphicFrameChg chg="add del">
          <ac:chgData name="Vitor kaviski" userId="a35ca18e10bcad5f" providerId="LiveId" clId="{897D37D5-2F87-42A5-84C0-862148C983C1}" dt="2023-03-06T13:25:01.034" v="1277" actId="26606"/>
          <ac:graphicFrameMkLst>
            <pc:docMk/>
            <pc:sldMk cId="2182577105" sldId="320"/>
            <ac:graphicFrameMk id="79" creationId="{721ADC8C-2F19-F4D0-0CBA-0DAE6FD8E739}"/>
          </ac:graphicFrameMkLst>
        </pc:graphicFrameChg>
        <pc:graphicFrameChg chg="add del">
          <ac:chgData name="Vitor kaviski" userId="a35ca18e10bcad5f" providerId="LiveId" clId="{897D37D5-2F87-42A5-84C0-862148C983C1}" dt="2023-03-06T13:25:04.939" v="1281" actId="26606"/>
          <ac:graphicFrameMkLst>
            <pc:docMk/>
            <pc:sldMk cId="2182577105" sldId="320"/>
            <ac:graphicFrameMk id="94" creationId="{7EA5E299-09F0-E8F9-351F-3E3760CF8D61}"/>
          </ac:graphicFrameMkLst>
        </pc:graphicFrameChg>
        <pc:graphicFrameChg chg="add del">
          <ac:chgData name="Vitor kaviski" userId="a35ca18e10bcad5f" providerId="LiveId" clId="{897D37D5-2F87-42A5-84C0-862148C983C1}" dt="2023-03-06T13:25:07.558" v="1283" actId="26606"/>
          <ac:graphicFrameMkLst>
            <pc:docMk/>
            <pc:sldMk cId="2182577105" sldId="320"/>
            <ac:graphicFrameMk id="97" creationId="{17992B5B-4226-F7E1-269C-AC899B6F1057}"/>
          </ac:graphicFrameMkLst>
        </pc:graphicFrameChg>
        <pc:graphicFrameChg chg="add del">
          <ac:chgData name="Vitor kaviski" userId="a35ca18e10bcad5f" providerId="LiveId" clId="{897D37D5-2F87-42A5-84C0-862148C983C1}" dt="2023-03-06T13:37:43.182" v="1333" actId="26606"/>
          <ac:graphicFrameMkLst>
            <pc:docMk/>
            <pc:sldMk cId="2182577105" sldId="320"/>
            <ac:graphicFrameMk id="103" creationId="{E879D24B-885F-C722-C6AE-D6B0AE44DFB8}"/>
          </ac:graphicFrameMkLst>
        </pc:graphicFrameChg>
        <pc:graphicFrameChg chg="add del mod modGraphic">
          <ac:chgData name="Vitor kaviski" userId="a35ca18e10bcad5f" providerId="LiveId" clId="{897D37D5-2F87-42A5-84C0-862148C983C1}" dt="2023-03-06T13:25:38.745" v="1299" actId="26606"/>
          <ac:graphicFrameMkLst>
            <pc:docMk/>
            <pc:sldMk cId="2182577105" sldId="320"/>
            <ac:graphicFrameMk id="117" creationId="{BEB7B218-7AF7-A5B2-BA9C-F974B525B3D5}"/>
          </ac:graphicFrameMkLst>
        </pc:graphicFrameChg>
        <pc:graphicFrameChg chg="add del">
          <ac:chgData name="Vitor kaviski" userId="a35ca18e10bcad5f" providerId="LiveId" clId="{897D37D5-2F87-42A5-84C0-862148C983C1}" dt="2023-03-06T13:37:43.882" v="1335" actId="26606"/>
          <ac:graphicFrameMkLst>
            <pc:docMk/>
            <pc:sldMk cId="2182577105" sldId="320"/>
            <ac:graphicFrameMk id="134" creationId="{B807F4AF-B790-42A0-F6A1-3F27FCE80878}"/>
          </ac:graphicFrameMkLst>
        </pc:graphicFrameChg>
        <pc:graphicFrameChg chg="add del">
          <ac:chgData name="Vitor kaviski" userId="a35ca18e10bcad5f" providerId="LiveId" clId="{897D37D5-2F87-42A5-84C0-862148C983C1}" dt="2023-03-06T13:37:44.406" v="1337" actId="26606"/>
          <ac:graphicFrameMkLst>
            <pc:docMk/>
            <pc:sldMk cId="2182577105" sldId="320"/>
            <ac:graphicFrameMk id="161" creationId="{E879D24B-885F-C722-C6AE-D6B0AE44DFB8}"/>
          </ac:graphicFrameMkLst>
        </pc:graphicFrameChg>
        <pc:graphicFrameChg chg="add del">
          <ac:chgData name="Vitor kaviski" userId="a35ca18e10bcad5f" providerId="LiveId" clId="{897D37D5-2F87-42A5-84C0-862148C983C1}" dt="2023-03-06T13:37:44.830" v="1339" actId="26606"/>
          <ac:graphicFrameMkLst>
            <pc:docMk/>
            <pc:sldMk cId="2182577105" sldId="320"/>
            <ac:graphicFrameMk id="182" creationId="{B807F4AF-B790-42A0-F6A1-3F27FCE80878}"/>
          </ac:graphicFrameMkLst>
        </pc:graphicFrameChg>
        <pc:graphicFrameChg chg="add mod modGraphic">
          <ac:chgData name="Vitor kaviski" userId="a35ca18e10bcad5f" providerId="LiveId" clId="{897D37D5-2F87-42A5-84C0-862148C983C1}" dt="2023-03-06T13:39:37.360" v="1392" actId="1076"/>
          <ac:graphicFrameMkLst>
            <pc:docMk/>
            <pc:sldMk cId="2182577105" sldId="320"/>
            <ac:graphicFrameMk id="210" creationId="{E879D24B-885F-C722-C6AE-D6B0AE44DFB8}"/>
          </ac:graphicFrameMkLst>
        </pc:graphicFrameChg>
        <pc:picChg chg="add del">
          <ac:chgData name="Vitor kaviski" userId="a35ca18e10bcad5f" providerId="LiveId" clId="{897D37D5-2F87-42A5-84C0-862148C983C1}" dt="2023-03-06T13:25:01.034" v="1277" actId="26606"/>
          <ac:picMkLst>
            <pc:docMk/>
            <pc:sldMk cId="2182577105" sldId="320"/>
            <ac:picMk id="66" creationId="{91A1E618-D29E-4367-8C34-500E34D05B1E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8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10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10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1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2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3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4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5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5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60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72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8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89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9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46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79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5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8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24:56.992" v="1271" actId="26606"/>
          <ac:cxnSpMkLst>
            <pc:docMk/>
            <pc:sldMk cId="2182577105" sldId="320"/>
            <ac:cxnSpMk id="12" creationId="{46640D31-0CFD-4B3F-AE95-530AA5174FEB}"/>
          </ac:cxnSpMkLst>
        </pc:cxnChg>
      </pc:sldChg>
      <pc:sldChg chg="modSp add del mod">
        <pc:chgData name="Vitor kaviski" userId="a35ca18e10bcad5f" providerId="LiveId" clId="{897D37D5-2F87-42A5-84C0-862148C983C1}" dt="2023-03-06T13:25:34.615" v="1297" actId="2890"/>
        <pc:sldMkLst>
          <pc:docMk/>
          <pc:sldMk cId="2128295844" sldId="321"/>
        </pc:sldMkLst>
        <pc:spChg chg="mod">
          <ac:chgData name="Vitor kaviski" userId="a35ca18e10bcad5f" providerId="LiveId" clId="{897D37D5-2F87-42A5-84C0-862148C983C1}" dt="2023-03-06T13:25:34.179" v="1296" actId="20577"/>
          <ac:spMkLst>
            <pc:docMk/>
            <pc:sldMk cId="2128295844" sldId="321"/>
            <ac:spMk id="2" creationId="{9258D78E-BC89-358A-A600-891ED7D5C8FB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3:39:57.081" v="1400" actId="1076"/>
        <pc:sldMkLst>
          <pc:docMk/>
          <pc:sldMk cId="3428657815" sldId="321"/>
        </pc:sldMkLst>
        <pc:spChg chg="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8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39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53.967" v="1344" actId="26606"/>
          <ac:spMkLst>
            <pc:docMk/>
            <pc:sldMk cId="3428657815" sldId="321"/>
            <ac:spMk id="5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6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7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59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3" creationId="{1ECA9AF1-370A-4AF8-9B82-4D11601AA6F5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4" creationId="{BE9CFF9D-9107-400A-8C5A-09CA2BA7A8F9}"/>
          </ac:spMkLst>
        </pc:spChg>
        <pc:spChg chg="add del">
          <ac:chgData name="Vitor kaviski" userId="a35ca18e10bcad5f" providerId="LiveId" clId="{897D37D5-2F87-42A5-84C0-862148C983C1}" dt="2023-03-06T13:37:56.875" v="1352" actId="26606"/>
          <ac:spMkLst>
            <pc:docMk/>
            <pc:sldMk cId="3428657815" sldId="321"/>
            <ac:spMk id="72" creationId="{E9B448F0-DA06-4165-AB5F-4330A20E06D0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17.031" v="1365" actId="26606"/>
          <ac:spMkLst>
            <pc:docMk/>
            <pc:sldMk cId="3428657815" sldId="321"/>
            <ac:spMk id="114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1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76" creationId="{B53044DC-4918-43DA-B49D-91673C6C9485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12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45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37:52.908" v="1342" actId="26606"/>
          <ac:grpSpMkLst>
            <pc:docMk/>
            <pc:sldMk cId="3428657815" sldId="321"/>
            <ac:grpSpMk id="10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41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53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6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37:55.429" v="1350" actId="26606"/>
          <ac:grpSpMkLst>
            <pc:docMk/>
            <pc:sldMk cId="3428657815" sldId="321"/>
            <ac:grpSpMk id="65" creationId="{5C3F5AE7-B34F-4BEF-96D0-74CA215E8109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74" creationId="{2576BCDF-119F-4EB5-83D7-ED823C93EBBD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80" creationId="{8DB4BB99-C854-45F9-BED1-63D15E3A2411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10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1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4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78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1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4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38:14.992" v="1361" actId="26606"/>
          <ac:graphicFrameMkLst>
            <pc:docMk/>
            <pc:sldMk cId="3428657815" sldId="321"/>
            <ac:graphicFrameMk id="5" creationId="{6D5BAA66-3ECC-A197-11AB-514B20B572D6}"/>
          </ac:graphicFrameMkLst>
        </pc:graphicFrameChg>
        <pc:graphicFrameChg chg="add del">
          <ac:chgData name="Vitor kaviski" userId="a35ca18e10bcad5f" providerId="LiveId" clId="{897D37D5-2F87-42A5-84C0-862148C983C1}" dt="2023-03-06T13:38:15.747" v="1363" actId="26606"/>
          <ac:graphicFrameMkLst>
            <pc:docMk/>
            <pc:sldMk cId="3428657815" sldId="321"/>
            <ac:graphicFrameMk id="112" creationId="{5B005B22-6266-12DA-634A-205E5F351574}"/>
          </ac:graphicFrameMkLst>
        </pc:graphicFrameChg>
        <pc:graphicFrameChg chg="add del">
          <ac:chgData name="Vitor kaviski" userId="a35ca18e10bcad5f" providerId="LiveId" clId="{897D37D5-2F87-42A5-84C0-862148C983C1}" dt="2023-03-06T13:38:17.031" v="1365" actId="26606"/>
          <ac:graphicFrameMkLst>
            <pc:docMk/>
            <pc:sldMk cId="3428657815" sldId="321"/>
            <ac:graphicFrameMk id="115" creationId="{0D652AAD-9D92-3B1D-1F34-B6F25D2957DF}"/>
          </ac:graphicFrameMkLst>
        </pc:graphicFrameChg>
        <pc:graphicFrameChg chg="add mod modGraphic">
          <ac:chgData name="Vitor kaviski" userId="a35ca18e10bcad5f" providerId="LiveId" clId="{897D37D5-2F87-42A5-84C0-862148C983C1}" dt="2023-03-06T13:39:57.081" v="1400" actId="1076"/>
          <ac:graphicFrameMkLst>
            <pc:docMk/>
            <pc:sldMk cId="3428657815" sldId="321"/>
            <ac:graphicFrameMk id="138" creationId="{5B005B22-6266-12DA-634A-205E5F351574}"/>
          </ac:graphicFrameMkLst>
        </pc:graphicFrameChg>
        <pc:picChg chg="add del">
          <ac:chgData name="Vitor kaviski" userId="a35ca18e10bcad5f" providerId="LiveId" clId="{897D37D5-2F87-42A5-84C0-862148C983C1}" dt="2023-03-06T13:37:56.875" v="1352" actId="26606"/>
          <ac:picMkLst>
            <pc:docMk/>
            <pc:sldMk cId="3428657815" sldId="321"/>
            <ac:picMk id="73" creationId="{92D83638-A467-411A-9C31-FE9A111CD885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8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9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11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2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3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17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07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43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76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37:54.651" v="1346" actId="26606"/>
          <ac:cxnSpMkLst>
            <pc:docMk/>
            <pc:sldMk cId="3428657815" sldId="321"/>
            <ac:cxnSpMk id="12" creationId="{46640D31-0CFD-4B3F-AE95-530AA5174FEB}"/>
          </ac:cxnSpMkLst>
        </pc:cxnChg>
        <pc:cxnChg chg="add del">
          <ac:chgData name="Vitor kaviski" userId="a35ca18e10bcad5f" providerId="LiveId" clId="{897D37D5-2F87-42A5-84C0-862148C983C1}" dt="2023-03-06T13:37:53.967" v="1344" actId="26606"/>
          <ac:cxnSpMkLst>
            <pc:docMk/>
            <pc:sldMk cId="3428657815" sldId="321"/>
            <ac:cxnSpMk id="54" creationId="{085ECEC0-FF5D-4348-92C7-1EA7C61E770C}"/>
          </ac:cxnSpMkLst>
        </pc:cxnChg>
      </pc:sldChg>
      <pc:sldChg chg="addSp delSp modSp add mod ord setBg setClrOvrMap">
        <pc:chgData name="Vitor kaviski" userId="a35ca18e10bcad5f" providerId="LiveId" clId="{897D37D5-2F87-42A5-84C0-862148C983C1}" dt="2023-03-06T13:46:02.911" v="1563"/>
        <pc:sldMkLst>
          <pc:docMk/>
          <pc:sldMk cId="2607217887" sldId="322"/>
        </pc:sldMkLst>
        <pc:spChg chg="mod">
          <ac:chgData name="Vitor kaviski" userId="a35ca18e10bcad5f" providerId="LiveId" clId="{897D37D5-2F87-42A5-84C0-862148C983C1}" dt="2023-03-06T13:41:29.420" v="1441" actId="26606"/>
          <ac:spMkLst>
            <pc:docMk/>
            <pc:sldMk cId="2607217887" sldId="322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41:19.750" v="1438" actId="26606"/>
          <ac:spMkLst>
            <pc:docMk/>
            <pc:sldMk cId="2607217887" sldId="322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4.975" v="1431" actId="26606"/>
          <ac:spMkLst>
            <pc:docMk/>
            <pc:sldMk cId="2607217887" sldId="322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3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41:16.913" v="1435" actId="26606"/>
          <ac:spMkLst>
            <pc:docMk/>
            <pc:sldMk cId="2607217887" sldId="322"/>
            <ac:spMk id="8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9.735" v="1437" actId="26606"/>
          <ac:spMkLst>
            <pc:docMk/>
            <pc:sldMk cId="2607217887" sldId="322"/>
            <ac:spMk id="85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29.374" v="1440" actId="26606"/>
          <ac:spMkLst>
            <pc:docMk/>
            <pc:sldMk cId="2607217887" sldId="322"/>
            <ac:spMk id="93" creationId="{C6270675-9512-4978-8583-36659256EE23}"/>
          </ac:spMkLst>
        </pc:s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13" creationId="{E916825F-759B-4F1A-BA80-AF7137691EC5}"/>
          </ac:grpSpMkLst>
        </pc:gr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75" creationId="{9AE4726C-1831-4FE3-9A11-227F0DC2F0BC}"/>
          </ac:grpSpMkLst>
        </pc:grpChg>
        <pc:graphicFrameChg chg="add del">
          <ac:chgData name="Vitor kaviski" userId="a35ca18e10bcad5f" providerId="LiveId" clId="{897D37D5-2F87-42A5-84C0-862148C983C1}" dt="2023-03-06T13:41:14.975" v="1431" actId="26606"/>
          <ac:graphicFrameMkLst>
            <pc:docMk/>
            <pc:sldMk cId="2607217887" sldId="322"/>
            <ac:graphicFrameMk id="5" creationId="{5A5D42DA-06DC-F9D4-AF92-21B45D733496}"/>
          </ac:graphicFrameMkLst>
        </pc:graphicFrameChg>
        <pc:graphicFrameChg chg="add del">
          <ac:chgData name="Vitor kaviski" userId="a35ca18e10bcad5f" providerId="LiveId" clId="{897D37D5-2F87-42A5-84C0-862148C983C1}" dt="2023-03-06T13:41:16.475" v="1433" actId="26606"/>
          <ac:graphicFrameMkLst>
            <pc:docMk/>
            <pc:sldMk cId="2607217887" sldId="322"/>
            <ac:graphicFrameMk id="41" creationId="{D7948AA4-BB83-7FF3-0AB2-3631A7B2A93B}"/>
          </ac:graphicFrameMkLst>
        </pc:graphicFrameChg>
        <pc:graphicFrameChg chg="add del">
          <ac:chgData name="Vitor kaviski" userId="a35ca18e10bcad5f" providerId="LiveId" clId="{897D37D5-2F87-42A5-84C0-862148C983C1}" dt="2023-03-06T13:41:19.735" v="1437" actId="26606"/>
          <ac:graphicFrameMkLst>
            <pc:docMk/>
            <pc:sldMk cId="2607217887" sldId="322"/>
            <ac:graphicFrameMk id="86" creationId="{5A5D42DA-06DC-F9D4-AF92-21B45D733496}"/>
          </ac:graphicFrameMkLst>
        </pc:graphicFrameChg>
        <pc:graphicFrameChg chg="add mod modGraphic">
          <ac:chgData name="Vitor kaviski" userId="a35ca18e10bcad5f" providerId="LiveId" clId="{897D37D5-2F87-42A5-84C0-862148C983C1}" dt="2023-03-06T13:41:38.288" v="1443" actId="207"/>
          <ac:graphicFrameMkLst>
            <pc:docMk/>
            <pc:sldMk cId="2607217887" sldId="322"/>
            <ac:graphicFrameMk id="88" creationId="{4FC0C9C5-2E0B-1FC6-F68E-AD00447A9784}"/>
          </ac:graphicFrameMkLst>
        </pc:graphicFrame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4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41:16.913" v="1435" actId="26606"/>
          <ac:picMkLst>
            <pc:docMk/>
            <pc:sldMk cId="2607217887" sldId="322"/>
            <ac:picMk id="77" creationId="{04F22140-B591-62A6-953F-68BCA7A47BA8}"/>
          </ac:picMkLst>
        </pc:picChg>
      </pc:sldChg>
      <pc:sldChg chg="modSp add mod ord">
        <pc:chgData name="Vitor kaviski" userId="a35ca18e10bcad5f" providerId="LiveId" clId="{897D37D5-2F87-42A5-84C0-862148C983C1}" dt="2023-03-06T13:55:35.964" v="1714" actId="20577"/>
        <pc:sldMkLst>
          <pc:docMk/>
          <pc:sldMk cId="4247445219" sldId="323"/>
        </pc:sldMkLst>
        <pc:spChg chg="mod">
          <ac:chgData name="Vitor kaviski" userId="a35ca18e10bcad5f" providerId="LiveId" clId="{897D37D5-2F87-42A5-84C0-862148C983C1}" dt="2023-03-06T13:55:35.964" v="1714" actId="20577"/>
          <ac:spMkLst>
            <pc:docMk/>
            <pc:sldMk cId="4247445219" sldId="323"/>
            <ac:spMk id="4" creationId="{12A57E62-2B0D-881E-A5A4-1AA416D2AA29}"/>
          </ac:spMkLst>
        </pc:spChg>
      </pc:sldChg>
      <pc:sldChg chg="add ord">
        <pc:chgData name="Vitor kaviski" userId="a35ca18e10bcad5f" providerId="LiveId" clId="{897D37D5-2F87-42A5-84C0-862148C983C1}" dt="2023-03-06T13:46:32.330" v="1565"/>
        <pc:sldMkLst>
          <pc:docMk/>
          <pc:sldMk cId="3946502070" sldId="324"/>
        </pc:sldMkLst>
      </pc:sldChg>
      <pc:sldChg chg="addSp delSp modSp add mod ord setBg delDesignElem">
        <pc:chgData name="Vitor kaviski" userId="a35ca18e10bcad5f" providerId="LiveId" clId="{897D37D5-2F87-42A5-84C0-862148C983C1}" dt="2023-03-06T14:12:42.083" v="2005"/>
        <pc:sldMkLst>
          <pc:docMk/>
          <pc:sldMk cId="2291966007" sldId="325"/>
        </pc:sldMkLst>
        <pc:spChg chg="add del mod">
          <ac:chgData name="Vitor kaviski" userId="a35ca18e10bcad5f" providerId="LiveId" clId="{897D37D5-2F87-42A5-84C0-862148C983C1}" dt="2023-03-06T13:47:01.405" v="1569" actId="478"/>
          <ac:spMkLst>
            <pc:docMk/>
            <pc:sldMk cId="2291966007" sldId="325"/>
            <ac:spMk id="3" creationId="{1DAFAB7F-1AF1-B624-C031-A65F6726E86E}"/>
          </ac:spMkLst>
        </pc:spChg>
        <pc:spChg chg="add del mod ord">
          <ac:chgData name="Vitor kaviski" userId="a35ca18e10bcad5f" providerId="LiveId" clId="{897D37D5-2F87-42A5-84C0-862148C983C1}" dt="2023-03-06T13:49:02.774" v="1610" actId="26606"/>
          <ac:spMkLst>
            <pc:docMk/>
            <pc:sldMk cId="2291966007" sldId="325"/>
            <ac:spMk id="4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46:59.272" v="1568" actId="478"/>
          <ac:spMkLst>
            <pc:docMk/>
            <pc:sldMk cId="2291966007" sldId="325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3:46:48.092" v="1567"/>
          <ac:spMkLst>
            <pc:docMk/>
            <pc:sldMk cId="2291966007" sldId="325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47" creationId="{A0F3E2DF-E827-4D2A-A6D3-15B8451C8784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50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2" creationId="{596B615F-9003-4FEF-9075-A559D92D384D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3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742" v="1594" actId="26606"/>
          <ac:spMkLst>
            <pc:docMk/>
            <pc:sldMk cId="2291966007" sldId="325"/>
            <ac:spMk id="55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183" v="1596" actId="26606"/>
          <ac:spMkLst>
            <pc:docMk/>
            <pc:sldMk cId="2291966007" sldId="325"/>
            <ac:spMk id="57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816" v="1598" actId="26606"/>
          <ac:spMkLst>
            <pc:docMk/>
            <pc:sldMk cId="2291966007" sldId="325"/>
            <ac:spMk id="59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9.615" v="1600" actId="26606"/>
          <ac:spMkLst>
            <pc:docMk/>
            <pc:sldMk cId="2291966007" sldId="325"/>
            <ac:spMk id="61" creationId="{C45898F0-0899-4BC2-0908-EA30AC25A203}"/>
          </ac:spMkLst>
        </pc:s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48:17.476" v="1584" actId="26606"/>
          <ac:graphicFrameMkLst>
            <pc:docMk/>
            <pc:sldMk cId="2291966007" sldId="325"/>
            <ac:graphicFrameMk id="44" creationId="{4F93143D-9D4C-0D81-7689-CB66B0E08A0F}"/>
          </ac:graphicFrameMkLst>
        </pc:graphicFrameChg>
        <pc:graphicFrameChg chg="add del">
          <ac:chgData name="Vitor kaviski" userId="a35ca18e10bcad5f" providerId="LiveId" clId="{897D37D5-2F87-42A5-84C0-862148C983C1}" dt="2023-03-06T13:48:19.359" v="1586" actId="26606"/>
          <ac:graphicFrameMkLst>
            <pc:docMk/>
            <pc:sldMk cId="2291966007" sldId="325"/>
            <ac:graphicFrameMk id="46" creationId="{B6AEDB77-9B45-1E33-3EEB-05E2455D4F60}"/>
          </ac:graphicFrameMkLst>
        </pc:graphicFrameChg>
        <pc:graphicFrameChg chg="add del">
          <ac:chgData name="Vitor kaviski" userId="a35ca18e10bcad5f" providerId="LiveId" clId="{897D37D5-2F87-42A5-84C0-862148C983C1}" dt="2023-03-06T13:48:25.486" v="1588" actId="26606"/>
          <ac:graphicFrameMkLst>
            <pc:docMk/>
            <pc:sldMk cId="2291966007" sldId="325"/>
            <ac:graphicFrameMk id="48" creationId="{4F93143D-9D4C-0D81-7689-CB66B0E08A0F}"/>
          </ac:graphicFrameMkLst>
        </pc:graphicFrameChg>
        <pc:graphicFrameChg chg="add mod">
          <ac:chgData name="Vitor kaviski" userId="a35ca18e10bcad5f" providerId="LiveId" clId="{897D37D5-2F87-42A5-84C0-862148C983C1}" dt="2023-03-06T13:54:17.201" v="1663"/>
          <ac:graphicFrameMkLst>
            <pc:docMk/>
            <pc:sldMk cId="2291966007" sldId="325"/>
            <ac:graphicFrameMk id="49" creationId="{13A62E0E-62BB-0830-E2C6-BAD99FC9B0F2}"/>
          </ac:graphicFrameMkLst>
        </pc:graphicFrameChg>
        <pc:picChg chg="add del mod">
          <ac:chgData name="Vitor kaviski" userId="a35ca18e10bcad5f" providerId="LiveId" clId="{897D37D5-2F87-42A5-84C0-862148C983C1}" dt="2023-03-06T13:47:48.877" v="1575" actId="478"/>
          <ac:picMkLst>
            <pc:docMk/>
            <pc:sldMk cId="2291966007" sldId="325"/>
            <ac:picMk id="6" creationId="{50DADB20-8EFA-FF05-AFA6-A17D58CA62A7}"/>
          </ac:picMkLst>
        </pc:picChg>
        <pc:picChg chg="add del mod">
          <ac:chgData name="Vitor kaviski" userId="a35ca18e10bcad5f" providerId="LiveId" clId="{897D37D5-2F87-42A5-84C0-862148C983C1}" dt="2023-03-06T13:47:57.622" v="1578" actId="478"/>
          <ac:picMkLst>
            <pc:docMk/>
            <pc:sldMk cId="2291966007" sldId="325"/>
            <ac:picMk id="9" creationId="{4E188480-C478-90EE-883C-E1A2E4B2E079}"/>
          </ac:picMkLst>
        </pc:picChg>
        <pc:picChg chg="add mod ord">
          <ac:chgData name="Vitor kaviski" userId="a35ca18e10bcad5f" providerId="LiveId" clId="{897D37D5-2F87-42A5-84C0-862148C983C1}" dt="2023-03-06T13:54:26.489" v="1667" actId="1076"/>
          <ac:picMkLst>
            <pc:docMk/>
            <pc:sldMk cId="2291966007" sldId="325"/>
            <ac:picMk id="11" creationId="{449ECACD-A6AD-4D30-C2C3-98F75BCFE14D}"/>
          </ac:picMkLst>
        </pc:picChg>
        <pc:picChg chg="add mod">
          <ac:chgData name="Vitor kaviski" userId="a35ca18e10bcad5f" providerId="LiveId" clId="{897D37D5-2F87-42A5-84C0-862148C983C1}" dt="2023-03-06T13:54:23.706" v="1666" actId="1076"/>
          <ac:picMkLst>
            <pc:docMk/>
            <pc:sldMk cId="2291966007" sldId="325"/>
            <ac:picMk id="42" creationId="{B824F1DF-214C-E17C-EF6B-E9DEB8719D8A}"/>
          </ac:picMkLst>
        </pc:picChg>
        <pc:cxnChg chg="del">
          <ac:chgData name="Vitor kaviski" userId="a35ca18e10bcad5f" providerId="LiveId" clId="{897D37D5-2F87-42A5-84C0-862148C983C1}" dt="2023-03-06T13:46:48.092" v="1567"/>
          <ac:cxnSpMkLst>
            <pc:docMk/>
            <pc:sldMk cId="2291966007" sldId="325"/>
            <ac:cxnSpMk id="56" creationId="{085ECEC0-FF5D-4348-92C7-1EA7C61E770C}"/>
          </ac:cxnSpMkLst>
        </pc:cxnChg>
      </pc:sldChg>
      <pc:sldChg chg="addSp delSp modSp add mod setBg delDesignElem">
        <pc:chgData name="Vitor kaviski" userId="a35ca18e10bcad5f" providerId="LiveId" clId="{897D37D5-2F87-42A5-84C0-862148C983C1}" dt="2023-03-06T13:53:46.452" v="1658" actId="1076"/>
        <pc:sldMkLst>
          <pc:docMk/>
          <pc:sldMk cId="85142080" sldId="326"/>
        </pc:sldMkLst>
        <pc:spChg chg="add del mod">
          <ac:chgData name="Vitor kaviski" userId="a35ca18e10bcad5f" providerId="LiveId" clId="{897D37D5-2F87-42A5-84C0-862148C983C1}" dt="2023-03-06T13:52:43.441" v="1640" actId="26606"/>
          <ac:spMkLst>
            <pc:docMk/>
            <pc:sldMk cId="85142080" sldId="326"/>
            <ac:spMk id="4" creationId="{C45898F0-0899-4BC2-0908-EA30AC25A203}"/>
          </ac:spMkLst>
        </pc:spChg>
        <pc:spChg chg="add del mod">
          <ac:chgData name="Vitor kaviski" userId="a35ca18e10bcad5f" providerId="LiveId" clId="{897D37D5-2F87-42A5-84C0-862148C983C1}" dt="2023-03-06T13:52:59.236" v="1643" actId="478"/>
          <ac:spMkLst>
            <pc:docMk/>
            <pc:sldMk cId="85142080" sldId="326"/>
            <ac:spMk id="6" creationId="{2FEE71C4-0DA6-7208-4D2B-1467F4D5C53A}"/>
          </ac:spMkLst>
        </pc:spChg>
        <pc:spChg chg="del mod">
          <ac:chgData name="Vitor kaviski" userId="a35ca18e10bcad5f" providerId="LiveId" clId="{897D37D5-2F87-42A5-84C0-862148C983C1}" dt="2023-03-06T13:52:54.454" v="1642" actId="478"/>
          <ac:spMkLst>
            <pc:docMk/>
            <pc:sldMk cId="85142080" sldId="326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53:04.888" v="1646" actId="26606"/>
          <ac:spMkLst>
            <pc:docMk/>
            <pc:sldMk cId="85142080" sldId="326"/>
            <ac:spMk id="11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51:40.673" v="1619"/>
          <ac:spMkLst>
            <pc:docMk/>
            <pc:sldMk cId="85142080" sldId="326"/>
            <ac:spMk id="12" creationId="{E978A47D-4F17-40FE-AB70-7AF78A9575EB}"/>
          </ac:spMkLst>
        </pc:s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52:43.424" v="1639" actId="26606"/>
          <ac:graphicFrameMkLst>
            <pc:docMk/>
            <pc:sldMk cId="85142080" sldId="326"/>
            <ac:graphicFrameMk id="9" creationId="{B06E2127-C8CC-AF30-08B5-9F0BC91FD59F}"/>
          </ac:graphicFrameMkLst>
        </pc:graphicFrameChg>
        <pc:graphicFrameChg chg="add del">
          <ac:chgData name="Vitor kaviski" userId="a35ca18e10bcad5f" providerId="LiveId" clId="{897D37D5-2F87-42A5-84C0-862148C983C1}" dt="2023-03-06T13:53:04.858" v="1645" actId="26606"/>
          <ac:graphicFrameMkLst>
            <pc:docMk/>
            <pc:sldMk cId="85142080" sldId="326"/>
            <ac:graphicFrameMk id="13" creationId="{A7F6DFE2-ED5A-1B6B-EF7A-28E3B7430085}"/>
          </ac:graphicFrameMkLst>
        </pc:graphicFrameChg>
        <pc:graphicFrameChg chg="add mod">
          <ac:chgData name="Vitor kaviski" userId="a35ca18e10bcad5f" providerId="LiveId" clId="{897D37D5-2F87-42A5-84C0-862148C983C1}" dt="2023-03-06T13:53:44.168" v="1657" actId="1076"/>
          <ac:graphicFrameMkLst>
            <pc:docMk/>
            <pc:sldMk cId="85142080" sldId="326"/>
            <ac:graphicFrameMk id="15" creationId="{1C8B9CD4-4731-2365-47E1-31AFBE37CFA7}"/>
          </ac:graphicFrameMkLst>
        </pc:graphicFrameChg>
        <pc:picChg chg="add mod">
          <ac:chgData name="Vitor kaviski" userId="a35ca18e10bcad5f" providerId="LiveId" clId="{897D37D5-2F87-42A5-84C0-862148C983C1}" dt="2023-03-06T13:53:46.452" v="1658" actId="1076"/>
          <ac:picMkLst>
            <pc:docMk/>
            <pc:sldMk cId="85142080" sldId="326"/>
            <ac:picMk id="3" creationId="{6F739526-A14D-4056-D62E-75714E1AC0A4}"/>
          </ac:picMkLst>
        </pc:picChg>
        <pc:cxnChg chg="del">
          <ac:chgData name="Vitor kaviski" userId="a35ca18e10bcad5f" providerId="LiveId" clId="{897D37D5-2F87-42A5-84C0-862148C983C1}" dt="2023-03-06T13:51:40.673" v="1619"/>
          <ac:cxnSpMkLst>
            <pc:docMk/>
            <pc:sldMk cId="85142080" sldId="326"/>
            <ac:cxnSpMk id="56" creationId="{085ECEC0-FF5D-4348-92C7-1EA7C61E770C}"/>
          </ac:cxnSpMkLst>
        </pc:cxnChg>
      </pc:sldChg>
      <pc:sldChg chg="delSp add del setBg delDesignElem">
        <pc:chgData name="Vitor kaviski" userId="a35ca18e10bcad5f" providerId="LiveId" clId="{897D37D5-2F87-42A5-84C0-862148C983C1}" dt="2023-03-06T13:54:38.365" v="1671" actId="47"/>
        <pc:sldMkLst>
          <pc:docMk/>
          <pc:sldMk cId="1389683135" sldId="327"/>
        </pc:sldMkLst>
        <pc:spChg chg="del">
          <ac:chgData name="Vitor kaviski" userId="a35ca18e10bcad5f" providerId="LiveId" clId="{897D37D5-2F87-42A5-84C0-862148C983C1}" dt="2023-03-06T13:54:33.600" v="1669"/>
          <ac:spMkLst>
            <pc:docMk/>
            <pc:sldMk cId="1389683135" sldId="327"/>
            <ac:spMk id="71" creationId="{4B24F6DB-F114-44A7-BB56-D401884E4E7F}"/>
          </ac:spMkLst>
        </pc:s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11" creationId="{FF5EAD09-B81D-415F-8BCF-73C81AE05F21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67" creationId="{9BE10567-6165-46A7-867D-4690A16B46D6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73" creationId="{4DB50ECD-225E-4F81-AF7B-706DD05F3BA8}"/>
          </ac:grpSpMkLst>
        </pc:grpChg>
        <pc:picChg chg="del">
          <ac:chgData name="Vitor kaviski" userId="a35ca18e10bcad5f" providerId="LiveId" clId="{897D37D5-2F87-42A5-84C0-862148C983C1}" dt="2023-03-06T13:54:33.600" v="1669"/>
          <ac:picMkLst>
            <pc:docMk/>
            <pc:sldMk cId="1389683135" sldId="327"/>
            <ac:picMk id="9" creationId="{9ACD3AF8-B16E-4174-8C1A-41F683C4AF8A}"/>
          </ac:picMkLst>
        </pc:picChg>
      </pc:sldChg>
      <pc:sldChg chg="add">
        <pc:chgData name="Vitor kaviski" userId="a35ca18e10bcad5f" providerId="LiveId" clId="{897D37D5-2F87-42A5-84C0-862148C983C1}" dt="2023-03-06T13:54:37.059" v="1670" actId="2890"/>
        <pc:sldMkLst>
          <pc:docMk/>
          <pc:sldMk cId="1607764385" sldId="328"/>
        </pc:sldMkLst>
      </pc:sldChg>
      <pc:sldChg chg="modSp add mod ord">
        <pc:chgData name="Vitor kaviski" userId="a35ca18e10bcad5f" providerId="LiveId" clId="{897D37D5-2F87-42A5-84C0-862148C983C1}" dt="2023-03-06T14:04:40.572" v="1871"/>
        <pc:sldMkLst>
          <pc:docMk/>
          <pc:sldMk cId="3898150046" sldId="329"/>
        </pc:sldMkLst>
        <pc:spChg chg="mod">
          <ac:chgData name="Vitor kaviski" userId="a35ca18e10bcad5f" providerId="LiveId" clId="{897D37D5-2F87-42A5-84C0-862148C983C1}" dt="2023-03-06T14:01:09.706" v="1779" actId="27636"/>
          <ac:spMkLst>
            <pc:docMk/>
            <pc:sldMk cId="3898150046" sldId="329"/>
            <ac:spMk id="4" creationId="{12A57E62-2B0D-881E-A5A4-1AA416D2AA29}"/>
          </ac:spMkLst>
        </pc:spChg>
      </pc:sldChg>
      <pc:sldChg chg="modSp add mod ord">
        <pc:chgData name="Vitor kaviski" userId="a35ca18e10bcad5f" providerId="LiveId" clId="{897D37D5-2F87-42A5-84C0-862148C983C1}" dt="2023-03-06T14:09:22.130" v="1976"/>
        <pc:sldMkLst>
          <pc:docMk/>
          <pc:sldMk cId="1893674506" sldId="330"/>
        </pc:sldMkLst>
        <pc:spChg chg="mod">
          <ac:chgData name="Vitor kaviski" userId="a35ca18e10bcad5f" providerId="LiveId" clId="{897D37D5-2F87-42A5-84C0-862148C983C1}" dt="2023-03-06T14:07:35.909" v="1900" actId="27636"/>
          <ac:spMkLst>
            <pc:docMk/>
            <pc:sldMk cId="1893674506" sldId="330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4:12:10.021" v="1994"/>
        <pc:sldMkLst>
          <pc:docMk/>
          <pc:sldMk cId="1794078757" sldId="331"/>
        </pc:sldMkLst>
        <pc:spChg chg="add del">
          <ac:chgData name="Vitor kaviski" userId="a35ca18e10bcad5f" providerId="LiveId" clId="{897D37D5-2F87-42A5-84C0-862148C983C1}" dt="2023-03-06T14:12:10.021" v="1994"/>
          <ac:spMkLst>
            <pc:docMk/>
            <pc:sldMk cId="1794078757" sldId="331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4:12:10.021" v="1994"/>
          <ac:picMkLst>
            <pc:docMk/>
            <pc:sldMk cId="1794078757" sldId="331"/>
            <ac:picMk id="9" creationId="{9ACD3AF8-B16E-4174-8C1A-41F683C4AF8A}"/>
          </ac:picMkLst>
        </pc:picChg>
      </pc:sldChg>
      <pc:sldChg chg="modSp add mod">
        <pc:chgData name="Vitor kaviski" userId="a35ca18e10bcad5f" providerId="LiveId" clId="{897D37D5-2F87-42A5-84C0-862148C983C1}" dt="2023-03-06T14:12:31.018" v="2003" actId="20577"/>
        <pc:sldMkLst>
          <pc:docMk/>
          <pc:sldMk cId="2908664840" sldId="331"/>
        </pc:sldMkLst>
        <pc:spChg chg="mod">
          <ac:chgData name="Vitor kaviski" userId="a35ca18e10bcad5f" providerId="LiveId" clId="{897D37D5-2F87-42A5-84C0-862148C983C1}" dt="2023-03-06T14:12:31.018" v="2003" actId="20577"/>
          <ac:spMkLst>
            <pc:docMk/>
            <pc:sldMk cId="2908664840" sldId="331"/>
            <ac:spMk id="4" creationId="{12A57E62-2B0D-881E-A5A4-1AA416D2AA29}"/>
          </ac:spMkLst>
        </pc:spChg>
      </pc:sldChg>
      <pc:sldChg chg="addSp delSp modSp add mod setBg setClrOvrMap">
        <pc:chgData name="Vitor kaviski" userId="a35ca18e10bcad5f" providerId="LiveId" clId="{897D37D5-2F87-42A5-84C0-862148C983C1}" dt="2023-03-06T14:19:21.673" v="2165" actId="207"/>
        <pc:sldMkLst>
          <pc:docMk/>
          <pc:sldMk cId="1025593502" sldId="332"/>
        </pc:sldMkLst>
        <pc:spChg chg="add del mod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6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9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5:28.812" v="2074" actId="26606"/>
          <ac:spMkLst>
            <pc:docMk/>
            <pc:sldMk cId="1025593502" sldId="332"/>
            <ac:spMk id="130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4:15:31.112" v="2076" actId="26606"/>
          <ac:spMkLst>
            <pc:docMk/>
            <pc:sldMk cId="1025593502" sldId="332"/>
            <ac:spMk id="133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2.495" v="2078" actId="26606"/>
          <ac:spMkLst>
            <pc:docMk/>
            <pc:sldMk cId="1025593502" sldId="332"/>
            <ac:spMk id="17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4.393" v="2080" actId="26606"/>
          <ac:spMkLst>
            <pc:docMk/>
            <pc:sldMk cId="1025593502" sldId="332"/>
            <ac:spMk id="178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4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2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3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1.859" v="2098" actId="26606"/>
          <ac:spMkLst>
            <pc:docMk/>
            <pc:sldMk cId="1025593502" sldId="332"/>
            <ac:spMk id="240" creationId="{A3D1FEF8-5149-4AC1-8D77-B256637FB797}"/>
          </ac:spMkLst>
        </pc:s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6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9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3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63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179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208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5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3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4:15:26.747" v="2072" actId="26606"/>
          <ac:graphicFrameMkLst>
            <pc:docMk/>
            <pc:sldMk cId="1025593502" sldId="332"/>
            <ac:graphicFrameMk id="60" creationId="{C529865A-BD09-48D4-9CC0-59074655BFFF}"/>
          </ac:graphicFrameMkLst>
        </pc:graphicFrameChg>
        <pc:graphicFrameChg chg="add del">
          <ac:chgData name="Vitor kaviski" userId="a35ca18e10bcad5f" providerId="LiveId" clId="{897D37D5-2F87-42A5-84C0-862148C983C1}" dt="2023-03-06T14:15:28.812" v="2074" actId="26606"/>
          <ac:graphicFrameMkLst>
            <pc:docMk/>
            <pc:sldMk cId="1025593502" sldId="332"/>
            <ac:graphicFrameMk id="131" creationId="{35727C7A-66A6-4C2A-A706-96B27FD94BEC}"/>
          </ac:graphicFrameMkLst>
        </pc:graphicFrameChg>
        <pc:graphicFrameChg chg="add del">
          <ac:chgData name="Vitor kaviski" userId="a35ca18e10bcad5f" providerId="LiveId" clId="{897D37D5-2F87-42A5-84C0-862148C983C1}" dt="2023-03-06T14:15:31.112" v="2076" actId="26606"/>
          <ac:graphicFrameMkLst>
            <pc:docMk/>
            <pc:sldMk cId="1025593502" sldId="332"/>
            <ac:graphicFrameMk id="174" creationId="{927508E1-A711-0324-C38F-6BC8430DF8E3}"/>
          </ac:graphicFrameMkLst>
        </pc:graphicFrameChg>
        <pc:graphicFrameChg chg="add del">
          <ac:chgData name="Vitor kaviski" userId="a35ca18e10bcad5f" providerId="LiveId" clId="{897D37D5-2F87-42A5-84C0-862148C983C1}" dt="2023-03-06T14:15:34.393" v="2080" actId="26606"/>
          <ac:graphicFrameMkLst>
            <pc:docMk/>
            <pc:sldMk cId="1025593502" sldId="332"/>
            <ac:graphicFrameMk id="219" creationId="{49505AFD-622B-80E2-05A0-F08024464915}"/>
          </ac:graphicFrameMkLst>
        </pc:graphicFrameChg>
        <pc:graphicFrameChg chg="add del">
          <ac:chgData name="Vitor kaviski" userId="a35ca18e10bcad5f" providerId="LiveId" clId="{897D37D5-2F87-42A5-84C0-862148C983C1}" dt="2023-03-06T14:15:34.949" v="2082" actId="26606"/>
          <ac:graphicFrameMkLst>
            <pc:docMk/>
            <pc:sldMk cId="1025593502" sldId="332"/>
            <ac:graphicFrameMk id="227" creationId="{945D592F-5520-229D-28CB-D802A5DD9138}"/>
          </ac:graphicFrameMkLst>
        </pc:graphicFrameChg>
        <pc:graphicFrameChg chg="add mod ord modGraphic">
          <ac:chgData name="Vitor kaviski" userId="a35ca18e10bcad5f" providerId="LiveId" clId="{897D37D5-2F87-42A5-84C0-862148C983C1}" dt="2023-03-06T14:19:21.673" v="2165" actId="207"/>
          <ac:graphicFrameMkLst>
            <pc:docMk/>
            <pc:sldMk cId="1025593502" sldId="332"/>
            <ac:graphicFrameMk id="235" creationId="{C529865A-BD09-48D4-9CC0-59074655BFFF}"/>
          </ac:graphicFrameMkLst>
        </pc:graphicFrameChg>
        <pc:picChg chg="add del mod">
          <ac:chgData name="Vitor kaviski" userId="a35ca18e10bcad5f" providerId="LiveId" clId="{897D37D5-2F87-42A5-84C0-862148C983C1}" dt="2023-03-06T14:16:05.999" v="2092" actId="478"/>
          <ac:picMkLst>
            <pc:docMk/>
            <pc:sldMk cId="1025593502" sldId="332"/>
            <ac:picMk id="3" creationId="{992C66C9-DF0E-6486-AFD5-293E202FAC73}"/>
          </ac:picMkLst>
        </pc:picChg>
        <pc:picChg chg="add mod ord">
          <ac:chgData name="Vitor kaviski" userId="a35ca18e10bcad5f" providerId="LiveId" clId="{897D37D5-2F87-42A5-84C0-862148C983C1}" dt="2023-03-06T14:17:18.381" v="2117" actId="1076"/>
          <ac:picMkLst>
            <pc:docMk/>
            <pc:sldMk cId="1025593502" sldId="332"/>
            <ac:picMk id="5" creationId="{621E1533-28B6-A2CE-C5C2-BBEA7E1F1B74}"/>
          </ac:picMkLst>
        </pc:picChg>
        <pc:picChg chg="add mod">
          <ac:chgData name="Vitor kaviski" userId="a35ca18e10bcad5f" providerId="LiveId" clId="{897D37D5-2F87-42A5-84C0-862148C983C1}" dt="2023-03-06T14:17:17.230" v="2116" actId="1076"/>
          <ac:picMkLst>
            <pc:docMk/>
            <pc:sldMk cId="1025593502" sldId="332"/>
            <ac:picMk id="8" creationId="{DF95CAED-05B5-3884-B7E3-ED62AC54D9B5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9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12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4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4:15:35.009" v="2083" actId="26606"/>
          <ac:cxnSpMkLst>
            <pc:docMk/>
            <pc:sldMk cId="1025593502" sldId="332"/>
            <ac:cxnSpMk id="56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1.112" v="2076" actId="26606"/>
          <ac:cxnSpMkLst>
            <pc:docMk/>
            <pc:sldMk cId="1025593502" sldId="332"/>
            <ac:cxnSpMk id="162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4.393" v="2080" actId="26606"/>
          <ac:cxnSpMkLst>
            <pc:docMk/>
            <pc:sldMk cId="1025593502" sldId="332"/>
            <ac:cxnSpMk id="207" creationId="{085ECEC0-FF5D-4348-92C7-1EA7C61E770C}"/>
          </ac:cxnSpMkLst>
        </pc:cxnChg>
      </pc:sldChg>
      <pc:sldChg chg="modSp add mod ord">
        <pc:chgData name="Vitor kaviski" userId="a35ca18e10bcad5f" providerId="LiveId" clId="{897D37D5-2F87-42A5-84C0-862148C983C1}" dt="2023-03-06T15:30:26.986" v="2375" actId="20577"/>
        <pc:sldMkLst>
          <pc:docMk/>
          <pc:sldMk cId="2063416650" sldId="333"/>
        </pc:sldMkLst>
        <pc:spChg chg="mod">
          <ac:chgData name="Vitor kaviski" userId="a35ca18e10bcad5f" providerId="LiveId" clId="{897D37D5-2F87-42A5-84C0-862148C983C1}" dt="2023-03-06T15:30:26.986" v="2375" actId="20577"/>
          <ac:spMkLst>
            <pc:docMk/>
            <pc:sldMk cId="2063416650" sldId="333"/>
            <ac:spMk id="4" creationId="{12A57E62-2B0D-881E-A5A4-1AA416D2AA29}"/>
          </ac:spMkLst>
        </pc:spChg>
      </pc:sldChg>
      <pc:sldChg chg="addSp delSp modSp add mod setBg">
        <pc:chgData name="Vitor kaviski" userId="a35ca18e10bcad5f" providerId="LiveId" clId="{897D37D5-2F87-42A5-84C0-862148C983C1}" dt="2023-03-06T15:31:32.200" v="2385" actId="1076"/>
        <pc:sldMkLst>
          <pc:docMk/>
          <pc:sldMk cId="1749709364" sldId="334"/>
        </pc:sldMkLst>
        <pc:spChg chg="del mod">
          <ac:chgData name="Vitor kaviski" userId="a35ca18e10bcad5f" providerId="LiveId" clId="{897D37D5-2F87-42A5-84C0-862148C983C1}" dt="2023-03-06T15:31:19.740" v="2382" actId="26606"/>
          <ac:spMkLst>
            <pc:docMk/>
            <pc:sldMk cId="1749709364" sldId="334"/>
            <ac:spMk id="3" creationId="{EEA6A494-7039-CD8E-EA6E-932A8F032F39}"/>
          </ac:spMkLst>
        </pc:spChg>
        <pc:graphicFrameChg chg="add mod">
          <ac:chgData name="Vitor kaviski" userId="a35ca18e10bcad5f" providerId="LiveId" clId="{897D37D5-2F87-42A5-84C0-862148C983C1}" dt="2023-03-06T15:31:32.200" v="2385" actId="1076"/>
          <ac:graphicFrameMkLst>
            <pc:docMk/>
            <pc:sldMk cId="1749709364" sldId="334"/>
            <ac:graphicFrameMk id="5" creationId="{1E8F3D23-F750-F5D5-5D0F-D1CE9B0FF22B}"/>
          </ac:graphicFrameMkLst>
        </pc:graphicFrameChg>
      </pc:sldChg>
      <pc:sldChg chg="addSp delSp modSp add mod">
        <pc:chgData name="Vitor kaviski" userId="a35ca18e10bcad5f" providerId="LiveId" clId="{897D37D5-2F87-42A5-84C0-862148C983C1}" dt="2023-03-06T15:58:12.696" v="2658" actId="1076"/>
        <pc:sldMkLst>
          <pc:docMk/>
          <pc:sldMk cId="3993081881" sldId="335"/>
        </pc:sldMkLst>
        <pc:spChg chg="del mod">
          <ac:chgData name="Vitor kaviski" userId="a35ca18e10bcad5f" providerId="LiveId" clId="{897D37D5-2F87-42A5-84C0-862148C983C1}" dt="2023-03-06T15:58:00.795" v="2653" actId="12084"/>
          <ac:spMkLst>
            <pc:docMk/>
            <pc:sldMk cId="3993081881" sldId="335"/>
            <ac:spMk id="3" creationId="{BC395EAC-C923-402B-1202-C703FC442E04}"/>
          </ac:spMkLst>
        </pc:spChg>
        <pc:graphicFrameChg chg="add mod">
          <ac:chgData name="Vitor kaviski" userId="a35ca18e10bcad5f" providerId="LiveId" clId="{897D37D5-2F87-42A5-84C0-862148C983C1}" dt="2023-03-06T15:58:12.696" v="2658" actId="1076"/>
          <ac:graphicFrameMkLst>
            <pc:docMk/>
            <pc:sldMk cId="3993081881" sldId="335"/>
            <ac:graphicFrameMk id="2" creationId="{908D3A63-CFC6-11F0-DFD2-D00BA59E0361}"/>
          </ac:graphicFrameMkLst>
        </pc:graphicFrameChg>
      </pc:sldChg>
      <pc:sldChg chg="addSp delSp modSp add del mod setClrOvrMap">
        <pc:chgData name="Vitor kaviski" userId="a35ca18e10bcad5f" providerId="LiveId" clId="{897D37D5-2F87-42A5-84C0-862148C983C1}" dt="2023-03-06T16:00:37.821" v="2699" actId="47"/>
        <pc:sldMkLst>
          <pc:docMk/>
          <pc:sldMk cId="1097372992" sldId="336"/>
        </pc:sldMkLst>
        <pc:spChg chg="mod ord">
          <ac:chgData name="Vitor kaviski" userId="a35ca18e10bcad5f" providerId="LiveId" clId="{897D37D5-2F87-42A5-84C0-862148C983C1}" dt="2023-03-06T16:00:20.494" v="2695" actId="20577"/>
          <ac:spMkLst>
            <pc:docMk/>
            <pc:sldMk cId="1097372992" sldId="336"/>
            <ac:spMk id="3" creationId="{D7624479-3D29-7F95-9BCE-6C1C10790912}"/>
          </ac:spMkLst>
        </pc:spChg>
        <pc:spChg chg="add del">
          <ac:chgData name="Vitor kaviski" userId="a35ca18e10bcad5f" providerId="LiveId" clId="{897D37D5-2F87-42A5-84C0-862148C983C1}" dt="2023-03-06T16:00:02.926" v="2682"/>
          <ac:spMkLst>
            <pc:docMk/>
            <pc:sldMk cId="1097372992" sldId="336"/>
            <ac:spMk id="11" creationId="{DA8DC5C0-15FD-8D0E-1BFA-E126E740087C}"/>
          </ac:spMkLst>
        </pc:spChg>
        <pc:spChg chg="add del">
          <ac:chgData name="Vitor kaviski" userId="a35ca18e10bcad5f" providerId="LiveId" clId="{897D37D5-2F87-42A5-84C0-862148C983C1}" dt="2023-03-06T16:00:04.740" v="2684"/>
          <ac:spMkLst>
            <pc:docMk/>
            <pc:sldMk cId="1097372992" sldId="336"/>
            <ac:spMk id="12" creationId="{9EE0ACCD-DB4E-B41B-2111-19B0F37802C8}"/>
          </ac:spMkLst>
        </pc:spChg>
        <pc:spChg chg="add del mod">
          <ac:chgData name="Vitor kaviski" userId="a35ca18e10bcad5f" providerId="LiveId" clId="{897D37D5-2F87-42A5-84C0-862148C983C1}" dt="2023-03-06T16:00:13.477" v="2691"/>
          <ac:spMkLst>
            <pc:docMk/>
            <pc:sldMk cId="1097372992" sldId="336"/>
            <ac:spMk id="13" creationId="{0EDFD46D-E75A-EDEA-3C03-0E7A2701CB99}"/>
          </ac:spMkLst>
        </pc:spChg>
        <pc:spChg chg="add del">
          <ac:chgData name="Vitor kaviski" userId="a35ca18e10bcad5f" providerId="LiveId" clId="{897D37D5-2F87-42A5-84C0-862148C983C1}" dt="2023-03-06T16:00:18.486" v="2694"/>
          <ac:spMkLst>
            <pc:docMk/>
            <pc:sldMk cId="1097372992" sldId="336"/>
            <ac:spMk id="14" creationId="{E4B537EF-9944-61CA-8306-1F3421CBC464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5" creationId="{73A5F373-DA91-410B-A319-A10086920212}"/>
          </ac:spMkLst>
        </pc:spChg>
        <pc:spChg chg="add del">
          <ac:chgData name="Vitor kaviski" userId="a35ca18e10bcad5f" providerId="LiveId" clId="{897D37D5-2F87-42A5-84C0-862148C983C1}" dt="2023-03-06T16:00:22.917" v="2697"/>
          <ac:spMkLst>
            <pc:docMk/>
            <pc:sldMk cId="1097372992" sldId="336"/>
            <ac:spMk id="16" creationId="{1C7FE84F-5228-71B1-CA43-F7E7A027D7D0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7" creationId="{BA137F13-D77E-438E-98D9-1A7D0300990E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9" creationId="{C70C3F68-92CF-4DB5-B74E-F156FFFEF14C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21" creationId="{FB3B8D77-B5FC-4FBE-87EE-A85F0CB01A06}"/>
          </ac:spMkLst>
        </pc:spChg>
        <pc:picChg chg="add del mod">
          <ac:chgData name="Vitor kaviski" userId="a35ca18e10bcad5f" providerId="LiveId" clId="{897D37D5-2F87-42A5-84C0-862148C983C1}" dt="2023-03-06T15:59:41.058" v="2671" actId="478"/>
          <ac:picMkLst>
            <pc:docMk/>
            <pc:sldMk cId="1097372992" sldId="336"/>
            <ac:picMk id="4" creationId="{02A28A7A-4239-0E55-4355-B4AD48F74A4E}"/>
          </ac:picMkLst>
        </pc:picChg>
        <pc:picChg chg="add del mod ord">
          <ac:chgData name="Vitor kaviski" userId="a35ca18e10bcad5f" providerId="LiveId" clId="{897D37D5-2F87-42A5-84C0-862148C983C1}" dt="2023-03-06T15:59:41.186" v="2672" actId="478"/>
          <ac:picMkLst>
            <pc:docMk/>
            <pc:sldMk cId="1097372992" sldId="336"/>
            <ac:picMk id="6" creationId="{7A0F53F6-F5A8-35F2-DB73-E5D4A2D2E3F3}"/>
          </ac:picMkLst>
        </pc:picChg>
        <pc:picChg chg="add del mod">
          <ac:chgData name="Vitor kaviski" userId="a35ca18e10bcad5f" providerId="LiveId" clId="{897D37D5-2F87-42A5-84C0-862148C983C1}" dt="2023-03-06T15:59:41.500" v="2673" actId="478"/>
          <ac:picMkLst>
            <pc:docMk/>
            <pc:sldMk cId="1097372992" sldId="336"/>
            <ac:picMk id="8" creationId="{D996F67B-2910-D35C-241E-F17515C27A7D}"/>
          </ac:picMkLst>
        </pc:picChg>
        <pc:picChg chg="add del mod ord">
          <ac:chgData name="Vitor kaviski" userId="a35ca18e10bcad5f" providerId="LiveId" clId="{897D37D5-2F87-42A5-84C0-862148C983C1}" dt="2023-03-06T15:59:40.555" v="2670" actId="478"/>
          <ac:picMkLst>
            <pc:docMk/>
            <pc:sldMk cId="1097372992" sldId="336"/>
            <ac:picMk id="10" creationId="{D20C79B0-2E16-D116-0E10-D2BAD3326851}"/>
          </ac:picMkLst>
        </pc:picChg>
      </pc:sldChg>
      <pc:sldChg chg="add del">
        <pc:chgData name="Vitor kaviski" userId="a35ca18e10bcad5f" providerId="LiveId" clId="{897D37D5-2F87-42A5-84C0-862148C983C1}" dt="2023-03-06T16:36:07.741" v="2875" actId="2696"/>
        <pc:sldMkLst>
          <pc:docMk/>
          <pc:sldMk cId="2867951033" sldId="337"/>
        </pc:sldMkLst>
      </pc:sldChg>
      <pc:sldChg chg="addSp delSp modSp add del mod setBg">
        <pc:chgData name="Vitor kaviski" userId="a35ca18e10bcad5f" providerId="LiveId" clId="{897D37D5-2F87-42A5-84C0-862148C983C1}" dt="2023-03-06T16:01:51.103" v="2723" actId="2696"/>
        <pc:sldMkLst>
          <pc:docMk/>
          <pc:sldMk cId="4071531913" sldId="338"/>
        </pc:sldMkLst>
        <pc:spChg chg="add del mod">
          <ac:chgData name="Vitor kaviski" userId="a35ca18e10bcad5f" providerId="LiveId" clId="{897D37D5-2F87-42A5-84C0-862148C983C1}" dt="2023-03-06T16:01:08.917" v="2711"/>
          <ac:spMkLst>
            <pc:docMk/>
            <pc:sldMk cId="4071531913" sldId="338"/>
            <ac:spMk id="2" creationId="{8AEC7273-338C-4B24-EFD2-BCB537441C37}"/>
          </ac:spMkLst>
        </pc:spChg>
        <pc:spChg chg="add del mod">
          <ac:chgData name="Vitor kaviski" userId="a35ca18e10bcad5f" providerId="LiveId" clId="{897D37D5-2F87-42A5-84C0-862148C983C1}" dt="2023-03-06T16:01:07.501" v="2710" actId="1076"/>
          <ac:spMkLst>
            <pc:docMk/>
            <pc:sldMk cId="4071531913" sldId="338"/>
            <ac:spMk id="3" creationId="{BC395EAC-C923-402B-1202-C703FC442E04}"/>
          </ac:spMkLst>
        </pc:spChg>
        <pc:graphicFrameChg chg="add del">
          <ac:chgData name="Vitor kaviski" userId="a35ca18e10bcad5f" providerId="LiveId" clId="{897D37D5-2F87-42A5-84C0-862148C983C1}" dt="2023-03-06T16:01:07.005" v="2709" actId="26606"/>
          <ac:graphicFrameMkLst>
            <pc:docMk/>
            <pc:sldMk cId="4071531913" sldId="338"/>
            <ac:graphicFrameMk id="5" creationId="{BD896083-3C80-9A28-C013-68BDAE48C5F2}"/>
          </ac:graphicFrameMkLst>
        </pc:graphicFrameChg>
      </pc:sldChg>
      <pc:sldChg chg="modSp add">
        <pc:chgData name="Vitor kaviski" userId="a35ca18e10bcad5f" providerId="LiveId" clId="{897D37D5-2F87-42A5-84C0-862148C983C1}" dt="2023-03-06T16:01:47.976" v="2722" actId="20577"/>
        <pc:sldMkLst>
          <pc:docMk/>
          <pc:sldMk cId="831725933" sldId="339"/>
        </pc:sldMkLst>
        <pc:graphicFrameChg chg="mod">
          <ac:chgData name="Vitor kaviski" userId="a35ca18e10bcad5f" providerId="LiveId" clId="{897D37D5-2F87-42A5-84C0-862148C983C1}" dt="2023-03-06T16:01:47.976" v="2722" actId="20577"/>
          <ac:graphicFrameMkLst>
            <pc:docMk/>
            <pc:sldMk cId="831725933" sldId="339"/>
            <ac:graphicFrameMk id="5" creationId="{FCE56F32-1C80-ADC8-AFFC-F3B68F1F7902}"/>
          </ac:graphicFrameMkLst>
        </pc:graphicFrameChg>
      </pc:sldChg>
      <pc:sldChg chg="delSp modSp add del mod ord setBg delDesignElem">
        <pc:chgData name="Vitor kaviski" userId="a35ca18e10bcad5f" providerId="LiveId" clId="{897D37D5-2F87-42A5-84C0-862148C983C1}" dt="2023-03-06T16:10:27.590" v="2773" actId="2696"/>
        <pc:sldMkLst>
          <pc:docMk/>
          <pc:sldMk cId="3310380340" sldId="340"/>
        </pc:sldMkLst>
        <pc:spChg chg="mod">
          <ac:chgData name="Vitor kaviski" userId="a35ca18e10bcad5f" providerId="LiveId" clId="{897D37D5-2F87-42A5-84C0-862148C983C1}" dt="2023-03-06T16:10:14.943" v="2771"/>
          <ac:spMkLst>
            <pc:docMk/>
            <pc:sldMk cId="3310380340" sldId="340"/>
            <ac:spMk id="4" creationId="{12A57E62-2B0D-881E-A5A4-1AA416D2AA29}"/>
          </ac:spMkLst>
        </pc:spChg>
        <pc:spChg chg="del">
          <ac:chgData name="Vitor kaviski" userId="a35ca18e10bcad5f" providerId="LiveId" clId="{897D37D5-2F87-42A5-84C0-862148C983C1}" dt="2023-03-06T16:03:08.609" v="2747"/>
          <ac:spMkLst>
            <pc:docMk/>
            <pc:sldMk cId="3310380340" sldId="340"/>
            <ac:spMk id="71" creationId="{4B24F6DB-F114-44A7-BB56-D401884E4E7F}"/>
          </ac:spMkLst>
        </pc:s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11" creationId="{FF5EAD09-B81D-415F-8BCF-73C81AE05F21}"/>
          </ac:grpSpMkLst>
        </pc:gr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67" creationId="{9BE10567-6165-46A7-867D-4690A16B46D6}"/>
          </ac:grpSpMkLst>
        </pc:gr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73" creationId="{4DB50ECD-225E-4F81-AF7B-706DD05F3BA8}"/>
          </ac:grpSpMkLst>
        </pc:grpChg>
        <pc:picChg chg="del">
          <ac:chgData name="Vitor kaviski" userId="a35ca18e10bcad5f" providerId="LiveId" clId="{897D37D5-2F87-42A5-84C0-862148C983C1}" dt="2023-03-06T16:03:08.609" v="2747"/>
          <ac:picMkLst>
            <pc:docMk/>
            <pc:sldMk cId="3310380340" sldId="340"/>
            <ac:picMk id="9" creationId="{9ACD3AF8-B16E-4174-8C1A-41F683C4AF8A}"/>
          </ac:picMkLst>
        </pc:picChg>
      </pc:sldChg>
      <pc:sldChg chg="modSp add mod ord">
        <pc:chgData name="Vitor kaviski" userId="a35ca18e10bcad5f" providerId="LiveId" clId="{897D37D5-2F87-42A5-84C0-862148C983C1}" dt="2023-03-06T16:08:40.670" v="2761"/>
        <pc:sldMkLst>
          <pc:docMk/>
          <pc:sldMk cId="3488205802" sldId="341"/>
        </pc:sldMkLst>
        <pc:spChg chg="mod">
          <ac:chgData name="Vitor kaviski" userId="a35ca18e10bcad5f" providerId="LiveId" clId="{897D37D5-2F87-42A5-84C0-862148C983C1}" dt="2023-03-06T16:08:40.670" v="2761"/>
          <ac:spMkLst>
            <pc:docMk/>
            <pc:sldMk cId="3488205802" sldId="341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6:11:28.395" v="2788" actId="1076"/>
        <pc:sldMkLst>
          <pc:docMk/>
          <pc:sldMk cId="3357568681" sldId="342"/>
        </pc:sldMkLst>
        <pc:spChg chg="del mod">
          <ac:chgData name="Vitor kaviski" userId="a35ca18e10bcad5f" providerId="LiveId" clId="{897D37D5-2F87-42A5-84C0-862148C983C1}" dt="2023-03-06T16:10:54.877" v="2776" actId="26606"/>
          <ac:spMkLst>
            <pc:docMk/>
            <pc:sldMk cId="3357568681" sldId="342"/>
            <ac:spMk id="3" creationId="{BC395EAC-C923-402B-1202-C703FC442E04}"/>
          </ac:spMkLst>
        </pc:spChg>
        <pc:spChg chg="add del">
          <ac:chgData name="Vitor kaviski" userId="a35ca18e10bcad5f" providerId="LiveId" clId="{897D37D5-2F87-42A5-84C0-862148C983C1}" dt="2023-03-06T16:10:57.731" v="2778"/>
          <ac:spMkLst>
            <pc:docMk/>
            <pc:sldMk cId="3357568681" sldId="342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1:13.409" v="2783" actId="26606"/>
          <ac:spMkLst>
            <pc:docMk/>
            <pc:sldMk cId="3357568681" sldId="342"/>
            <ac:spMk id="10" creationId="{C6270675-9512-4978-8583-36659256EE23}"/>
          </ac:spMkLst>
        </pc:spChg>
        <pc:graphicFrameChg chg="add mod modGraphic">
          <ac:chgData name="Vitor kaviski" userId="a35ca18e10bcad5f" providerId="LiveId" clId="{897D37D5-2F87-42A5-84C0-862148C983C1}" dt="2023-03-06T16:11:28.395" v="2788" actId="1076"/>
          <ac:graphicFrameMkLst>
            <pc:docMk/>
            <pc:sldMk cId="3357568681" sldId="342"/>
            <ac:graphicFrameMk id="5" creationId="{78B55F76-5280-370D-74E2-42B23CCBFCFC}"/>
          </ac:graphicFrameMkLst>
        </pc:graphicFrameChg>
      </pc:sldChg>
      <pc:sldChg chg="addSp delSp modSp add mod setBg setClrOvrMap">
        <pc:chgData name="Vitor kaviski" userId="a35ca18e10bcad5f" providerId="LiveId" clId="{897D37D5-2F87-42A5-84C0-862148C983C1}" dt="2023-03-06T16:17:37.377" v="2842" actId="12100"/>
        <pc:sldMkLst>
          <pc:docMk/>
          <pc:sldMk cId="2784207139" sldId="343"/>
        </pc:sldMkLst>
        <pc:spChg chg="add del mod">
          <ac:chgData name="Vitor kaviski" userId="a35ca18e10bcad5f" providerId="LiveId" clId="{897D37D5-2F87-42A5-84C0-862148C983C1}" dt="2023-03-06T16:16:59.641" v="2837" actId="26606"/>
          <ac:spMkLst>
            <pc:docMk/>
            <pc:sldMk cId="2784207139" sldId="343"/>
            <ac:spMk id="3" creationId="{CC988728-2F70-1F95-9BBD-10F4C012DC6C}"/>
          </ac:spMkLst>
        </pc:spChg>
        <pc:spChg chg="add del">
          <ac:chgData name="Vitor kaviski" userId="a35ca18e10bcad5f" providerId="LiveId" clId="{897D37D5-2F87-42A5-84C0-862148C983C1}" dt="2023-03-06T16:16:42.586" v="2820" actId="26606"/>
          <ac:spMkLst>
            <pc:docMk/>
            <pc:sldMk cId="2784207139" sldId="343"/>
            <ac:spMk id="6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6:15:21.106" v="2794" actId="26606"/>
          <ac:spMkLst>
            <pc:docMk/>
            <pc:sldMk cId="2784207139" sldId="343"/>
            <ac:spMk id="8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6:15:48.034" v="2812" actId="26606"/>
          <ac:spMkLst>
            <pc:docMk/>
            <pc:sldMk cId="2784207139" sldId="343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6:42.586" v="2820" actId="26606"/>
          <ac:spMkLst>
            <pc:docMk/>
            <pc:sldMk cId="2784207139" sldId="343"/>
            <ac:spMk id="38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2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4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6:16:49.638" v="2824" actId="26606"/>
          <ac:spMkLst>
            <pc:docMk/>
            <pc:sldMk cId="2784207139" sldId="343"/>
            <ac:spMk id="46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6:16:49.638" v="2824" actId="26606"/>
          <ac:spMkLst>
            <pc:docMk/>
            <pc:sldMk cId="2784207139" sldId="343"/>
            <ac:spMk id="47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6:16:53.881" v="2830" actId="26606"/>
          <ac:spMkLst>
            <pc:docMk/>
            <pc:sldMk cId="2784207139" sldId="343"/>
            <ac:spMk id="54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6:15:43.572" v="2809" actId="26606"/>
          <ac:spMkLst>
            <pc:docMk/>
            <pc:sldMk cId="2784207139" sldId="343"/>
            <ac:spMk id="6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5:34.248" v="2803" actId="26606"/>
          <ac:spMkLst>
            <pc:docMk/>
            <pc:sldMk cId="2784207139" sldId="343"/>
            <ac:spMk id="6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5:43.572" v="2809" actId="26606"/>
          <ac:spMkLst>
            <pc:docMk/>
            <pc:sldMk cId="2784207139" sldId="343"/>
            <ac:spMk id="6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6:58.311" v="2832" actId="26606"/>
          <ac:spMkLst>
            <pc:docMk/>
            <pc:sldMk cId="2784207139" sldId="343"/>
            <ac:spMk id="7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6:58.311" v="2832" actId="26606"/>
          <ac:spMkLst>
            <pc:docMk/>
            <pc:sldMk cId="2784207139" sldId="343"/>
            <ac:spMk id="80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5:34.248" v="2803" actId="26606"/>
          <ac:spMkLst>
            <pc:docMk/>
            <pc:sldMk cId="2784207139" sldId="343"/>
            <ac:spMk id="9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6:58.677" v="2834" actId="26606"/>
          <ac:spMkLst>
            <pc:docMk/>
            <pc:sldMk cId="2784207139" sldId="343"/>
            <ac:spMk id="105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6:59.567" v="2836" actId="26606"/>
          <ac:spMkLst>
            <pc:docMk/>
            <pc:sldMk cId="2784207139" sldId="343"/>
            <ac:spMk id="108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6:17:04.447" v="2838" actId="26606"/>
          <ac:spMkLst>
            <pc:docMk/>
            <pc:sldMk cId="2784207139" sldId="343"/>
            <ac:spMk id="11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7:04.447" v="2838" actId="26606"/>
          <ac:spMkLst>
            <pc:docMk/>
            <pc:sldMk cId="2784207139" sldId="343"/>
            <ac:spMk id="11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5:47.711" v="2811" actId="26606"/>
          <ac:spMkLst>
            <pc:docMk/>
            <pc:sldMk cId="2784207139" sldId="343"/>
            <ac:spMk id="12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5:36.481" v="2805" actId="26606"/>
          <ac:spMkLst>
            <pc:docMk/>
            <pc:sldMk cId="2784207139" sldId="343"/>
            <ac:spMk id="130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6:16:42.586" v="2820" actId="26606"/>
          <ac:grpSpMkLst>
            <pc:docMk/>
            <pc:sldMk cId="2784207139" sldId="343"/>
            <ac:grpSpMk id="7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6:15:21.106" v="2794" actId="26606"/>
          <ac:grpSpMkLst>
            <pc:docMk/>
            <pc:sldMk cId="2784207139" sldId="343"/>
            <ac:grpSpMk id="10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6:16:58.311" v="2832" actId="26606"/>
          <ac:grpSpMkLst>
            <pc:docMk/>
            <pc:sldMk cId="2784207139" sldId="343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6:15:21.106" v="2794" actId="26606"/>
          <ac:grpSpMkLst>
            <pc:docMk/>
            <pc:sldMk cId="2784207139" sldId="343"/>
            <ac:grpSpMk id="41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43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6:15:43.572" v="2809" actId="26606"/>
          <ac:grpSpMkLst>
            <pc:docMk/>
            <pc:sldMk cId="2784207139" sldId="343"/>
            <ac:grpSpMk id="6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5:34.248" v="2803" actId="26606"/>
          <ac:grpSpMkLst>
            <pc:docMk/>
            <pc:sldMk cId="2784207139" sldId="343"/>
            <ac:grpSpMk id="6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6:58.311" v="2832" actId="26606"/>
          <ac:grpSpMkLst>
            <pc:docMk/>
            <pc:sldMk cId="2784207139" sldId="343"/>
            <ac:grpSpMk id="81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5:43.572" v="2809" actId="26606"/>
          <ac:grpSpMkLst>
            <pc:docMk/>
            <pc:sldMk cId="2784207139" sldId="343"/>
            <ac:grpSpMk id="9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5:34.248" v="2803" actId="26606"/>
          <ac:grpSpMkLst>
            <pc:docMk/>
            <pc:sldMk cId="2784207139" sldId="343"/>
            <ac:grpSpMk id="9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7:04.447" v="2838" actId="26606"/>
          <ac:grpSpMkLst>
            <pc:docMk/>
            <pc:sldMk cId="2784207139" sldId="343"/>
            <ac:grpSpMk id="11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7:04.447" v="2838" actId="26606"/>
          <ac:grpSpMkLst>
            <pc:docMk/>
            <pc:sldMk cId="2784207139" sldId="343"/>
            <ac:grpSpMk id="120" creationId="{1DCE6B36-1420-43AB-86CF-4E653A517B9C}"/>
          </ac:grpSpMkLst>
        </pc:grpChg>
        <pc:graphicFrameChg chg="del">
          <ac:chgData name="Vitor kaviski" userId="a35ca18e10bcad5f" providerId="LiveId" clId="{897D37D5-2F87-42A5-84C0-862148C983C1}" dt="2023-03-06T16:14:57.893" v="2790" actId="478"/>
          <ac:graphicFrameMkLst>
            <pc:docMk/>
            <pc:sldMk cId="2784207139" sldId="343"/>
            <ac:graphicFrameMk id="5" creationId="{78B55F76-5280-370D-74E2-42B23CCBFCFC}"/>
          </ac:graphicFrameMkLst>
        </pc:graphicFrameChg>
        <pc:graphicFrameChg chg="add del">
          <ac:chgData name="Vitor kaviski" userId="a35ca18e10bcad5f" providerId="LiveId" clId="{897D37D5-2F87-42A5-84C0-862148C983C1}" dt="2023-03-06T16:16:50.102" v="2826" actId="26606"/>
          <ac:graphicFrameMkLst>
            <pc:docMk/>
            <pc:sldMk cId="2784207139" sldId="343"/>
            <ac:graphicFrameMk id="49" creationId="{94F6A36E-49C9-1837-5289-1645115EC3BB}"/>
          </ac:graphicFrameMkLst>
        </pc:graphicFrameChg>
        <pc:graphicFrameChg chg="add del">
          <ac:chgData name="Vitor kaviski" userId="a35ca18e10bcad5f" providerId="LiveId" clId="{897D37D5-2F87-42A5-84C0-862148C983C1}" dt="2023-03-06T16:16:53.303" v="2828" actId="26606"/>
          <ac:graphicFrameMkLst>
            <pc:docMk/>
            <pc:sldMk cId="2784207139" sldId="343"/>
            <ac:graphicFrameMk id="51" creationId="{5C5C2753-6F91-6B36-2082-015C28B405A7}"/>
          </ac:graphicFrameMkLst>
        </pc:graphicFrameChg>
        <pc:graphicFrameChg chg="add del">
          <ac:chgData name="Vitor kaviski" userId="a35ca18e10bcad5f" providerId="LiveId" clId="{897D37D5-2F87-42A5-84C0-862148C983C1}" dt="2023-03-06T16:15:21.987" v="2796" actId="26606"/>
          <ac:graphicFrameMkLst>
            <pc:docMk/>
            <pc:sldMk cId="2784207139" sldId="343"/>
            <ac:graphicFrameMk id="53" creationId="{97E02835-145F-DDDA-096F-969E84A856EF}"/>
          </ac:graphicFrameMkLst>
        </pc:graphicFrameChg>
        <pc:graphicFrameChg chg="add del">
          <ac:chgData name="Vitor kaviski" userId="a35ca18e10bcad5f" providerId="LiveId" clId="{897D37D5-2F87-42A5-84C0-862148C983C1}" dt="2023-03-06T16:15:23.929" v="2798" actId="26606"/>
          <ac:graphicFrameMkLst>
            <pc:docMk/>
            <pc:sldMk cId="2784207139" sldId="343"/>
            <ac:graphicFrameMk id="55" creationId="{26FBEC93-1AC1-F3A0-096A-A1CFCC93C5F0}"/>
          </ac:graphicFrameMkLst>
        </pc:graphicFrameChg>
        <pc:graphicFrameChg chg="add del">
          <ac:chgData name="Vitor kaviski" userId="a35ca18e10bcad5f" providerId="LiveId" clId="{897D37D5-2F87-42A5-84C0-862148C983C1}" dt="2023-03-06T16:16:53.881" v="2830" actId="26606"/>
          <ac:graphicFrameMkLst>
            <pc:docMk/>
            <pc:sldMk cId="2784207139" sldId="343"/>
            <ac:graphicFrameMk id="56" creationId="{2E836E3E-FD8F-D8FD-289E-B2A14B607A10}"/>
          </ac:graphicFrameMkLst>
        </pc:graphicFrameChg>
        <pc:graphicFrameChg chg="add del">
          <ac:chgData name="Vitor kaviski" userId="a35ca18e10bcad5f" providerId="LiveId" clId="{897D37D5-2F87-42A5-84C0-862148C983C1}" dt="2023-03-06T16:15:25.849" v="2800" actId="26606"/>
          <ac:graphicFrameMkLst>
            <pc:docMk/>
            <pc:sldMk cId="2784207139" sldId="343"/>
            <ac:graphicFrameMk id="57" creationId="{61EA9392-8FA5-DF24-5F73-6BF23784F80F}"/>
          </ac:graphicFrameMkLst>
        </pc:graphicFrameChg>
        <pc:graphicFrameChg chg="add del mod modGraphic">
          <ac:chgData name="Vitor kaviski" userId="a35ca18e10bcad5f" providerId="LiveId" clId="{897D37D5-2F87-42A5-84C0-862148C983C1}" dt="2023-03-06T16:15:48.034" v="2812" actId="26606"/>
          <ac:graphicFrameMkLst>
            <pc:docMk/>
            <pc:sldMk cId="2784207139" sldId="343"/>
            <ac:graphicFrameMk id="59" creationId="{374C063B-8FAC-0155-E854-1435C8FC4218}"/>
          </ac:graphicFrameMkLst>
        </pc:graphicFrameChg>
        <pc:graphicFrameChg chg="add del">
          <ac:chgData name="Vitor kaviski" userId="a35ca18e10bcad5f" providerId="LiveId" clId="{897D37D5-2F87-42A5-84C0-862148C983C1}" dt="2023-03-06T16:16:58.311" v="2832" actId="26606"/>
          <ac:graphicFrameMkLst>
            <pc:docMk/>
            <pc:sldMk cId="2784207139" sldId="343"/>
            <ac:graphicFrameMk id="103" creationId="{4062B759-CC29-BFE6-D501-A38BBCEEBA30}"/>
          </ac:graphicFrameMkLst>
        </pc:graphicFrameChg>
        <pc:graphicFrameChg chg="add del">
          <ac:chgData name="Vitor kaviski" userId="a35ca18e10bcad5f" providerId="LiveId" clId="{897D37D5-2F87-42A5-84C0-862148C983C1}" dt="2023-03-06T16:16:58.677" v="2834" actId="26606"/>
          <ac:graphicFrameMkLst>
            <pc:docMk/>
            <pc:sldMk cId="2784207139" sldId="343"/>
            <ac:graphicFrameMk id="106" creationId="{53C95BEC-350B-CB13-3DFC-201B1A01FFD8}"/>
          </ac:graphicFrameMkLst>
        </pc:graphicFrameChg>
        <pc:graphicFrameChg chg="add del">
          <ac:chgData name="Vitor kaviski" userId="a35ca18e10bcad5f" providerId="LiveId" clId="{897D37D5-2F87-42A5-84C0-862148C983C1}" dt="2023-03-06T16:16:59.567" v="2836" actId="26606"/>
          <ac:graphicFrameMkLst>
            <pc:docMk/>
            <pc:sldMk cId="2784207139" sldId="343"/>
            <ac:graphicFrameMk id="109" creationId="{2E836E3E-FD8F-D8FD-289E-B2A14B607A10}"/>
          </ac:graphicFrameMkLst>
        </pc:graphicFrameChg>
        <pc:graphicFrameChg chg="add mod">
          <ac:chgData name="Vitor kaviski" userId="a35ca18e10bcad5f" providerId="LiveId" clId="{897D37D5-2F87-42A5-84C0-862148C983C1}" dt="2023-03-06T16:17:37.377" v="2842" actId="12100"/>
          <ac:graphicFrameMkLst>
            <pc:docMk/>
            <pc:sldMk cId="2784207139" sldId="343"/>
            <ac:graphicFrameMk id="141" creationId="{4062B759-CC29-BFE6-D501-A38BBCEEBA30}"/>
          </ac:graphicFrameMkLst>
        </pc:graphicFrameChg>
        <pc:picChg chg="add del">
          <ac:chgData name="Vitor kaviski" userId="a35ca18e10bcad5f" providerId="LiveId" clId="{897D37D5-2F87-42A5-84C0-862148C983C1}" dt="2023-03-06T16:15:43.572" v="2809" actId="26606"/>
          <ac:picMkLst>
            <pc:docMk/>
            <pc:sldMk cId="2784207139" sldId="343"/>
            <ac:picMk id="6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6:58.311" v="2832" actId="26606"/>
          <ac:picMkLst>
            <pc:docMk/>
            <pc:sldMk cId="2784207139" sldId="343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6:58.311" v="2832" actId="26606"/>
          <ac:picMkLst>
            <pc:docMk/>
            <pc:sldMk cId="2784207139" sldId="343"/>
            <ac:picMk id="79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34.248" v="2803" actId="26606"/>
          <ac:picMkLst>
            <pc:docMk/>
            <pc:sldMk cId="2784207139" sldId="343"/>
            <ac:picMk id="9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43.572" v="2809" actId="26606"/>
          <ac:picMkLst>
            <pc:docMk/>
            <pc:sldMk cId="2784207139" sldId="343"/>
            <ac:picMk id="9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7:04.447" v="2838" actId="26606"/>
          <ac:picMkLst>
            <pc:docMk/>
            <pc:sldMk cId="2784207139" sldId="343"/>
            <ac:picMk id="11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34.248" v="2803" actId="26606"/>
          <ac:picMkLst>
            <pc:docMk/>
            <pc:sldMk cId="2784207139" sldId="343"/>
            <ac:picMk id="12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7:04.447" v="2838" actId="26606"/>
          <ac:picMkLst>
            <pc:docMk/>
            <pc:sldMk cId="2784207139" sldId="343"/>
            <ac:picMk id="140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6:16:49.638" v="2824" actId="26606"/>
          <ac:cxnSpMkLst>
            <pc:docMk/>
            <pc:sldMk cId="2784207139" sldId="343"/>
            <ac:cxnSpMk id="12" creationId="{46640D31-0CFD-4B3F-AE95-530AA5174FEB}"/>
          </ac:cxnSpMkLst>
        </pc:cxnChg>
        <pc:cxnChg chg="add del">
          <ac:chgData name="Vitor kaviski" userId="a35ca18e10bcad5f" providerId="LiveId" clId="{897D37D5-2F87-42A5-84C0-862148C983C1}" dt="2023-03-06T16:15:21.106" v="2794" actId="26606"/>
          <ac:cxnSpMkLst>
            <pc:docMk/>
            <pc:sldMk cId="2784207139" sldId="343"/>
            <ac:cxnSpMk id="39" creationId="{085ECEC0-FF5D-4348-92C7-1EA7C61E770C}"/>
          </ac:cxnSpMkLst>
        </pc:cxnChg>
      </pc:sldChg>
      <pc:sldChg chg="add del">
        <pc:chgData name="Vitor kaviski" userId="a35ca18e10bcad5f" providerId="LiveId" clId="{897D37D5-2F87-42A5-84C0-862148C983C1}" dt="2023-03-06T16:27:05.260" v="2872" actId="47"/>
        <pc:sldMkLst>
          <pc:docMk/>
          <pc:sldMk cId="3806567072" sldId="344"/>
        </pc:sldMkLst>
      </pc:sldChg>
    </pc:docChg>
  </pc:docChgLst>
  <pc:docChgLst>
    <pc:chgData name="Kavinski, Vitor" userId="a7fd88a8-9ec5-47f1-953f-bc29eb183c53" providerId="ADAL" clId="{D5EE540B-A29B-450E-976F-ABC7C5F18408}"/>
    <pc:docChg chg="undo custSel delSld modSld modSection">
      <pc:chgData name="Kavinski, Vitor" userId="a7fd88a8-9ec5-47f1-953f-bc29eb183c53" providerId="ADAL" clId="{D5EE540B-A29B-450E-976F-ABC7C5F18408}" dt="2023-03-02T17:16:17.011" v="84" actId="27614"/>
      <pc:docMkLst>
        <pc:docMk/>
      </pc:docMkLst>
      <pc:sldChg chg="addSp delSp modSp mod">
        <pc:chgData name="Kavinski, Vitor" userId="a7fd88a8-9ec5-47f1-953f-bc29eb183c53" providerId="ADAL" clId="{D5EE540B-A29B-450E-976F-ABC7C5F18408}" dt="2023-03-02T17:16:17.011" v="84" actId="27614"/>
        <pc:sldMkLst>
          <pc:docMk/>
          <pc:sldMk cId="1665783316" sldId="259"/>
        </pc:sldMkLst>
        <pc:spChg chg="mo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4" creationId="{7E40BED8-3230-0A69-82DB-51EC89E779F7}"/>
          </ac:spMkLst>
        </pc:spChg>
        <pc:spChg chg="mod or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5" creationId="{8BE5086A-730D-9D1F-64A0-02E2C6AB6EBC}"/>
          </ac:spMkLst>
        </pc:s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14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6" creationId="{D4116A08-770E-4DC3-AAB6-E3E8E6CEC832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72" creationId="{77EB1C59-16D1-4C5E-9775-50CB40E022FE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6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7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9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21" creationId="{1351B104-9B78-4A2B-B970-FA8ABE1CE12D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7" creationId="{A838DBA2-246D-4087-AE0A-6EA2B4B65AF3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9" creationId="{74872A0B-8668-4500-9509-EAA581B26C24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30" creationId="{240590EE-5428-41AA-95B2-96FCC1CE67A7}"/>
          </ac:grpSpMkLst>
        </pc:grpChg>
        <pc:picChg chg="mod">
          <ac:chgData name="Kavinski, Vitor" userId="a7fd88a8-9ec5-47f1-953f-bc29eb183c53" providerId="ADAL" clId="{D5EE540B-A29B-450E-976F-ABC7C5F18408}" dt="2023-03-02T17:16:17.011" v="84" actId="27614"/>
          <ac:picMkLst>
            <pc:docMk/>
            <pc:sldMk cId="1665783316" sldId="259"/>
            <ac:picMk id="7" creationId="{79E428A1-D425-A3E4-C627-47991276339B}"/>
          </ac:picMkLst>
        </pc:picChg>
        <pc:picChg chg="add del">
          <ac:chgData name="Kavinski, Vitor" userId="a7fd88a8-9ec5-47f1-953f-bc29eb183c53" providerId="ADAL" clId="{D5EE540B-A29B-450E-976F-ABC7C5F18408}" dt="2023-03-02T17:16:11.439" v="78" actId="26606"/>
          <ac:picMkLst>
            <pc:docMk/>
            <pc:sldMk cId="1665783316" sldId="259"/>
            <ac:picMk id="12" creationId="{59FACE42-44B0-4185-8ED4-9043A78C8600}"/>
          </ac:picMkLst>
        </pc:picChg>
        <pc:picChg chg="add del">
          <ac:chgData name="Kavinski, Vitor" userId="a7fd88a8-9ec5-47f1-953f-bc29eb183c53" providerId="ADAL" clId="{D5EE540B-A29B-450E-976F-ABC7C5F18408}" dt="2023-03-02T17:16:12.725" v="80" actId="26606"/>
          <ac:picMkLst>
            <pc:docMk/>
            <pc:sldMk cId="1665783316" sldId="259"/>
            <ac:picMk id="115" creationId="{59FACE42-44B0-4185-8ED4-9043A78C8600}"/>
          </ac:picMkLst>
        </pc:picChg>
        <pc:picChg chg="add">
          <ac:chgData name="Kavinski, Vitor" userId="a7fd88a8-9ec5-47f1-953f-bc29eb183c53" providerId="ADAL" clId="{D5EE540B-A29B-450E-976F-ABC7C5F18408}" dt="2023-03-02T17:16:13.357" v="83" actId="26606"/>
          <ac:picMkLst>
            <pc:docMk/>
            <pc:sldMk cId="1665783316" sldId="259"/>
            <ac:picMk id="126" creationId="{59FACE42-44B0-4185-8ED4-9043A78C8600}"/>
          </ac:picMkLst>
        </pc:picChg>
      </pc:sldChg>
      <pc:sldChg chg="addSp delSp modSp mod setBg setClrOvrMap">
        <pc:chgData name="Kavinski, Vitor" userId="a7fd88a8-9ec5-47f1-953f-bc29eb183c53" providerId="ADAL" clId="{D5EE540B-A29B-450E-976F-ABC7C5F18408}" dt="2023-03-02T17:15:42.178" v="74" actId="26606"/>
        <pc:sldMkLst>
          <pc:docMk/>
          <pc:sldMk cId="2326825252" sldId="269"/>
        </pc:sldMkLst>
        <pc:spChg chg="mod or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" creationId="{C9661195-05B8-CDDB-10C4-5386848BA171}"/>
          </ac:spMkLst>
        </pc:spChg>
        <pc:spChg chg="add del mod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3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62" creationId="{046B922C-5BA7-4973-B12F-71A509E4BF1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7" creationId="{C1B10016-E0C4-4526-A466-9911541D26E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8" creationId="{D574C3F0-FC2B-43A3-94B2-75D305FBF7D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9" creationId="{D92A5F66-F404-433B-BDBE-5E0DFF40D65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0" creationId="{0A0BDF81-64CC-431D-81B1-A21938C0543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1" creationId="{42871530-50EC-42C2-879A-AE8154DADC0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2" creationId="{53AF2F2A-B148-4906-B90D-6E222397845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3" creationId="{9A79EAA4-6F5D-4A2C-B688-CD29C2217C0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4" creationId="{B9CE5833-22CF-4408-9338-4B7749FEA3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5" creationId="{316A985A-7ADD-4BEE-A7B6-E5B49E1839E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6" creationId="{352CFA3F-5CFE-412E-9196-C966F34579DC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7" creationId="{C4779968-92AF-4B85-8C27-EBBFE1D6990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8" creationId="{2C43E18D-7024-4F17-A664-E23BFBC12B7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9" creationId="{CA2ACEBA-081B-4B0B-AFB1-C596B834FDA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0" creationId="{2AFBB163-514B-493A-983F-8BE96848F9B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1" creationId="{7720326C-7DB1-4745-9015-3FA6990855B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2" creationId="{01D5FBDC-A284-440B-8D5F-84287B0A25D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3" creationId="{517CE611-1CB0-442B-8998-98487209B0E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4" creationId="{EF0F0E46-9222-4FCF-A79E-9B4953C6F07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5" creationId="{371A87C3-0804-4AB9-8EAD-FBFF597ED82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6" creationId="{89F39433-8BC3-48D6-B705-F951DBDAAB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7" creationId="{AE671C9D-E91C-4143-A422-273B2F53F69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8" creationId="{83A72EA3-8833-41C6-9333-6A04C1C08DFB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9" creationId="{2C0D7AAB-DC9C-4B37-A50E-A7185DE92E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0" creationId="{6E7D9D6B-3455-4363-934B-FA2D68293168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1" creationId="{FFFFCA54-2217-4DAE-B791-4A6CA7DE0BD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2" creationId="{BAE43BA5-C104-4FBB-B1C6-C210D3CC532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3" creationId="{3BDB2330-DF01-460D-83FB-00C37965CD5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4" creationId="{51261093-9B7F-4406-B2F8-0F5BE7676A2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5" creationId="{9971E195-2AB6-4CB6-9BD7-A8407B5C809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6" creationId="{A3D843E7-8A86-4676-9C98-DECE0DFF674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7" creationId="{FAF42817-AB3E-40FA-997F-EAC1411F465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8" creationId="{50ED3298-A6DC-4825-93B1-68DB8CB629A1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9" creationId="{2B951778-3B6B-4BB9-9D89-2ED650C820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0" creationId="{8F3ED9A8-A83F-463A-8C2E-E83977D9A9C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1" creationId="{9A0C113E-781D-4083-86C0-EC936092D27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2" creationId="{B63D60EF-1E99-4D4C-BF11-AAF8ABEB86E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3" creationId="{50403E41-7079-49EA-8D0B-4F678552D9BB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10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12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57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4:45.222" v="41" actId="26606"/>
          <ac:spMkLst>
            <pc:docMk/>
            <pc:sldMk cId="2326825252" sldId="269"/>
            <ac:spMk id="19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09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13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5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8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5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60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144" v="52" actId="26606"/>
          <ac:spMkLst>
            <pc:docMk/>
            <pc:sldMk cId="2326825252" sldId="269"/>
            <ac:spMk id="269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733" v="54" actId="26606"/>
          <ac:spMkLst>
            <pc:docMk/>
            <pc:sldMk cId="2326825252" sldId="269"/>
            <ac:spMk id="278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237" v="56" actId="26606"/>
          <ac:spMkLst>
            <pc:docMk/>
            <pc:sldMk cId="2326825252" sldId="269"/>
            <ac:spMk id="287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25" v="58" actId="26606"/>
          <ac:spMkLst>
            <pc:docMk/>
            <pc:sldMk cId="2326825252" sldId="269"/>
            <ac:spMk id="292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4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9" creationId="{66D4F5BA-1D71-49B2-8A7F-6B4EB94D7265}"/>
          </ac:spMkLst>
        </pc:spChg>
        <pc:spChg chg="add mo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0" creationId="{F07BB547-A1A3-A538-B141-CE72A330E5D7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2" creationId="{046B922C-5BA7-4973-B12F-71A509E4BF13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4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50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6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9" creationId="{66D4F5BA-1D71-49B2-8A7F-6B4EB94D7265}"/>
          </ac:spMkLst>
        </pc:spChg>
        <pc:grpChg chg="add del">
          <ac:chgData name="Kavinski, Vitor" userId="a7fd88a8-9ec5-47f1-953f-bc29eb183c53" providerId="ADAL" clId="{D5EE540B-A29B-450E-976F-ABC7C5F18408}" dt="2023-03-02T17:15:23.653" v="59" actId="26606"/>
          <ac:grpSpMkLst>
            <pc:docMk/>
            <pc:sldMk cId="2326825252" sldId="269"/>
            <ac:grpSpMk id="64" creationId="{96D34D8D-9EE9-4659-8C22-7551A95F96FA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5" creationId="{3CA93C16-1147-4EB3-B4E7-3C43102494D0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6" creationId="{E3B2C458-4D37-49A0-A94E-D516E05C3CC4}"/>
          </ac:grpSpMkLst>
        </pc:grpChg>
        <pc:grpChg chg="add del">
          <ac:chgData name="Kavinski, Vitor" userId="a7fd88a8-9ec5-47f1-953f-bc29eb183c53" providerId="ADAL" clId="{D5EE540B-A29B-450E-976F-ABC7C5F18408}" dt="2023-03-02T17:14:42.480" v="31" actId="26606"/>
          <ac:grpSpMkLst>
            <pc:docMk/>
            <pc:sldMk cId="2326825252" sldId="269"/>
            <ac:grpSpMk id="114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16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59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1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4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3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89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92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4:45.222" v="41" actId="26606"/>
          <ac:grpSpMkLst>
            <pc:docMk/>
            <pc:sldMk cId="2326825252" sldId="269"/>
            <ac:grpSpMk id="200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3" creationId="{2AA951EB-D92C-4664-B069-0950B110D744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6" creationId="{50A7EA83-60DF-47D8-8538-E7F234A4CAFA}"/>
          </ac:grpSpMkLst>
        </pc:grpChg>
        <pc:grpChg chg="add del">
          <ac:chgData name="Kavinski, Vitor" userId="a7fd88a8-9ec5-47f1-953f-bc29eb183c53" providerId="ADAL" clId="{D5EE540B-A29B-450E-976F-ABC7C5F18408}" dt="2023-03-02T17:15:15.578" v="45" actId="26606"/>
          <ac:grpSpMkLst>
            <pc:docMk/>
            <pc:sldMk cId="2326825252" sldId="269"/>
            <ac:grpSpMk id="210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216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20.707" v="50" actId="26606"/>
          <ac:grpSpMkLst>
            <pc:docMk/>
            <pc:sldMk cId="2326825252" sldId="269"/>
            <ac:grpSpMk id="261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3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5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1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0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3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89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91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295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303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4.940" v="67" actId="26606"/>
          <ac:grpSpMkLst>
            <pc:docMk/>
            <pc:sldMk cId="2326825252" sldId="269"/>
            <ac:grpSpMk id="307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68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71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7.428" v="71" actId="26606"/>
          <ac:grpSpMkLst>
            <pc:docMk/>
            <pc:sldMk cId="2326825252" sldId="269"/>
            <ac:grpSpMk id="376" creationId="{A0F1F7ED-DA39-478F-85DA-317DE08941E8}"/>
          </ac:grpSpMkLst>
        </pc:grpChg>
        <pc:graphicFrameChg chg="add del">
          <ac:chgData name="Kavinski, Vitor" userId="a7fd88a8-9ec5-47f1-953f-bc29eb183c53" providerId="ADAL" clId="{D5EE540B-A29B-450E-976F-ABC7C5F18408}" dt="2023-03-02T17:15:19.914" v="48" actId="26606"/>
          <ac:graphicFrameMkLst>
            <pc:docMk/>
            <pc:sldMk cId="2326825252" sldId="269"/>
            <ac:graphicFrameMk id="109" creationId="{39954E07-3706-98DE-704B-EEF246F8CE4D}"/>
          </ac:graphicFrameMkLst>
        </pc:graphicFrameChg>
        <pc:picChg chg="mod or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7" creationId="{D04EFE22-A711-44DE-6906-E1282D1FB72C}"/>
          </ac:picMkLst>
        </pc:picChg>
        <pc:picChg chg="add del">
          <ac:chgData name="Kavinski, Vitor" userId="a7fd88a8-9ec5-47f1-953f-bc29eb183c53" providerId="ADAL" clId="{D5EE540B-A29B-450E-976F-ABC7C5F18408}" dt="2023-03-02T17:15:23.653" v="59" actId="26606"/>
          <ac:picMkLst>
            <pc:docMk/>
            <pc:sldMk cId="2326825252" sldId="269"/>
            <ac:picMk id="105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4:42.480" v="31" actId="26606"/>
          <ac:picMkLst>
            <pc:docMk/>
            <pc:sldMk cId="2326825252" sldId="269"/>
            <ac:picMk id="155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4:45.222" v="41" actId="26606"/>
          <ac:picMkLst>
            <pc:docMk/>
            <pc:sldMk cId="2326825252" sldId="269"/>
            <ac:picMk id="19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15.578" v="45" actId="26606"/>
          <ac:picMkLst>
            <pc:docMk/>
            <pc:sldMk cId="2326825252" sldId="269"/>
            <ac:picMk id="212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19.914" v="48" actId="26606"/>
          <ac:picMkLst>
            <pc:docMk/>
            <pc:sldMk cId="2326825252" sldId="269"/>
            <ac:picMk id="217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20.707" v="50" actId="26606"/>
          <ac:picMkLst>
            <pc:docMk/>
            <pc:sldMk cId="2326825252" sldId="269"/>
            <ac:picMk id="25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298" creationId="{1B17CCE2-CEEF-40CA-8C4D-0DC2DCA78A23}"/>
          </ac:picMkLst>
        </pc:picChg>
        <pc:picChg chg="ad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306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34.940" v="67" actId="26606"/>
          <ac:picMkLst>
            <pc:docMk/>
            <pc:sldMk cId="2326825252" sldId="269"/>
            <ac:picMk id="348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37.428" v="71" actId="26606"/>
          <ac:picMkLst>
            <pc:docMk/>
            <pc:sldMk cId="2326825252" sldId="269"/>
            <ac:picMk id="378" creationId="{1B17CCE2-CEEF-40CA-8C4D-0DC2DCA78A23}"/>
          </ac:picMkLst>
        </pc:picChg>
      </pc:sldChg>
      <pc:sldChg chg="modSp del mod">
        <pc:chgData name="Kavinski, Vitor" userId="a7fd88a8-9ec5-47f1-953f-bc29eb183c53" providerId="ADAL" clId="{D5EE540B-A29B-450E-976F-ABC7C5F18408}" dt="2023-03-02T17:15:52.215" v="75" actId="2696"/>
        <pc:sldMkLst>
          <pc:docMk/>
          <pc:sldMk cId="4121646034" sldId="270"/>
        </pc:sldMkLst>
        <pc:spChg chg="mod">
          <ac:chgData name="Kavinski, Vitor" userId="a7fd88a8-9ec5-47f1-953f-bc29eb183c53" providerId="ADAL" clId="{D5EE540B-A29B-450E-976F-ABC7C5F18408}" dt="2023-03-02T17:14:17.484" v="26" actId="27636"/>
          <ac:spMkLst>
            <pc:docMk/>
            <pc:sldMk cId="4121646034" sldId="270"/>
            <ac:spMk id="3" creationId="{F07BB547-A1A3-A538-B141-CE72A330E5D7}"/>
          </ac:spMkLst>
        </pc:spChg>
      </pc:sldChg>
      <pc:sldChg chg="addSp delSp modSp mod setBg setClrOvrMap">
        <pc:chgData name="Kavinski, Vitor" userId="a7fd88a8-9ec5-47f1-953f-bc29eb183c53" providerId="ADAL" clId="{D5EE540B-A29B-450E-976F-ABC7C5F18408}" dt="2023-03-02T17:13:57.462" v="24" actId="26606"/>
        <pc:sldMkLst>
          <pc:docMk/>
          <pc:sldMk cId="484502681" sldId="291"/>
        </pc:sldMkLst>
        <pc:spChg chg="mod or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2" creationId="{4A8C8CFB-C57B-7E25-AEED-D1F80E15F371}"/>
          </ac:spMkLst>
        </pc:spChg>
        <pc:spChg chg="add del mo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3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55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3:47.438" v="9" actId="26606"/>
          <ac:spMkLst>
            <pc:docMk/>
            <pc:sldMk cId="484502681" sldId="291"/>
            <ac:spMk id="74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78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3:53.901" v="17" actId="26606"/>
          <ac:spMkLst>
            <pc:docMk/>
            <pc:sldMk cId="484502681" sldId="291"/>
            <ac:spMk id="8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4.889" v="19" actId="26606"/>
          <ac:spMkLst>
            <pc:docMk/>
            <pc:sldMk cId="484502681" sldId="291"/>
            <ac:spMk id="91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3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8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7.405" v="23" actId="26606"/>
          <ac:spMkLst>
            <pc:docMk/>
            <pc:sldMk cId="484502681" sldId="291"/>
            <ac:spMk id="101" creationId="{C28C7DF1-C669-F3D3-9AA4-A74C26FD1868}"/>
          </ac:spMkLst>
        </pc:spChg>
        <pc:spChg chg="ad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106" creationId="{C28C7DF1-C669-F3D3-9AA4-A74C26FD1868}"/>
          </ac:spMkLst>
        </pc:s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7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8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0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2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3:47.438" v="9" actId="26606"/>
          <ac:grpSpMkLst>
            <pc:docMk/>
            <pc:sldMk cId="484502681" sldId="291"/>
            <ac:grpSpMk id="75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3:49.015" v="11" actId="26606"/>
          <ac:grpSpMkLst>
            <pc:docMk/>
            <pc:sldMk cId="484502681" sldId="291"/>
            <ac:grpSpMk id="79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6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8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3:56.284" v="21" actId="26606"/>
          <ac:grpSpMkLst>
            <pc:docMk/>
            <pc:sldMk cId="484502681" sldId="291"/>
            <ac:grpSpMk id="94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3" creationId="{2AA951EB-D92C-4664-B069-0950B110D744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5" creationId="{50A7EA83-60DF-47D8-8538-E7F234A4CAFA}"/>
          </ac:grpSpMkLst>
        </pc:grpChg>
        <pc:graphicFrameChg chg="add del">
          <ac:chgData name="Kavinski, Vitor" userId="a7fd88a8-9ec5-47f1-953f-bc29eb183c53" providerId="ADAL" clId="{D5EE540B-A29B-450E-976F-ABC7C5F18408}" dt="2023-03-02T17:13:49.292" v="13" actId="26606"/>
          <ac:graphicFrameMkLst>
            <pc:docMk/>
            <pc:sldMk cId="484502681" sldId="291"/>
            <ac:graphicFrameMk id="82" creationId="{7930926D-F9A7-D861-AD65-FEFF9C3B51C6}"/>
          </ac:graphicFrameMkLst>
        </pc:graphicFrameChg>
        <pc:graphicFrameChg chg="add del">
          <ac:chgData name="Kavinski, Vitor" userId="a7fd88a8-9ec5-47f1-953f-bc29eb183c53" providerId="ADAL" clId="{D5EE540B-A29B-450E-976F-ABC7C5F18408}" dt="2023-03-02T17:13:53.353" v="15" actId="26606"/>
          <ac:graphicFrameMkLst>
            <pc:docMk/>
            <pc:sldMk cId="484502681" sldId="291"/>
            <ac:graphicFrameMk id="84" creationId="{5A392412-62CB-7BF3-4B38-91EC05C7402B}"/>
          </ac:graphicFrameMkLst>
        </pc:graphicFrameChg>
        <pc:picChg chg="mod ord">
          <ac:chgData name="Kavinski, Vitor" userId="a7fd88a8-9ec5-47f1-953f-bc29eb183c53" providerId="ADAL" clId="{D5EE540B-A29B-450E-976F-ABC7C5F18408}" dt="2023-03-02T17:13:57.462" v="24" actId="26606"/>
          <ac:picMkLst>
            <pc:docMk/>
            <pc:sldMk cId="484502681" sldId="291"/>
            <ac:picMk id="5" creationId="{33F1B97C-C6F4-6CB2-F25B-283EB77C784D}"/>
          </ac:picMkLst>
        </pc:picChg>
        <pc:picChg chg="add del">
          <ac:chgData name="Kavinski, Vitor" userId="a7fd88a8-9ec5-47f1-953f-bc29eb183c53" providerId="ADAL" clId="{D5EE540B-A29B-450E-976F-ABC7C5F18408}" dt="2023-03-02T17:13:47.438" v="9" actId="26606"/>
          <ac:picMkLst>
            <pc:docMk/>
            <pc:sldMk cId="484502681" sldId="291"/>
            <ac:picMk id="12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3:49.015" v="11" actId="26606"/>
          <ac:picMkLst>
            <pc:docMk/>
            <pc:sldMk cId="484502681" sldId="291"/>
            <ac:picMk id="53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3:56.284" v="21" actId="26606"/>
          <ac:picMkLst>
            <pc:docMk/>
            <pc:sldMk cId="484502681" sldId="291"/>
            <ac:picMk id="97" creationId="{1B17CCE2-CEEF-40CA-8C4D-0DC2DCA78A23}"/>
          </ac:picMkLst>
        </pc:picChg>
      </pc:sldChg>
    </pc:docChg>
  </pc:docChgLst>
  <pc:docChgLst>
    <pc:chgData name="Vitor kaviski" userId="a35ca18e10bcad5f" providerId="LiveId" clId="{3CAD0409-E198-43FA-B5FD-1C55ECD7946A}"/>
    <pc:docChg chg="undo custSel addSld delSld modSld sldOrd modSection">
      <pc:chgData name="Vitor kaviski" userId="a35ca18e10bcad5f" providerId="LiveId" clId="{3CAD0409-E198-43FA-B5FD-1C55ECD7946A}" dt="2023-03-06T11:57:01.760" v="636"/>
      <pc:docMkLst>
        <pc:docMk/>
      </pc:docMkLst>
      <pc:sldChg chg="modSp">
        <pc:chgData name="Vitor kaviski" userId="a35ca18e10bcad5f" providerId="LiveId" clId="{3CAD0409-E198-43FA-B5FD-1C55ECD7946A}" dt="2023-03-03T12:10:08.711" v="25"/>
        <pc:sldMkLst>
          <pc:docMk/>
          <pc:sldMk cId="2608569889" sldId="257"/>
        </pc:sldMkLst>
        <pc:graphicFrameChg chg="mod">
          <ac:chgData name="Vitor kaviski" userId="a35ca18e10bcad5f" providerId="LiveId" clId="{3CAD0409-E198-43FA-B5FD-1C55ECD7946A}" dt="2023-03-03T12:10:08.711" v="25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">
        <pc:chgData name="Vitor kaviski" userId="a35ca18e10bcad5f" providerId="LiveId" clId="{3CAD0409-E198-43FA-B5FD-1C55ECD7946A}" dt="2023-03-03T14:13:35.426" v="615" actId="27636"/>
        <pc:sldMkLst>
          <pc:docMk/>
          <pc:sldMk cId="1665783316" sldId="259"/>
        </pc:sldMkLst>
        <pc:spChg chg="mod">
          <ac:chgData name="Vitor kaviski" userId="a35ca18e10bcad5f" providerId="LiveId" clId="{3CAD0409-E198-43FA-B5FD-1C55ECD7946A}" dt="2023-03-03T14:13:35.426" v="615" actId="27636"/>
          <ac:spMkLst>
            <pc:docMk/>
            <pc:sldMk cId="1665783316" sldId="259"/>
            <ac:spMk id="5" creationId="{8BE5086A-730D-9D1F-64A0-02E2C6AB6EBC}"/>
          </ac:spMkLst>
        </pc:spChg>
      </pc:sldChg>
      <pc:sldChg chg="addSp delSp modSp mod setBg setClrOvrMap delDesignElem">
        <pc:chgData name="Vitor kaviski" userId="a35ca18e10bcad5f" providerId="LiveId" clId="{3CAD0409-E198-43FA-B5FD-1C55ECD7946A}" dt="2023-03-03T13:11:11.801" v="426" actId="20577"/>
        <pc:sldMkLst>
          <pc:docMk/>
          <pc:sldMk cId="2910691438" sldId="274"/>
        </pc:sldMkLst>
        <pc:spChg chg="del mod">
          <ac:chgData name="Vitor kaviski" userId="a35ca18e10bcad5f" providerId="LiveId" clId="{3CAD0409-E198-43FA-B5FD-1C55ECD7946A}" dt="2023-03-03T13:10:25.998" v="400" actId="26606"/>
          <ac:spMkLst>
            <pc:docMk/>
            <pc:sldMk cId="2910691438" sldId="274"/>
            <ac:spMk id="3" creationId="{864F7D33-7DC9-3C7D-BFA1-CCDC89AAB87A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9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42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0:36.906" v="402" actId="26606"/>
          <ac:spMkLst>
            <pc:docMk/>
            <pc:sldMk cId="2910691438" sldId="274"/>
            <ac:spMk id="78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0:38.419" v="404" actId="26606"/>
          <ac:spMkLst>
            <pc:docMk/>
            <pc:sldMk cId="2910691438" sldId="274"/>
            <ac:spMk id="80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3:10:49.343" v="409"/>
          <ac:spMkLst>
            <pc:docMk/>
            <pc:sldMk cId="2910691438" sldId="274"/>
            <ac:spMk id="82" creationId="{2EEF4763-EB4A-4A35-89EB-AD2763B48C3B}"/>
          </ac:spMkLst>
        </pc:s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11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44" creationId="{1DCE6B36-1420-43AB-86CF-4E653A517B9C}"/>
          </ac:grpSpMkLst>
        </pc:grpChg>
        <pc:graphicFrameChg chg="add mod modGraphic">
          <ac:chgData name="Vitor kaviski" userId="a35ca18e10bcad5f" providerId="LiveId" clId="{3CAD0409-E198-43FA-B5FD-1C55ECD7946A}" dt="2023-03-03T13:11:11.801" v="426" actId="20577"/>
          <ac:graphicFrameMkLst>
            <pc:docMk/>
            <pc:sldMk cId="2910691438" sldId="274"/>
            <ac:graphicFrameMk id="5" creationId="{613B1CF7-9A69-6BCF-6122-11788025FC17}"/>
          </ac:graphicFrameMkLst>
        </pc:graphicFrame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40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73" creationId="{9BE36DBF-0333-4D36-A5BF-81FDA2406FE9}"/>
          </ac:picMkLst>
        </pc:picChg>
      </pc:sldChg>
      <pc:sldChg chg="addSp delSp modSp mod setBg setClrOvrMap">
        <pc:chgData name="Vitor kaviski" userId="a35ca18e10bcad5f" providerId="LiveId" clId="{3CAD0409-E198-43FA-B5FD-1C55ECD7946A}" dt="2023-03-03T14:15:30.485" v="630" actId="14100"/>
        <pc:sldMkLst>
          <pc:docMk/>
          <pc:sldMk cId="2457398859" sldId="277"/>
        </pc:sldMkLst>
        <pc:spChg chg="add del mod">
          <ac:chgData name="Vitor kaviski" userId="a35ca18e10bcad5f" providerId="LiveId" clId="{3CAD0409-E198-43FA-B5FD-1C55ECD7946A}" dt="2023-03-03T13:12:28.177" v="477" actId="26606"/>
          <ac:spMkLst>
            <pc:docMk/>
            <pc:sldMk cId="2457398859" sldId="277"/>
            <ac:spMk id="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3.419" v="453" actId="26606"/>
          <ac:spMkLst>
            <pc:docMk/>
            <pc:sldMk cId="2457398859" sldId="277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11" creationId="{C2E4E997-8672-4FFD-B8EC-9932A8E4714B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2:14.632" v="455" actId="26606"/>
          <ac:spMkLst>
            <pc:docMk/>
            <pc:sldMk cId="2457398859" sldId="277"/>
            <ac:spMk id="70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5.284" v="457" actId="26606"/>
          <ac:spMkLst>
            <pc:docMk/>
            <pc:sldMk cId="2457398859" sldId="277"/>
            <ac:spMk id="7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78" creationId="{54B9C16B-AC4A-44ED-9075-F76549B46E7C}"/>
          </ac:spMkLst>
        </pc:spChg>
        <pc:spChg chg="add del mod">
          <ac:chgData name="Vitor kaviski" userId="a35ca18e10bcad5f" providerId="LiveId" clId="{3CAD0409-E198-43FA-B5FD-1C55ECD7946A}" dt="2023-03-03T13:12:18.243" v="462" actId="26606"/>
          <ac:spMkLst>
            <pc:docMk/>
            <pc:sldMk cId="2457398859" sldId="277"/>
            <ac:spMk id="9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8.585" v="464" actId="26606"/>
          <ac:spMkLst>
            <pc:docMk/>
            <pc:sldMk cId="2457398859" sldId="277"/>
            <ac:spMk id="9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99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4.472" v="468" actId="26606"/>
          <ac:spMkLst>
            <pc:docMk/>
            <pc:sldMk cId="2457398859" sldId="277"/>
            <ac:spMk id="103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5.487" v="470" actId="26606"/>
          <ac:spMkLst>
            <pc:docMk/>
            <pc:sldMk cId="2457398859" sldId="277"/>
            <ac:spMk id="10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6.361" v="472" actId="26606"/>
          <ac:spMkLst>
            <pc:docMk/>
            <pc:sldMk cId="2457398859" sldId="277"/>
            <ac:spMk id="10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7.403" v="474" actId="26606"/>
          <ac:spMkLst>
            <pc:docMk/>
            <pc:sldMk cId="2457398859" sldId="277"/>
            <ac:spMk id="121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8.155" v="476" actId="26606"/>
          <ac:spMkLst>
            <pc:docMk/>
            <pc:sldMk cId="2457398859" sldId="277"/>
            <ac:spMk id="132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37.602" v="486" actId="26606"/>
          <ac:spMkLst>
            <pc:docMk/>
            <pc:sldMk cId="2457398859" sldId="277"/>
            <ac:spMk id="13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37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2:34.007" v="479" actId="26606"/>
          <ac:spMkLst>
            <pc:docMk/>
            <pc:sldMk cId="2457398859" sldId="277"/>
            <ac:spMk id="14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5.515" v="481" actId="26606"/>
          <ac:spMkLst>
            <pc:docMk/>
            <pc:sldMk cId="2457398859" sldId="277"/>
            <ac:spMk id="142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73" creationId="{B53044DC-4918-43DA-B49D-91673C6C9485}"/>
          </ac:spMkLst>
        </pc:s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12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4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21.785" v="466" actId="26606"/>
          <ac:grpSpMkLst>
            <pc:docMk/>
            <pc:sldMk cId="2457398859" sldId="277"/>
            <ac:grpSpMk id="15" creationId="{453E4DEE-E996-40F8-8635-0FF43D7348F9}"/>
          </ac:grpSpMkLst>
        </pc:gr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5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87" creationId="{8E1DDAD8-1D10-4640-A034-BE90015E37B6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90" creationId="{FD642FB6-2808-4BC5-AE0B-7302C24B78A5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6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7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38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75" creationId="{1DCE6B36-1420-43AB-86CF-4E653A517B9C}"/>
          </ac:grpSpMkLst>
        </pc:grpChg>
        <pc:graphicFrameChg chg="add del">
          <ac:chgData name="Vitor kaviski" userId="a35ca18e10bcad5f" providerId="LiveId" clId="{3CAD0409-E198-43FA-B5FD-1C55ECD7946A}" dt="2023-03-03T13:12:13.419" v="453" actId="26606"/>
          <ac:graphicFrameMkLst>
            <pc:docMk/>
            <pc:sldMk cId="2457398859" sldId="277"/>
            <ac:graphicFrameMk id="6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16.993" v="459" actId="26606"/>
          <ac:graphicFrameMkLst>
            <pc:docMk/>
            <pc:sldMk cId="2457398859" sldId="277"/>
            <ac:graphicFrameMk id="85" creationId="{609C0170-0632-2058-3C1E-378F61430161}"/>
          </ac:graphicFrameMkLst>
        </pc:graphicFrameChg>
        <pc:graphicFrameChg chg="add del">
          <ac:chgData name="Vitor kaviski" userId="a35ca18e10bcad5f" providerId="LiveId" clId="{3CAD0409-E198-43FA-B5FD-1C55ECD7946A}" dt="2023-03-03T13:12:24.472" v="468" actId="26606"/>
          <ac:graphicFrameMkLst>
            <pc:docMk/>
            <pc:sldMk cId="2457398859" sldId="277"/>
            <ac:graphicFrameMk id="104" creationId="{BF2381BC-A42B-8C1B-9143-8F6FAC5DB5A4}"/>
          </ac:graphicFrameMkLst>
        </pc:graphicFrameChg>
        <pc:graphicFrameChg chg="add del">
          <ac:chgData name="Vitor kaviski" userId="a35ca18e10bcad5f" providerId="LiveId" clId="{3CAD0409-E198-43FA-B5FD-1C55ECD7946A}" dt="2023-03-03T13:12:25.487" v="470" actId="26606"/>
          <ac:graphicFrameMkLst>
            <pc:docMk/>
            <pc:sldMk cId="2457398859" sldId="277"/>
            <ac:graphicFrameMk id="107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26.361" v="472" actId="26606"/>
          <ac:graphicFrameMkLst>
            <pc:docMk/>
            <pc:sldMk cId="2457398859" sldId="277"/>
            <ac:graphicFrameMk id="110" creationId="{BF2381BC-A42B-8C1B-9143-8F6FAC5DB5A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30.485" v="630" actId="14100"/>
          <ac:graphicFrameMkLst>
            <pc:docMk/>
            <pc:sldMk cId="2457398859" sldId="277"/>
            <ac:graphicFrameMk id="135" creationId="{BF2381BC-A42B-8C1B-9143-8F6FAC5DB5A4}"/>
          </ac:graphicFrameMkLst>
        </pc:graphicFrameChg>
        <pc:picChg chg="add del mod">
          <ac:chgData name="Vitor kaviski" userId="a35ca18e10bcad5f" providerId="LiveId" clId="{3CAD0409-E198-43FA-B5FD-1C55ECD7946A}" dt="2023-03-03T13:19:06.158" v="605" actId="478"/>
          <ac:picMkLst>
            <pc:docMk/>
            <pc:sldMk cId="2457398859" sldId="277"/>
            <ac:picMk id="3" creationId="{F21E1823-6CF4-8C75-273B-968D714D19F8}"/>
          </ac:picMkLst>
        </pc:picChg>
        <pc:picChg chg="add del">
          <ac:chgData name="Vitor kaviski" userId="a35ca18e10bcad5f" providerId="LiveId" clId="{3CAD0409-E198-43FA-B5FD-1C55ECD7946A}" dt="2023-03-03T13:12:18.585" v="464" actId="26606"/>
          <ac:picMkLst>
            <pc:docMk/>
            <pc:sldMk cId="2457398859" sldId="277"/>
            <ac:picMk id="8" creationId="{C8DA5E4D-C722-D1F2-7FE9-BBC40557B517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4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14.632" v="455" actId="26606"/>
          <ac:picMkLst>
            <pc:docMk/>
            <pc:sldMk cId="2457398859" sldId="277"/>
            <ac:picMk id="69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15.284" v="457" actId="26606"/>
          <ac:picMkLst>
            <pc:docMk/>
            <pc:sldMk cId="2457398859" sldId="277"/>
            <ac:picMk id="74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8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2:18.243" v="462" actId="26606"/>
          <ac:picMkLst>
            <pc:docMk/>
            <pc:sldMk cId="2457398859" sldId="277"/>
            <ac:picMk id="89" creationId="{A3142F82-837C-02F0-493E-F028B49A99BD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98" creationId="{FE6BA9E6-1D9E-4D30-B528-D49FA1342E4E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100" creationId="{D5741E59-A093-FD3B-3B6A-14B2C73050AA}"/>
          </ac:picMkLst>
        </pc:picChg>
        <pc:picChg chg="add del">
          <ac:chgData name="Vitor kaviski" userId="a35ca18e10bcad5f" providerId="LiveId" clId="{3CAD0409-E198-43FA-B5FD-1C55ECD7946A}" dt="2023-03-03T13:12:27.403" v="474" actId="26606"/>
          <ac:picMkLst>
            <pc:docMk/>
            <pc:sldMk cId="2457398859" sldId="277"/>
            <ac:picMk id="115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28.155" v="476" actId="26606"/>
          <ac:picMkLst>
            <pc:docMk/>
            <pc:sldMk cId="2457398859" sldId="277"/>
            <ac:picMk id="126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17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204" creationId="{9BE36DBF-0333-4D36-A5BF-81FDA2406FE9}"/>
          </ac:picMkLst>
        </pc:picChg>
      </pc:sldChg>
      <pc:sldChg chg="del setBg">
        <pc:chgData name="Vitor kaviski" userId="a35ca18e10bcad5f" providerId="LiveId" clId="{3CAD0409-E198-43FA-B5FD-1C55ECD7946A}" dt="2023-03-03T13:33:38.706" v="608" actId="2696"/>
        <pc:sldMkLst>
          <pc:docMk/>
          <pc:sldMk cId="1835753397" sldId="278"/>
        </pc:sldMkLst>
      </pc:sldChg>
      <pc:sldChg chg="addSp delSp modSp mod setBg setClrOvrMap delDesignElem">
        <pc:chgData name="Vitor kaviski" userId="a35ca18e10bcad5f" providerId="LiveId" clId="{3CAD0409-E198-43FA-B5FD-1C55ECD7946A}" dt="2023-03-03T14:15:41.115" v="633" actId="207"/>
        <pc:sldMkLst>
          <pc:docMk/>
          <pc:sldMk cId="1768686943" sldId="279"/>
        </pc:sldMkLst>
        <pc:spChg chg="del mod">
          <ac:chgData name="Vitor kaviski" userId="a35ca18e10bcad5f" providerId="LiveId" clId="{3CAD0409-E198-43FA-B5FD-1C55ECD7946A}" dt="2023-03-03T13:14:13.184" v="519" actId="26606"/>
          <ac:spMkLst>
            <pc:docMk/>
            <pc:sldMk cId="1768686943" sldId="279"/>
            <ac:spMk id="4" creationId="{0E1F59E5-D422-8750-B972-75DF84778DB2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10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4:31.630" v="522" actId="26606"/>
          <ac:spMkLst>
            <pc:docMk/>
            <pc:sldMk cId="1768686943" sldId="279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149" v="530" actId="26606"/>
          <ac:spMkLst>
            <pc:docMk/>
            <pc:sldMk cId="1768686943" sldId="279"/>
            <ac:spMk id="81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86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131" creationId="{3A24221C-670F-4411-AC01-F9F88CB3D702}"/>
          </ac:spMkLst>
        </pc:spChg>
        <pc:spChg chg="add del">
          <ac:chgData name="Vitor kaviski" userId="a35ca18e10bcad5f" providerId="LiveId" clId="{3CAD0409-E198-43FA-B5FD-1C55ECD7946A}" dt="2023-03-03T13:14:40.489" v="527" actId="26606"/>
          <ac:spMkLst>
            <pc:docMk/>
            <pc:sldMk cId="1768686943" sldId="279"/>
            <ac:spMk id="13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093" v="529" actId="26606"/>
          <ac:spMkLst>
            <pc:docMk/>
            <pc:sldMk cId="1768686943" sldId="279"/>
            <ac:spMk id="13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8.756" v="532"/>
          <ac:spMkLst>
            <pc:docMk/>
            <pc:sldMk cId="1768686943" sldId="279"/>
            <ac:spMk id="139" creationId="{2EEF4763-EB4A-4A35-89EB-AD2763B48C3B}"/>
          </ac:spMkLst>
        </pc:s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12" creationId="{62A2FEB6-F419-4684-9ABC-9E32E012E8B7}"/>
          </ac:grpSpMkLst>
        </pc:gr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4:38.672" v="525" actId="26606"/>
          <ac:grpSpMkLst>
            <pc:docMk/>
            <pc:sldMk cId="1768686943" sldId="279"/>
            <ac:grpSpMk id="90" creationId="{97B65CB7-C3FE-4A14-B3D0-FCAA23163EA2}"/>
          </ac:grpSpMkLst>
        </pc:grpChg>
        <pc:graphicFrameChg chg="add mod modGraphic">
          <ac:chgData name="Vitor kaviski" userId="a35ca18e10bcad5f" providerId="LiveId" clId="{3CAD0409-E198-43FA-B5FD-1C55ECD7946A}" dt="2023-03-03T14:15:41.115" v="633" actId="207"/>
          <ac:graphicFrameMkLst>
            <pc:docMk/>
            <pc:sldMk cId="1768686943" sldId="279"/>
            <ac:graphicFrameMk id="6" creationId="{10586327-EBC6-6CB8-F96C-2E88B0588BB3}"/>
          </ac:graphicFrameMkLst>
        </pc:graphicFrame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41" creationId="{3E94A106-9341-485C-9057-9D62B2BD083F}"/>
          </ac:picMkLst>
        </pc:pic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7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88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133" creationId="{96BD1BD4-F5F9-4A91-81EA-5923E1AEE67F}"/>
          </ac:picMkLst>
        </pc:picChg>
      </pc:sldChg>
      <pc:sldChg chg="addSp delSp modSp mod setBg setClrOvrMap delDesignElem">
        <pc:chgData name="Vitor kaviski" userId="a35ca18e10bcad5f" providerId="LiveId" clId="{3CAD0409-E198-43FA-B5FD-1C55ECD7946A}" dt="2023-03-03T14:15:45.902" v="634" actId="207"/>
        <pc:sldMkLst>
          <pc:docMk/>
          <pc:sldMk cId="1308528815" sldId="280"/>
        </pc:sldMkLst>
        <pc:spChg chg="add del mod">
          <ac:chgData name="Vitor kaviski" userId="a35ca18e10bcad5f" providerId="LiveId" clId="{3CAD0409-E198-43FA-B5FD-1C55ECD7946A}" dt="2023-03-03T13:16:42.963" v="584" actId="26606"/>
          <ac:spMkLst>
            <pc:docMk/>
            <pc:sldMk cId="1308528815" sldId="280"/>
            <ac:spMk id="4" creationId="{6AB34CCE-889C-9700-8634-E965E1CF7268}"/>
          </ac:spMkLst>
        </pc:spChg>
        <pc:spChg chg="add del">
          <ac:chgData name="Vitor kaviski" userId="a35ca18e10bcad5f" providerId="LiveId" clId="{3CAD0409-E198-43FA-B5FD-1C55ECD7946A}" dt="2023-03-03T13:17:01.735" v="586" actId="26606"/>
          <ac:spMkLst>
            <pc:docMk/>
            <pc:sldMk cId="1308528815" sldId="280"/>
            <ac:spMk id="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6:30.064" v="578" actId="26606"/>
          <ac:spMkLst>
            <pc:docMk/>
            <pc:sldMk cId="1308528815" sldId="280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11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4:14:48.618" v="623" actId="26606"/>
          <ac:spMkLst>
            <pc:docMk/>
            <pc:sldMk cId="1308528815" sldId="280"/>
            <ac:spMk id="1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4:14:50.704" v="625" actId="26606"/>
          <ac:spMkLst>
            <pc:docMk/>
            <pc:sldMk cId="1308528815" sldId="28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58" creationId="{3A24221C-670F-4411-AC01-F9F88CB3D702}"/>
          </ac:spMkLst>
        </pc:spChg>
        <pc:grpChg chg="add del">
          <ac:chgData name="Vitor kaviski" userId="a35ca18e10bcad5f" providerId="LiveId" clId="{3CAD0409-E198-43FA-B5FD-1C55ECD7946A}" dt="2023-03-03T13:18:10.937" v="593"/>
          <ac:grpSpMkLst>
            <pc:docMk/>
            <pc:sldMk cId="1308528815" sldId="280"/>
            <ac:grpSpMk id="12" creationId="{97B65CB7-C3FE-4A14-B3D0-FCAA23163EA2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3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7" creationId="{E916825F-759B-4F1A-BA80-AF7137691EC5}"/>
          </ac:grpSpMkLst>
        </pc:grpChg>
        <pc:graphicFrameChg chg="add del modGraphic">
          <ac:chgData name="Vitor kaviski" userId="a35ca18e10bcad5f" providerId="LiveId" clId="{3CAD0409-E198-43FA-B5FD-1C55ECD7946A}" dt="2023-03-03T13:16:30.064" v="578" actId="26606"/>
          <ac:graphicFrameMkLst>
            <pc:docMk/>
            <pc:sldMk cId="1308528815" sldId="280"/>
            <ac:graphicFrameMk id="6" creationId="{93A160D3-212E-3D73-FBA7-0499823E80E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45.902" v="634" actId="207"/>
          <ac:graphicFrameMkLst>
            <pc:docMk/>
            <pc:sldMk cId="1308528815" sldId="280"/>
            <ac:graphicFrameMk id="8" creationId="{7E416525-5570-3A7B-169A-3371CA92AB97}"/>
          </ac:graphicFrameMkLst>
        </pc:graphicFrame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15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60" creationId="{96BD1BD4-F5F9-4A91-81EA-5923E1AEE67F}"/>
          </ac:picMkLst>
        </pc:picChg>
      </pc:sldChg>
      <pc:sldChg chg="del">
        <pc:chgData name="Vitor kaviski" userId="a35ca18e10bcad5f" providerId="LiveId" clId="{3CAD0409-E198-43FA-B5FD-1C55ECD7946A}" dt="2023-03-03T13:33:40.528" v="609" actId="2696"/>
        <pc:sldMkLst>
          <pc:docMk/>
          <pc:sldMk cId="2508553054" sldId="281"/>
        </pc:sldMkLst>
      </pc:sldChg>
      <pc:sldChg chg="del">
        <pc:chgData name="Vitor kaviski" userId="a35ca18e10bcad5f" providerId="LiveId" clId="{3CAD0409-E198-43FA-B5FD-1C55ECD7946A}" dt="2023-03-03T13:19:18.217" v="606" actId="2696"/>
        <pc:sldMkLst>
          <pc:docMk/>
          <pc:sldMk cId="550118646" sldId="282"/>
        </pc:sldMkLst>
      </pc:sldChg>
      <pc:sldChg chg="del">
        <pc:chgData name="Vitor kaviski" userId="a35ca18e10bcad5f" providerId="LiveId" clId="{3CAD0409-E198-43FA-B5FD-1C55ECD7946A}" dt="2023-03-03T13:33:43.256" v="610" actId="2696"/>
        <pc:sldMkLst>
          <pc:docMk/>
          <pc:sldMk cId="3834780042" sldId="283"/>
        </pc:sldMkLst>
      </pc:sldChg>
      <pc:sldChg chg="del">
        <pc:chgData name="Vitor kaviski" userId="a35ca18e10bcad5f" providerId="LiveId" clId="{3CAD0409-E198-43FA-B5FD-1C55ECD7946A}" dt="2023-03-03T13:19:19.885" v="607" actId="2696"/>
        <pc:sldMkLst>
          <pc:docMk/>
          <pc:sldMk cId="272050392" sldId="284"/>
        </pc:sldMkLst>
      </pc:sldChg>
      <pc:sldChg chg="ord">
        <pc:chgData name="Vitor kaviski" userId="a35ca18e10bcad5f" providerId="LiveId" clId="{3CAD0409-E198-43FA-B5FD-1C55ECD7946A}" dt="2023-03-06T11:57:01.760" v="636"/>
        <pc:sldMkLst>
          <pc:docMk/>
          <pc:sldMk cId="2579085971" sldId="287"/>
        </pc:sldMkLst>
      </pc:sldChg>
      <pc:sldChg chg="delSp add del setBg delDesignElem">
        <pc:chgData name="Vitor kaviski" userId="a35ca18e10bcad5f" providerId="LiveId" clId="{3CAD0409-E198-43FA-B5FD-1C55ECD7946A}" dt="2023-03-03T12:10:57.988" v="49" actId="2696"/>
        <pc:sldMkLst>
          <pc:docMk/>
          <pc:sldMk cId="956791814" sldId="307"/>
        </pc:sldMkLst>
        <pc:spChg chg="del">
          <ac:chgData name="Vitor kaviski" userId="a35ca18e10bcad5f" providerId="LiveId" clId="{3CAD0409-E198-43FA-B5FD-1C55ECD7946A}" dt="2023-03-03T12:10:43.710" v="43"/>
          <ac:spMkLst>
            <pc:docMk/>
            <pc:sldMk cId="956791814" sldId="307"/>
            <ac:spMk id="71" creationId="{4B24F6DB-F114-44A7-BB56-D401884E4E7F}"/>
          </ac:spMkLst>
        </pc:s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11" creationId="{FF5EAD09-B81D-415F-8BCF-73C81AE05F21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67" creationId="{9BE10567-6165-46A7-867D-4690A16B46D6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73" creationId="{4DB50ECD-225E-4F81-AF7B-706DD05F3BA8}"/>
          </ac:grpSpMkLst>
        </pc:grpChg>
        <pc:picChg chg="del">
          <ac:chgData name="Vitor kaviski" userId="a35ca18e10bcad5f" providerId="LiveId" clId="{3CAD0409-E198-43FA-B5FD-1C55ECD7946A}" dt="2023-03-03T12:10:43.710" v="43"/>
          <ac:picMkLst>
            <pc:docMk/>
            <pc:sldMk cId="956791814" sldId="307"/>
            <ac:picMk id="9" creationId="{9ACD3AF8-B16E-4174-8C1A-41F683C4AF8A}"/>
          </ac:picMkLst>
        </pc:picChg>
      </pc:sldChg>
      <pc:sldChg chg="modSp add mod ord">
        <pc:chgData name="Vitor kaviski" userId="a35ca18e10bcad5f" providerId="LiveId" clId="{3CAD0409-E198-43FA-B5FD-1C55ECD7946A}" dt="2023-03-03T12:11:08.291" v="64" actId="20577"/>
        <pc:sldMkLst>
          <pc:docMk/>
          <pc:sldMk cId="1757475830" sldId="308"/>
        </pc:sldMkLst>
        <pc:spChg chg="mod">
          <ac:chgData name="Vitor kaviski" userId="a35ca18e10bcad5f" providerId="LiveId" clId="{3CAD0409-E198-43FA-B5FD-1C55ECD7946A}" dt="2023-03-03T12:11:08.291" v="64" actId="20577"/>
          <ac:spMkLst>
            <pc:docMk/>
            <pc:sldMk cId="1757475830" sldId="308"/>
            <ac:spMk id="4" creationId="{12A57E62-2B0D-881E-A5A4-1AA416D2AA29}"/>
          </ac:spMkLst>
        </pc:spChg>
      </pc:sldChg>
      <pc:sldChg chg="modSp add del mod ord">
        <pc:chgData name="Vitor kaviski" userId="a35ca18e10bcad5f" providerId="LiveId" clId="{3CAD0409-E198-43FA-B5FD-1C55ECD7946A}" dt="2023-03-03T12:47:30.908" v="180" actId="2696"/>
        <pc:sldMkLst>
          <pc:docMk/>
          <pc:sldMk cId="3405377859" sldId="309"/>
        </pc:sldMkLst>
        <pc:spChg chg="mod">
          <ac:chgData name="Vitor kaviski" userId="a35ca18e10bcad5f" providerId="LiveId" clId="{3CAD0409-E198-43FA-B5FD-1C55ECD7946A}" dt="2023-03-03T12:47:05.948" v="176" actId="20577"/>
          <ac:spMkLst>
            <pc:docMk/>
            <pc:sldMk cId="3405377859" sldId="309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3CAD0409-E198-43FA-B5FD-1C55ECD7946A}" dt="2023-03-03T12:46:45.021" v="158" actId="20577"/>
        <pc:sldMkLst>
          <pc:docMk/>
          <pc:sldMk cId="3305436272" sldId="310"/>
        </pc:sldMkLst>
        <pc:spChg chg="add del mod">
          <ac:chgData name="Vitor kaviski" userId="a35ca18e10bcad5f" providerId="LiveId" clId="{3CAD0409-E198-43FA-B5FD-1C55ECD7946A}" dt="2023-03-03T12:45:30.022" v="136" actId="26606"/>
          <ac:spMkLst>
            <pc:docMk/>
            <pc:sldMk cId="3305436272" sldId="310"/>
            <ac:spMk id="4" creationId="{C45898F0-0899-4BC2-0908-EA30AC25A203}"/>
          </ac:spMkLst>
        </pc:spChg>
        <pc:spChg chg="mod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7" creationId="{C13E23F4-4CE9-17F6-C2CA-4B8DA34116F8}"/>
          </ac:spMkLst>
        </pc:spChg>
        <pc:spChg chg="add del">
          <ac:chgData name="Vitor kaviski" userId="a35ca18e10bcad5f" providerId="LiveId" clId="{3CAD0409-E198-43FA-B5FD-1C55ECD7946A}" dt="2023-03-03T12:43:34.916" v="85" actId="26606"/>
          <ac:spMkLst>
            <pc:docMk/>
            <pc:sldMk cId="3305436272" sldId="310"/>
            <ac:spMk id="10" creationId="{2EEF4763-EB4A-4A35-89EB-AD2763B48C3B}"/>
          </ac:spMkLst>
        </pc:spChg>
        <pc:spChg chg="del">
          <ac:chgData name="Vitor kaviski" userId="a35ca18e10bcad5f" providerId="LiveId" clId="{3CAD0409-E198-43FA-B5FD-1C55ECD7946A}" dt="2023-03-03T12:42:28.288" v="69"/>
          <ac:spMkLst>
            <pc:docMk/>
            <pc:sldMk cId="3305436272" sldId="310"/>
            <ac:spMk id="1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13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5:28.378" v="131" actId="26606"/>
          <ac:spMkLst>
            <pc:docMk/>
            <pc:sldMk cId="3305436272" sldId="31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4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46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58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59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37.242" v="89" actId="26606"/>
          <ac:spMkLst>
            <pc:docMk/>
            <pc:sldMk cId="3305436272" sldId="310"/>
            <ac:spMk id="6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9.318" v="91" actId="26606"/>
          <ac:spMkLst>
            <pc:docMk/>
            <pc:sldMk cId="3305436272" sldId="310"/>
            <ac:spMk id="67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2:43:40.573" v="93" actId="26606"/>
          <ac:spMkLst>
            <pc:docMk/>
            <pc:sldMk cId="3305436272" sldId="310"/>
            <ac:spMk id="7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72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3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8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25.834" v="81" actId="26606"/>
          <ac:spMkLst>
            <pc:docMk/>
            <pc:sldMk cId="3305436272" sldId="310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9.968" v="135" actId="26606"/>
          <ac:spMkLst>
            <pc:docMk/>
            <pc:sldMk cId="3305436272" sldId="310"/>
            <ac:spMk id="8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88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94" creationId="{B53044DC-4918-43DA-B49D-91673C6C9485}"/>
          </ac:spMkLst>
        </pc:s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1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15" creationId="{62A2FEB6-F419-4684-9ABC-9E32E012E8B7}"/>
          </ac:grpSpMkLst>
        </pc:gr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4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48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57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60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61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7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7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81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89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9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19" creationId="{2AA951EB-D92C-4664-B069-0950B110D744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23" creationId="{50A7EA83-60DF-47D8-8538-E7F234A4CAFA}"/>
          </ac:grpSpMkLst>
        </pc:grpChg>
        <pc:graphicFrameChg chg="add del">
          <ac:chgData name="Vitor kaviski" userId="a35ca18e10bcad5f" providerId="LiveId" clId="{3CAD0409-E198-43FA-B5FD-1C55ECD7946A}" dt="2023-03-03T12:43:21.988" v="79" actId="26606"/>
          <ac:graphicFrameMkLst>
            <pc:docMk/>
            <pc:sldMk cId="3305436272" sldId="310"/>
            <ac:graphicFrameMk id="9" creationId="{F094872C-83E4-4068-FA4C-E79F269AE201}"/>
          </ac:graphicFrameMkLst>
        </pc:graphicFrameChg>
        <pc:graphicFrameChg chg="add del">
          <ac:chgData name="Vitor kaviski" userId="a35ca18e10bcad5f" providerId="LiveId" clId="{3CAD0409-E198-43FA-B5FD-1C55ECD7946A}" dt="2023-03-03T12:43:34.916" v="85" actId="26606"/>
          <ac:graphicFrameMkLst>
            <pc:docMk/>
            <pc:sldMk cId="3305436272" sldId="310"/>
            <ac:graphicFrameMk id="1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5:28.378" v="131" actId="26606"/>
          <ac:graphicFrameMkLst>
            <pc:docMk/>
            <pc:sldMk cId="3305436272" sldId="310"/>
            <ac:graphicFrameMk id="17" creationId="{02F4B017-4219-F1BB-3003-0AD538B5E44C}"/>
          </ac:graphicFrameMkLst>
        </pc:graphicFrameChg>
        <pc:graphicFrameChg chg="add del">
          <ac:chgData name="Vitor kaviski" userId="a35ca18e10bcad5f" providerId="LiveId" clId="{3CAD0409-E198-43FA-B5FD-1C55ECD7946A}" dt="2023-03-03T12:43:37.242" v="89" actId="26606"/>
          <ac:graphicFrameMkLst>
            <pc:docMk/>
            <pc:sldMk cId="3305436272" sldId="310"/>
            <ac:graphicFrameMk id="65" creationId="{D91543B2-C3DE-F07A-CD64-DD2EC08812A7}"/>
          </ac:graphicFrameMkLst>
        </pc:graphicFrameChg>
        <pc:graphicFrameChg chg="add del">
          <ac:chgData name="Vitor kaviski" userId="a35ca18e10bcad5f" providerId="LiveId" clId="{3CAD0409-E198-43FA-B5FD-1C55ECD7946A}" dt="2023-03-03T12:43:39.318" v="91" actId="26606"/>
          <ac:graphicFrameMkLst>
            <pc:docMk/>
            <pc:sldMk cId="3305436272" sldId="310"/>
            <ac:graphicFrameMk id="68" creationId="{5EF6FEB4-FD5E-50FC-6D4E-E2F80B9C395C}"/>
          </ac:graphicFrameMkLst>
        </pc:graphicFrameChg>
        <pc:graphicFrameChg chg="add del">
          <ac:chgData name="Vitor kaviski" userId="a35ca18e10bcad5f" providerId="LiveId" clId="{3CAD0409-E198-43FA-B5FD-1C55ECD7946A}" dt="2023-03-03T12:43:40.573" v="93" actId="26606"/>
          <ac:graphicFrameMkLst>
            <pc:docMk/>
            <pc:sldMk cId="3305436272" sldId="310"/>
            <ac:graphicFrameMk id="7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3:25.834" v="81" actId="26606"/>
          <ac:graphicFrameMkLst>
            <pc:docMk/>
            <pc:sldMk cId="3305436272" sldId="310"/>
            <ac:graphicFrameMk id="80" creationId="{3381E7A3-96DF-EA8F-1081-ED53F9B42A04}"/>
          </ac:graphicFrameMkLst>
        </pc:graphicFrameChg>
        <pc:graphicFrameChg chg="add del">
          <ac:chgData name="Vitor kaviski" userId="a35ca18e10bcad5f" providerId="LiveId" clId="{3CAD0409-E198-43FA-B5FD-1C55ECD7946A}" dt="2023-03-03T12:45:29.968" v="135" actId="26606"/>
          <ac:graphicFrameMkLst>
            <pc:docMk/>
            <pc:sldMk cId="3305436272" sldId="310"/>
            <ac:graphicFrameMk id="86" creationId="{328B0BF3-AC82-96AB-9E63-61F4A0EE7E98}"/>
          </ac:graphicFrameMkLst>
        </pc:graphicFrameChg>
        <pc:graphicFrameChg chg="add mod">
          <ac:chgData name="Vitor kaviski" userId="a35ca18e10bcad5f" providerId="LiveId" clId="{3CAD0409-E198-43FA-B5FD-1C55ECD7946A}" dt="2023-03-03T12:46:45.021" v="158" actId="20577"/>
          <ac:graphicFrameMkLst>
            <pc:docMk/>
            <pc:sldMk cId="3305436272" sldId="310"/>
            <ac:graphicFrameMk id="114" creationId="{A6982982-7FFC-53D6-3484-A4EF85352D69}"/>
          </ac:graphicFrameMkLst>
        </pc:graphicFrame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44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77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9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113" creationId="{9BE36DBF-0333-4D36-A5BF-81FDA2406FE9}"/>
          </ac:picMkLst>
        </pc:picChg>
        <pc:cxnChg chg="add del">
          <ac:chgData name="Vitor kaviski" userId="a35ca18e10bcad5f" providerId="LiveId" clId="{3CAD0409-E198-43FA-B5FD-1C55ECD7946A}" dt="2023-03-03T12:43:36.195" v="87" actId="26606"/>
          <ac:cxnSpMkLst>
            <pc:docMk/>
            <pc:sldMk cId="3305436272" sldId="310"/>
            <ac:cxnSpMk id="43" creationId="{085ECEC0-FF5D-4348-92C7-1EA7C61E770C}"/>
          </ac:cxnSpMkLst>
        </pc:cxnChg>
        <pc:cxnChg chg="del">
          <ac:chgData name="Vitor kaviski" userId="a35ca18e10bcad5f" providerId="LiveId" clId="{3CAD0409-E198-43FA-B5FD-1C55ECD7946A}" dt="2023-03-03T12:42:28.288" v="69"/>
          <ac:cxnSpMkLst>
            <pc:docMk/>
            <pc:sldMk cId="3305436272" sldId="310"/>
            <ac:cxnSpMk id="56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5:28.981" v="133" actId="26606"/>
          <ac:cxnSpMkLst>
            <pc:docMk/>
            <pc:sldMk cId="3305436272" sldId="310"/>
            <ac:cxnSpMk id="69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3:41.560" v="95" actId="26606"/>
          <ac:cxnSpMkLst>
            <pc:docMk/>
            <pc:sldMk cId="3305436272" sldId="310"/>
            <ac:cxnSpMk id="7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3CAD0409-E198-43FA-B5FD-1C55ECD7946A}" dt="2023-03-03T12:59:07.880" v="392" actId="26606"/>
        <pc:sldMkLst>
          <pc:docMk/>
          <pc:sldMk cId="1932345433" sldId="311"/>
        </pc:sldMkLst>
        <pc:spChg chg="mod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4" creationId="{12A57E62-2B0D-881E-A5A4-1AA416D2AA29}"/>
          </ac:spMkLst>
        </pc:spChg>
        <pc:spChg chg="add del mod">
          <ac:chgData name="Vitor kaviski" userId="a35ca18e10bcad5f" providerId="LiveId" clId="{3CAD0409-E198-43FA-B5FD-1C55ECD7946A}" dt="2023-03-03T12:58:59.702" v="385" actId="26606"/>
          <ac:spMkLst>
            <pc:docMk/>
            <pc:sldMk cId="1932345433" sldId="311"/>
            <ac:spMk id="6" creationId="{3038C857-814D-9206-6FC4-EC65B0DC75E9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9" creationId="{E79AA19A-D2E5-47F2-AF0A-1AF60D42CCBD}"/>
          </ac:spMkLst>
        </pc:spChg>
        <pc:spChg chg="del">
          <ac:chgData name="Vitor kaviski" userId="a35ca18e10bcad5f" providerId="LiveId" clId="{3CAD0409-E198-43FA-B5FD-1C55ECD7946A}" dt="2023-03-03T12:47:17.140" v="178"/>
          <ac:spMkLst>
            <pc:docMk/>
            <pc:sldMk cId="1932345433" sldId="311"/>
            <ac:spMk id="11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12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45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58" creationId="{092ADBCF-B973-4C52-B740-4963E95B35C5}"/>
          </ac:spMkLst>
        </pc:spChg>
        <pc:spChg chg="add del">
          <ac:chgData name="Vitor kaviski" userId="a35ca18e10bcad5f" providerId="LiveId" clId="{3CAD0409-E198-43FA-B5FD-1C55ECD7946A}" dt="2023-03-03T12:59:06.937" v="387" actId="26606"/>
          <ac:spMkLst>
            <pc:docMk/>
            <pc:sldMk cId="1932345433" sldId="311"/>
            <ac:spMk id="6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416" v="389" actId="26606"/>
          <ac:spMkLst>
            <pc:docMk/>
            <pc:sldMk cId="1932345433" sldId="311"/>
            <ac:spMk id="6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798" v="391" actId="26606"/>
          <ac:spMkLst>
            <pc:docMk/>
            <pc:sldMk cId="1932345433" sldId="311"/>
            <ac:spMk id="69" creationId="{C6270675-9512-4978-8583-36659256EE23}"/>
          </ac:spMkLst>
        </pc:s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13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14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16" creationId="{81F2BFD0-D896-4BA3-BA8F-0C866BD0246E}"/>
          </ac:grpSpMkLst>
        </pc:gr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44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47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59" creationId="{3FDD94EF-2C73-4E4C-8332-A75D8AC6BE3E}"/>
          </ac:grpSpMkLst>
        </pc:grpChg>
        <pc:graphicFrameChg chg="add del">
          <ac:chgData name="Vitor kaviski" userId="a35ca18e10bcad5f" providerId="LiveId" clId="{3CAD0409-E198-43FA-B5FD-1C55ECD7946A}" dt="2023-03-03T12:48:13.107" v="185" actId="26606"/>
          <ac:graphicFrameMkLst>
            <pc:docMk/>
            <pc:sldMk cId="1932345433" sldId="311"/>
            <ac:graphicFrameMk id="8" creationId="{8F61DF2A-8B7F-7196-B509-29E31A0FD4B7}"/>
          </ac:graphicFrameMkLst>
        </pc:graphicFrameChg>
        <pc:graphicFrameChg chg="add mod modGraphic">
          <ac:chgData name="Vitor kaviski" userId="a35ca18e10bcad5f" providerId="LiveId" clId="{3CAD0409-E198-43FA-B5FD-1C55ECD7946A}" dt="2023-03-03T12:59:07.880" v="392" actId="26606"/>
          <ac:graphicFrameMkLst>
            <pc:docMk/>
            <pc:sldMk cId="1932345433" sldId="311"/>
            <ac:graphicFrameMk id="60" creationId="{80DD8CAC-3091-03D7-B8F1-C9DF36ECC4D4}"/>
          </ac:graphicFrameMkLst>
        </pc:graphicFrameChg>
        <pc:picChg chg="add del">
          <ac:chgData name="Vitor kaviski" userId="a35ca18e10bcad5f" providerId="LiveId" clId="{3CAD0409-E198-43FA-B5FD-1C55ECD7946A}" dt="2023-03-03T12:59:07.880" v="392" actId="26606"/>
          <ac:picMkLst>
            <pc:docMk/>
            <pc:sldMk cId="1932345433" sldId="311"/>
            <ac:picMk id="10" creationId="{91A1E618-D29E-4367-8C34-500E34D05B1E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4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76" creationId="{9BE36DBF-0333-4D36-A5BF-81FDA2406FE9}"/>
          </ac:picMkLst>
        </pc:picChg>
        <pc:cxnChg chg="del">
          <ac:chgData name="Vitor kaviski" userId="a35ca18e10bcad5f" providerId="LiveId" clId="{3CAD0409-E198-43FA-B5FD-1C55ECD7946A}" dt="2023-03-03T12:47:17.140" v="178"/>
          <ac:cxnSpMkLst>
            <pc:docMk/>
            <pc:sldMk cId="1932345433" sldId="311"/>
            <ac:cxnSpMk id="42" creationId="{085ECEC0-FF5D-4348-92C7-1EA7C61E770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VitorKaviski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linkedin.com/in/vitor-kaviski" TargetMode="External"/><Relationship Id="rId1" Type="http://schemas.openxmlformats.org/officeDocument/2006/relationships/hyperlink" Target="https://vitor-kaviski.up.railway.app/" TargetMode="Externa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hyperlink" Target="https://kaviskilinks.netlify.app/" TargetMode="External"/><Relationship Id="rId9" Type="http://schemas.openxmlformats.org/officeDocument/2006/relationships/image" Target="../media/image11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vitor-kaviski.up.railway.app/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kaviskilinks.netlify.app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://www.linkedin.com/in/vitor-kaviski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s://github.com/VitorKaviski" TargetMode="External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69E1-F003-45CF-82FA-20B964BB15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34CE65-8FEF-4750-B26B-5470CBD8B7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1"/>
            </a:rPr>
            <a:t>Site</a:t>
          </a:r>
          <a:r>
            <a:rPr lang="pt-BR" b="1"/>
            <a:t> </a:t>
          </a:r>
          <a:endParaRPr lang="en-US"/>
        </a:p>
      </dgm:t>
    </dgm:pt>
    <dgm:pt modelId="{1E635FCA-5EC0-4B56-9C3A-325E56AAE511}" type="parTrans" cxnId="{CD244912-4AB3-4F15-9A78-61E4F75C59F2}">
      <dgm:prSet/>
      <dgm:spPr/>
      <dgm:t>
        <a:bodyPr/>
        <a:lstStyle/>
        <a:p>
          <a:endParaRPr lang="en-US"/>
        </a:p>
      </dgm:t>
    </dgm:pt>
    <dgm:pt modelId="{2522B3F1-4721-4203-BCCE-FA7493D77005}" type="sibTrans" cxnId="{CD244912-4AB3-4F15-9A78-61E4F75C59F2}">
      <dgm:prSet/>
      <dgm:spPr/>
      <dgm:t>
        <a:bodyPr/>
        <a:lstStyle/>
        <a:p>
          <a:endParaRPr lang="en-US"/>
        </a:p>
      </dgm:t>
    </dgm:pt>
    <dgm:pt modelId="{4598392B-1D16-4D73-8AA6-3DAB8F0B01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>
              <a:hlinkClick xmlns:r="http://schemas.openxmlformats.org/officeDocument/2006/relationships" r:id="rId2"/>
            </a:rPr>
            <a:t>Linkedin</a:t>
          </a:r>
          <a:r>
            <a:rPr lang="pt-BR" b="1" i="0"/>
            <a:t> </a:t>
          </a:r>
          <a:endParaRPr lang="en-US"/>
        </a:p>
      </dgm:t>
    </dgm:pt>
    <dgm:pt modelId="{819B51B7-CD41-4DF7-980A-2E9855EFB15D}" type="parTrans" cxnId="{46E776E2-98E2-47B2-8B6F-8C903D7374A7}">
      <dgm:prSet/>
      <dgm:spPr/>
      <dgm:t>
        <a:bodyPr/>
        <a:lstStyle/>
        <a:p>
          <a:endParaRPr lang="en-US"/>
        </a:p>
      </dgm:t>
    </dgm:pt>
    <dgm:pt modelId="{E09FBC38-03C2-4CBD-9F89-083D3B41F718}" type="sibTrans" cxnId="{46E776E2-98E2-47B2-8B6F-8C903D7374A7}">
      <dgm:prSet/>
      <dgm:spPr/>
      <dgm:t>
        <a:bodyPr/>
        <a:lstStyle/>
        <a:p>
          <a:endParaRPr lang="en-US"/>
        </a:p>
      </dgm:t>
    </dgm:pt>
    <dgm:pt modelId="{7D497B98-F4A2-477B-93E0-792031BBAF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3"/>
            </a:rPr>
            <a:t>GitHub</a:t>
          </a:r>
          <a:r>
            <a:rPr lang="pt-BR" b="1"/>
            <a:t> </a:t>
          </a:r>
          <a:endParaRPr lang="en-US"/>
        </a:p>
      </dgm:t>
    </dgm:pt>
    <dgm:pt modelId="{37465AD5-8B48-45F3-94AB-D48FCEF72551}" type="parTrans" cxnId="{4B41949E-DB0D-45D3-8656-155F0612C6A0}">
      <dgm:prSet/>
      <dgm:spPr/>
      <dgm:t>
        <a:bodyPr/>
        <a:lstStyle/>
        <a:p>
          <a:endParaRPr lang="en-US"/>
        </a:p>
      </dgm:t>
    </dgm:pt>
    <dgm:pt modelId="{39136296-9240-48DB-8503-33BD8B9D000D}" type="sibTrans" cxnId="{4B41949E-DB0D-45D3-8656-155F0612C6A0}">
      <dgm:prSet/>
      <dgm:spPr/>
      <dgm:t>
        <a:bodyPr/>
        <a:lstStyle/>
        <a:p>
          <a:endParaRPr lang="en-US"/>
        </a:p>
      </dgm:t>
    </dgm:pt>
    <dgm:pt modelId="{F44BC7BB-5F25-4F1F-B924-748AA69793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4"/>
            </a:rPr>
            <a:t>Links</a:t>
          </a:r>
          <a:endParaRPr lang="en-US"/>
        </a:p>
      </dgm:t>
    </dgm:pt>
    <dgm:pt modelId="{788F0139-DA41-4443-ACC6-134B51B88240}" type="parTrans" cxnId="{91249ED1-7E85-4483-977B-8C07D84E600B}">
      <dgm:prSet/>
      <dgm:spPr/>
      <dgm:t>
        <a:bodyPr/>
        <a:lstStyle/>
        <a:p>
          <a:endParaRPr lang="en-US"/>
        </a:p>
      </dgm:t>
    </dgm:pt>
    <dgm:pt modelId="{B0119494-A4B7-432C-8242-8790453C80FE}" type="sibTrans" cxnId="{91249ED1-7E85-4483-977B-8C07D84E600B}">
      <dgm:prSet/>
      <dgm:spPr/>
      <dgm:t>
        <a:bodyPr/>
        <a:lstStyle/>
        <a:p>
          <a:endParaRPr lang="en-US"/>
        </a:p>
      </dgm:t>
    </dgm:pt>
    <dgm:pt modelId="{2BE99AC1-BAAC-433A-BFB3-E6F8E98E82F8}" type="pres">
      <dgm:prSet presAssocID="{146B69E1-F003-45CF-82FA-20B964BB15A3}" presName="root" presStyleCnt="0">
        <dgm:presLayoutVars>
          <dgm:dir/>
          <dgm:resizeHandles val="exact"/>
        </dgm:presLayoutVars>
      </dgm:prSet>
      <dgm:spPr/>
    </dgm:pt>
    <dgm:pt modelId="{EBA71057-0D09-41FA-9477-B80A04219DDE}" type="pres">
      <dgm:prSet presAssocID="{5934CE65-8FEF-4750-B26B-5470CBD8B74A}" presName="compNode" presStyleCnt="0"/>
      <dgm:spPr/>
    </dgm:pt>
    <dgm:pt modelId="{7319CE39-892B-4350-8F46-312DE8218412}" type="pres">
      <dgm:prSet presAssocID="{5934CE65-8FEF-4750-B26B-5470CBD8B74A}" presName="iconBgRect" presStyleLbl="bgShp" presStyleIdx="0" presStyleCnt="4"/>
      <dgm:spPr/>
    </dgm:pt>
    <dgm:pt modelId="{748C2BC5-8265-4C64-9ABD-E850201A5353}" type="pres">
      <dgm:prSet presAssocID="{5934CE65-8FEF-4750-B26B-5470CBD8B74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879ABCA-9559-454D-9142-7A2CF9C20F2E}" type="pres">
      <dgm:prSet presAssocID="{5934CE65-8FEF-4750-B26B-5470CBD8B74A}" presName="spaceRect" presStyleCnt="0"/>
      <dgm:spPr/>
    </dgm:pt>
    <dgm:pt modelId="{36E9D9EC-589A-467A-92B5-FE3EF57F2D08}" type="pres">
      <dgm:prSet presAssocID="{5934CE65-8FEF-4750-B26B-5470CBD8B74A}" presName="textRect" presStyleLbl="revTx" presStyleIdx="0" presStyleCnt="4">
        <dgm:presLayoutVars>
          <dgm:chMax val="1"/>
          <dgm:chPref val="1"/>
        </dgm:presLayoutVars>
      </dgm:prSet>
      <dgm:spPr/>
    </dgm:pt>
    <dgm:pt modelId="{D8A7EBC3-5BFF-431E-B4F7-DBD5736AE219}" type="pres">
      <dgm:prSet presAssocID="{2522B3F1-4721-4203-BCCE-FA7493D77005}" presName="sibTrans" presStyleCnt="0"/>
      <dgm:spPr/>
    </dgm:pt>
    <dgm:pt modelId="{D4F0D1F4-88F0-460B-87F1-C9F55190EF08}" type="pres">
      <dgm:prSet presAssocID="{4598392B-1D16-4D73-8AA6-3DAB8F0B01A0}" presName="compNode" presStyleCnt="0"/>
      <dgm:spPr/>
    </dgm:pt>
    <dgm:pt modelId="{30120185-D99B-4CE7-871F-30A48F40800B}" type="pres">
      <dgm:prSet presAssocID="{4598392B-1D16-4D73-8AA6-3DAB8F0B01A0}" presName="iconBgRect" presStyleLbl="bgShp" presStyleIdx="1" presStyleCnt="4"/>
      <dgm:spPr/>
    </dgm:pt>
    <dgm:pt modelId="{65DE1D8A-CCA3-47A2-A12A-C6FC5BAAFB4A}" type="pres">
      <dgm:prSet presAssocID="{4598392B-1D16-4D73-8AA6-3DAB8F0B01A0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6C219EB1-4BAE-4741-931B-30AE87A41AD4}" type="pres">
      <dgm:prSet presAssocID="{4598392B-1D16-4D73-8AA6-3DAB8F0B01A0}" presName="spaceRect" presStyleCnt="0"/>
      <dgm:spPr/>
    </dgm:pt>
    <dgm:pt modelId="{6DC5A0EF-CAF8-4AF2-B7F4-92DEBA344A7C}" type="pres">
      <dgm:prSet presAssocID="{4598392B-1D16-4D73-8AA6-3DAB8F0B01A0}" presName="textRect" presStyleLbl="revTx" presStyleIdx="1" presStyleCnt="4">
        <dgm:presLayoutVars>
          <dgm:chMax val="1"/>
          <dgm:chPref val="1"/>
        </dgm:presLayoutVars>
      </dgm:prSet>
      <dgm:spPr/>
    </dgm:pt>
    <dgm:pt modelId="{44828409-F637-4813-A007-B889DAE2E782}" type="pres">
      <dgm:prSet presAssocID="{E09FBC38-03C2-4CBD-9F89-083D3B41F718}" presName="sibTrans" presStyleCnt="0"/>
      <dgm:spPr/>
    </dgm:pt>
    <dgm:pt modelId="{CEE24D88-0530-4D94-A46C-4D73E93679A1}" type="pres">
      <dgm:prSet presAssocID="{7D497B98-F4A2-477B-93E0-792031BBAF94}" presName="compNode" presStyleCnt="0"/>
      <dgm:spPr/>
    </dgm:pt>
    <dgm:pt modelId="{2EFFCDAB-79EC-4620-AADF-0B6B677A525A}" type="pres">
      <dgm:prSet presAssocID="{7D497B98-F4A2-477B-93E0-792031BBAF94}" presName="iconBgRect" presStyleLbl="bgShp" presStyleIdx="2" presStyleCnt="4"/>
      <dgm:spPr/>
    </dgm:pt>
    <dgm:pt modelId="{73FEB701-F21B-4544-B374-37DD0A8FF8FB}" type="pres">
      <dgm:prSet presAssocID="{7D497B98-F4A2-477B-93E0-792031BBAF94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ão"/>
        </a:ext>
      </dgm:extLst>
    </dgm:pt>
    <dgm:pt modelId="{8F2E932D-52AA-4EE0-B8AB-7E65C8004BF9}" type="pres">
      <dgm:prSet presAssocID="{7D497B98-F4A2-477B-93E0-792031BBAF94}" presName="spaceRect" presStyleCnt="0"/>
      <dgm:spPr/>
    </dgm:pt>
    <dgm:pt modelId="{65CDFE18-0EB1-4B9F-BD87-8054B50F09D4}" type="pres">
      <dgm:prSet presAssocID="{7D497B98-F4A2-477B-93E0-792031BBAF94}" presName="textRect" presStyleLbl="revTx" presStyleIdx="2" presStyleCnt="4">
        <dgm:presLayoutVars>
          <dgm:chMax val="1"/>
          <dgm:chPref val="1"/>
        </dgm:presLayoutVars>
      </dgm:prSet>
      <dgm:spPr/>
    </dgm:pt>
    <dgm:pt modelId="{92ECCA1C-FD69-40FB-A108-D5308E75FCE5}" type="pres">
      <dgm:prSet presAssocID="{39136296-9240-48DB-8503-33BD8B9D000D}" presName="sibTrans" presStyleCnt="0"/>
      <dgm:spPr/>
    </dgm:pt>
    <dgm:pt modelId="{2BE29048-BFDE-48DF-8E7D-2B0CDE30C98A}" type="pres">
      <dgm:prSet presAssocID="{F44BC7BB-5F25-4F1F-B924-748AA697938A}" presName="compNode" presStyleCnt="0"/>
      <dgm:spPr/>
    </dgm:pt>
    <dgm:pt modelId="{0C058B21-9A67-44E8-9CDA-A1D9590F6BA2}" type="pres">
      <dgm:prSet presAssocID="{F44BC7BB-5F25-4F1F-B924-748AA697938A}" presName="iconBgRect" presStyleLbl="bgShp" presStyleIdx="3" presStyleCnt="4"/>
      <dgm:spPr/>
    </dgm:pt>
    <dgm:pt modelId="{EC8D267A-8C7D-42EE-8C81-B60A6636BC87}" type="pres">
      <dgm:prSet presAssocID="{F44BC7BB-5F25-4F1F-B924-748AA697938A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7449D73-864A-41B2-B076-8071AE5F9F89}" type="pres">
      <dgm:prSet presAssocID="{F44BC7BB-5F25-4F1F-B924-748AA697938A}" presName="spaceRect" presStyleCnt="0"/>
      <dgm:spPr/>
    </dgm:pt>
    <dgm:pt modelId="{0668BF87-320B-45B5-87F7-7DCF357B2959}" type="pres">
      <dgm:prSet presAssocID="{F44BC7BB-5F25-4F1F-B924-748AA69793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15FD04-0724-4DA3-BC15-BFE599CA95D8}" type="presOf" srcId="{5934CE65-8FEF-4750-B26B-5470CBD8B74A}" destId="{36E9D9EC-589A-467A-92B5-FE3EF57F2D08}" srcOrd="0" destOrd="0" presId="urn:microsoft.com/office/officeart/2018/5/layout/IconCircleLabelList"/>
    <dgm:cxn modelId="{CD244912-4AB3-4F15-9A78-61E4F75C59F2}" srcId="{146B69E1-F003-45CF-82FA-20B964BB15A3}" destId="{5934CE65-8FEF-4750-B26B-5470CBD8B74A}" srcOrd="0" destOrd="0" parTransId="{1E635FCA-5EC0-4B56-9C3A-325E56AAE511}" sibTransId="{2522B3F1-4721-4203-BCCE-FA7493D77005}"/>
    <dgm:cxn modelId="{50262614-F133-4F4D-ACCD-8B3DDAD02A2F}" type="presOf" srcId="{4598392B-1D16-4D73-8AA6-3DAB8F0B01A0}" destId="{6DC5A0EF-CAF8-4AF2-B7F4-92DEBA344A7C}" srcOrd="0" destOrd="0" presId="urn:microsoft.com/office/officeart/2018/5/layout/IconCircleLabelList"/>
    <dgm:cxn modelId="{4B41949E-DB0D-45D3-8656-155F0612C6A0}" srcId="{146B69E1-F003-45CF-82FA-20B964BB15A3}" destId="{7D497B98-F4A2-477B-93E0-792031BBAF94}" srcOrd="2" destOrd="0" parTransId="{37465AD5-8B48-45F3-94AB-D48FCEF72551}" sibTransId="{39136296-9240-48DB-8503-33BD8B9D000D}"/>
    <dgm:cxn modelId="{91249ED1-7E85-4483-977B-8C07D84E600B}" srcId="{146B69E1-F003-45CF-82FA-20B964BB15A3}" destId="{F44BC7BB-5F25-4F1F-B924-748AA697938A}" srcOrd="3" destOrd="0" parTransId="{788F0139-DA41-4443-ACC6-134B51B88240}" sibTransId="{B0119494-A4B7-432C-8242-8790453C80FE}"/>
    <dgm:cxn modelId="{F43770DA-2646-4218-AF20-671B7CA9505A}" type="presOf" srcId="{146B69E1-F003-45CF-82FA-20B964BB15A3}" destId="{2BE99AC1-BAAC-433A-BFB3-E6F8E98E82F8}" srcOrd="0" destOrd="0" presId="urn:microsoft.com/office/officeart/2018/5/layout/IconCircleLabelList"/>
    <dgm:cxn modelId="{46E776E2-98E2-47B2-8B6F-8C903D7374A7}" srcId="{146B69E1-F003-45CF-82FA-20B964BB15A3}" destId="{4598392B-1D16-4D73-8AA6-3DAB8F0B01A0}" srcOrd="1" destOrd="0" parTransId="{819B51B7-CD41-4DF7-980A-2E9855EFB15D}" sibTransId="{E09FBC38-03C2-4CBD-9F89-083D3B41F718}"/>
    <dgm:cxn modelId="{537898E8-62AB-42F7-8199-E08BB6D9A0FC}" type="presOf" srcId="{F44BC7BB-5F25-4F1F-B924-748AA697938A}" destId="{0668BF87-320B-45B5-87F7-7DCF357B2959}" srcOrd="0" destOrd="0" presId="urn:microsoft.com/office/officeart/2018/5/layout/IconCircleLabelList"/>
    <dgm:cxn modelId="{424874FF-CF2A-4C06-B42E-2FC98C0A1080}" type="presOf" srcId="{7D497B98-F4A2-477B-93E0-792031BBAF94}" destId="{65CDFE18-0EB1-4B9F-BD87-8054B50F09D4}" srcOrd="0" destOrd="0" presId="urn:microsoft.com/office/officeart/2018/5/layout/IconCircleLabelList"/>
    <dgm:cxn modelId="{1C5B0A49-F58B-4846-97B9-326E27A99DF2}" type="presParOf" srcId="{2BE99AC1-BAAC-433A-BFB3-E6F8E98E82F8}" destId="{EBA71057-0D09-41FA-9477-B80A04219DDE}" srcOrd="0" destOrd="0" presId="urn:microsoft.com/office/officeart/2018/5/layout/IconCircleLabelList"/>
    <dgm:cxn modelId="{AC5204DD-294F-45E8-86CB-3C6D903A40E3}" type="presParOf" srcId="{EBA71057-0D09-41FA-9477-B80A04219DDE}" destId="{7319CE39-892B-4350-8F46-312DE8218412}" srcOrd="0" destOrd="0" presId="urn:microsoft.com/office/officeart/2018/5/layout/IconCircleLabelList"/>
    <dgm:cxn modelId="{EAF22298-EE2F-40B2-AC12-D2D50F440D96}" type="presParOf" srcId="{EBA71057-0D09-41FA-9477-B80A04219DDE}" destId="{748C2BC5-8265-4C64-9ABD-E850201A5353}" srcOrd="1" destOrd="0" presId="urn:microsoft.com/office/officeart/2018/5/layout/IconCircleLabelList"/>
    <dgm:cxn modelId="{D578EC60-F612-440B-8EDE-6F3989C73E26}" type="presParOf" srcId="{EBA71057-0D09-41FA-9477-B80A04219DDE}" destId="{A879ABCA-9559-454D-9142-7A2CF9C20F2E}" srcOrd="2" destOrd="0" presId="urn:microsoft.com/office/officeart/2018/5/layout/IconCircleLabelList"/>
    <dgm:cxn modelId="{32F476ED-A6FF-4F56-9AEC-6FECC4325B9F}" type="presParOf" srcId="{EBA71057-0D09-41FA-9477-B80A04219DDE}" destId="{36E9D9EC-589A-467A-92B5-FE3EF57F2D08}" srcOrd="3" destOrd="0" presId="urn:microsoft.com/office/officeart/2018/5/layout/IconCircleLabelList"/>
    <dgm:cxn modelId="{82D2D28F-A9CA-43C9-9557-B0CB71C2A45A}" type="presParOf" srcId="{2BE99AC1-BAAC-433A-BFB3-E6F8E98E82F8}" destId="{D8A7EBC3-5BFF-431E-B4F7-DBD5736AE219}" srcOrd="1" destOrd="0" presId="urn:microsoft.com/office/officeart/2018/5/layout/IconCircleLabelList"/>
    <dgm:cxn modelId="{407C780D-BEF5-44DF-BB69-8F6BA78859D4}" type="presParOf" srcId="{2BE99AC1-BAAC-433A-BFB3-E6F8E98E82F8}" destId="{D4F0D1F4-88F0-460B-87F1-C9F55190EF08}" srcOrd="2" destOrd="0" presId="urn:microsoft.com/office/officeart/2018/5/layout/IconCircleLabelList"/>
    <dgm:cxn modelId="{D42C0224-80A9-45EA-AE13-D5BF44A0CE01}" type="presParOf" srcId="{D4F0D1F4-88F0-460B-87F1-C9F55190EF08}" destId="{30120185-D99B-4CE7-871F-30A48F40800B}" srcOrd="0" destOrd="0" presId="urn:microsoft.com/office/officeart/2018/5/layout/IconCircleLabelList"/>
    <dgm:cxn modelId="{9B01A0B4-5211-462A-8E68-337AEB0B32E8}" type="presParOf" srcId="{D4F0D1F4-88F0-460B-87F1-C9F55190EF08}" destId="{65DE1D8A-CCA3-47A2-A12A-C6FC5BAAFB4A}" srcOrd="1" destOrd="0" presId="urn:microsoft.com/office/officeart/2018/5/layout/IconCircleLabelList"/>
    <dgm:cxn modelId="{F8E74431-4EFC-4AE6-9B5C-BC6127F2FD77}" type="presParOf" srcId="{D4F0D1F4-88F0-460B-87F1-C9F55190EF08}" destId="{6C219EB1-4BAE-4741-931B-30AE87A41AD4}" srcOrd="2" destOrd="0" presId="urn:microsoft.com/office/officeart/2018/5/layout/IconCircleLabelList"/>
    <dgm:cxn modelId="{E6FF9E68-63F5-453B-8E4A-21FAC48F5CF9}" type="presParOf" srcId="{D4F0D1F4-88F0-460B-87F1-C9F55190EF08}" destId="{6DC5A0EF-CAF8-4AF2-B7F4-92DEBA344A7C}" srcOrd="3" destOrd="0" presId="urn:microsoft.com/office/officeart/2018/5/layout/IconCircleLabelList"/>
    <dgm:cxn modelId="{D6BAAA56-81B6-44BF-A19F-F347340AECA1}" type="presParOf" srcId="{2BE99AC1-BAAC-433A-BFB3-E6F8E98E82F8}" destId="{44828409-F637-4813-A007-B889DAE2E782}" srcOrd="3" destOrd="0" presId="urn:microsoft.com/office/officeart/2018/5/layout/IconCircleLabelList"/>
    <dgm:cxn modelId="{842AFC23-9D16-48AD-A362-EEECD78B353A}" type="presParOf" srcId="{2BE99AC1-BAAC-433A-BFB3-E6F8E98E82F8}" destId="{CEE24D88-0530-4D94-A46C-4D73E93679A1}" srcOrd="4" destOrd="0" presId="urn:microsoft.com/office/officeart/2018/5/layout/IconCircleLabelList"/>
    <dgm:cxn modelId="{9A8DA116-4FF8-46A1-A35A-5F76489AA01B}" type="presParOf" srcId="{CEE24D88-0530-4D94-A46C-4D73E93679A1}" destId="{2EFFCDAB-79EC-4620-AADF-0B6B677A525A}" srcOrd="0" destOrd="0" presId="urn:microsoft.com/office/officeart/2018/5/layout/IconCircleLabelList"/>
    <dgm:cxn modelId="{534CA27A-1937-46AC-AEE0-D91D9FB648E6}" type="presParOf" srcId="{CEE24D88-0530-4D94-A46C-4D73E93679A1}" destId="{73FEB701-F21B-4544-B374-37DD0A8FF8FB}" srcOrd="1" destOrd="0" presId="urn:microsoft.com/office/officeart/2018/5/layout/IconCircleLabelList"/>
    <dgm:cxn modelId="{EA1D515E-2376-4DD4-811E-2384D4A28714}" type="presParOf" srcId="{CEE24D88-0530-4D94-A46C-4D73E93679A1}" destId="{8F2E932D-52AA-4EE0-B8AB-7E65C8004BF9}" srcOrd="2" destOrd="0" presId="urn:microsoft.com/office/officeart/2018/5/layout/IconCircleLabelList"/>
    <dgm:cxn modelId="{5C74AF22-8BAD-4585-9EFD-5601F21343D3}" type="presParOf" srcId="{CEE24D88-0530-4D94-A46C-4D73E93679A1}" destId="{65CDFE18-0EB1-4B9F-BD87-8054B50F09D4}" srcOrd="3" destOrd="0" presId="urn:microsoft.com/office/officeart/2018/5/layout/IconCircleLabelList"/>
    <dgm:cxn modelId="{3691D237-FD66-4768-AB38-FE6ACE67A8D4}" type="presParOf" srcId="{2BE99AC1-BAAC-433A-BFB3-E6F8E98E82F8}" destId="{92ECCA1C-FD69-40FB-A108-D5308E75FCE5}" srcOrd="5" destOrd="0" presId="urn:microsoft.com/office/officeart/2018/5/layout/IconCircleLabelList"/>
    <dgm:cxn modelId="{F1EBA8D3-E450-4C8E-B119-344F3CD955FB}" type="presParOf" srcId="{2BE99AC1-BAAC-433A-BFB3-E6F8E98E82F8}" destId="{2BE29048-BFDE-48DF-8E7D-2B0CDE30C98A}" srcOrd="6" destOrd="0" presId="urn:microsoft.com/office/officeart/2018/5/layout/IconCircleLabelList"/>
    <dgm:cxn modelId="{2DDCD862-4596-47A4-B348-8B6CC71F683B}" type="presParOf" srcId="{2BE29048-BFDE-48DF-8E7D-2B0CDE30C98A}" destId="{0C058B21-9A67-44E8-9CDA-A1D9590F6BA2}" srcOrd="0" destOrd="0" presId="urn:microsoft.com/office/officeart/2018/5/layout/IconCircleLabelList"/>
    <dgm:cxn modelId="{31F80CC7-9822-4B19-8F3B-924218A86CED}" type="presParOf" srcId="{2BE29048-BFDE-48DF-8E7D-2B0CDE30C98A}" destId="{EC8D267A-8C7D-42EE-8C81-B60A6636BC87}" srcOrd="1" destOrd="0" presId="urn:microsoft.com/office/officeart/2018/5/layout/IconCircleLabelList"/>
    <dgm:cxn modelId="{7A356860-7C55-4269-AC8A-01B1DAE4ED71}" type="presParOf" srcId="{2BE29048-BFDE-48DF-8E7D-2B0CDE30C98A}" destId="{47449D73-864A-41B2-B076-8071AE5F9F89}" srcOrd="2" destOrd="0" presId="urn:microsoft.com/office/officeart/2018/5/layout/IconCircleLabelList"/>
    <dgm:cxn modelId="{6305FC67-D08B-4294-BD71-28950F8D8CD8}" type="presParOf" srcId="{2BE29048-BFDE-48DF-8E7D-2B0CDE30C98A}" destId="{0668BF87-320B-45B5-87F7-7DCF357B29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C9C41B-6D3A-4624-89DB-2C0CF0AAF1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C6C1A-6DD1-40CC-ACB5-62FE3D3F2425}">
      <dgm:prSet/>
      <dgm:spPr/>
      <dgm:t>
        <a:bodyPr/>
        <a:lstStyle/>
        <a:p>
          <a:r>
            <a:rPr lang="pt-BR" b="0" i="0"/>
            <a:t>O VBA é uma linguagem de programação orientada a objetos desenvolvida pela Microsoft Corporation na década de 1990.</a:t>
          </a:r>
          <a:endParaRPr lang="en-US"/>
        </a:p>
      </dgm:t>
    </dgm:pt>
    <dgm:pt modelId="{FA13FD09-CDD1-4F80-8996-8FD8BB906ED6}" type="parTrans" cxnId="{1924E07D-0C96-4D3C-9B81-2CEFF2F92167}">
      <dgm:prSet/>
      <dgm:spPr/>
      <dgm:t>
        <a:bodyPr/>
        <a:lstStyle/>
        <a:p>
          <a:endParaRPr lang="en-US"/>
        </a:p>
      </dgm:t>
    </dgm:pt>
    <dgm:pt modelId="{73136AFC-40BB-4A75-A53C-BDD5111BC5AB}" type="sibTrans" cxnId="{1924E07D-0C96-4D3C-9B81-2CEFF2F92167}">
      <dgm:prSet/>
      <dgm:spPr/>
      <dgm:t>
        <a:bodyPr/>
        <a:lstStyle/>
        <a:p>
          <a:endParaRPr lang="en-US"/>
        </a:p>
      </dgm:t>
    </dgm:pt>
    <dgm:pt modelId="{6C4863BC-8A8D-493A-8B78-364164E0FAEC}">
      <dgm:prSet/>
      <dgm:spPr/>
      <dgm:t>
        <a:bodyPr/>
        <a:lstStyle/>
        <a:p>
          <a:r>
            <a:rPr lang="pt-BR" b="0" i="0"/>
            <a:t>Ele é usado principalmente para criar aplicativos automatizados e personalizados no Microsoft Office Suite, incluindo Excel, Word, PowerPoint, Access e Outlook.</a:t>
          </a:r>
          <a:endParaRPr lang="en-US"/>
        </a:p>
      </dgm:t>
    </dgm:pt>
    <dgm:pt modelId="{3724CEF4-F0BB-4001-B673-9DBA66408DB4}" type="parTrans" cxnId="{BED16223-8793-4F9F-9F7A-9645CB377EEC}">
      <dgm:prSet/>
      <dgm:spPr/>
      <dgm:t>
        <a:bodyPr/>
        <a:lstStyle/>
        <a:p>
          <a:endParaRPr lang="en-US"/>
        </a:p>
      </dgm:t>
    </dgm:pt>
    <dgm:pt modelId="{69B27BE6-30C8-4C6D-A437-ADB828C5369E}" type="sibTrans" cxnId="{BED16223-8793-4F9F-9F7A-9645CB377EEC}">
      <dgm:prSet/>
      <dgm:spPr/>
      <dgm:t>
        <a:bodyPr/>
        <a:lstStyle/>
        <a:p>
          <a:endParaRPr lang="en-US"/>
        </a:p>
      </dgm:t>
    </dgm:pt>
    <dgm:pt modelId="{C39577B8-18CC-409D-A9B2-B9CC88BB9CF9}">
      <dgm:prSet/>
      <dgm:spPr/>
      <dgm:t>
        <a:bodyPr/>
        <a:lstStyle/>
        <a:p>
          <a:r>
            <a:rPr lang="pt-BR" b="0" i="0"/>
            <a:t>O VBA permite aos usuários criar e automatizar tarefas complexas em aplicativos do Office, personalizar a interface do usuário e integrar o Office com outros aplicativos do Windows.</a:t>
          </a:r>
          <a:endParaRPr lang="en-US"/>
        </a:p>
      </dgm:t>
    </dgm:pt>
    <dgm:pt modelId="{D051931E-C131-4BD8-87E1-BB8D07B90A17}" type="parTrans" cxnId="{DA4604DF-F10D-4F68-8BAF-5FA233EA566F}">
      <dgm:prSet/>
      <dgm:spPr/>
      <dgm:t>
        <a:bodyPr/>
        <a:lstStyle/>
        <a:p>
          <a:endParaRPr lang="en-US"/>
        </a:p>
      </dgm:t>
    </dgm:pt>
    <dgm:pt modelId="{56451FA2-1293-4595-B400-2495271837F2}" type="sibTrans" cxnId="{DA4604DF-F10D-4F68-8BAF-5FA233EA566F}">
      <dgm:prSet/>
      <dgm:spPr/>
      <dgm:t>
        <a:bodyPr/>
        <a:lstStyle/>
        <a:p>
          <a:endParaRPr lang="en-US"/>
        </a:p>
      </dgm:t>
    </dgm:pt>
    <dgm:pt modelId="{5090F0B7-48C1-43F3-8105-3E7F7A1738B1}">
      <dgm:prSet/>
      <dgm:spPr/>
      <dgm:t>
        <a:bodyPr/>
        <a:lstStyle/>
        <a:p>
          <a:r>
            <a:rPr lang="pt-BR" b="0" i="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/>
        </a:p>
      </dgm:t>
    </dgm:pt>
    <dgm:pt modelId="{B25B7C03-0D50-490F-BD0F-C6D166D1F363}" type="parTrans" cxnId="{B9447D1C-39F9-4235-981B-CE10E05C0E30}">
      <dgm:prSet/>
      <dgm:spPr/>
      <dgm:t>
        <a:bodyPr/>
        <a:lstStyle/>
        <a:p>
          <a:endParaRPr lang="en-US"/>
        </a:p>
      </dgm:t>
    </dgm:pt>
    <dgm:pt modelId="{2F8BBD51-73C6-450B-B1EC-8BAD174A4DB7}" type="sibTrans" cxnId="{B9447D1C-39F9-4235-981B-CE10E05C0E30}">
      <dgm:prSet/>
      <dgm:spPr/>
      <dgm:t>
        <a:bodyPr/>
        <a:lstStyle/>
        <a:p>
          <a:endParaRPr lang="en-US"/>
        </a:p>
      </dgm:t>
    </dgm:pt>
    <dgm:pt modelId="{AAFE5EF9-7453-45ED-9B8D-D09751E3E44E}" type="pres">
      <dgm:prSet presAssocID="{F3C9C41B-6D3A-4624-89DB-2C0CF0AAF1AC}" presName="linear" presStyleCnt="0">
        <dgm:presLayoutVars>
          <dgm:animLvl val="lvl"/>
          <dgm:resizeHandles val="exact"/>
        </dgm:presLayoutVars>
      </dgm:prSet>
      <dgm:spPr/>
    </dgm:pt>
    <dgm:pt modelId="{B42257E4-8051-48CE-B8C5-ECF6756AD71F}" type="pres">
      <dgm:prSet presAssocID="{500C6C1A-6DD1-40CC-ACB5-62FE3D3F24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7A7753-67BC-46A1-AE41-893D2376AA83}" type="pres">
      <dgm:prSet presAssocID="{73136AFC-40BB-4A75-A53C-BDD5111BC5AB}" presName="spacer" presStyleCnt="0"/>
      <dgm:spPr/>
    </dgm:pt>
    <dgm:pt modelId="{176ED51C-3FC3-42FE-A9E4-F823A2554C8C}" type="pres">
      <dgm:prSet presAssocID="{6C4863BC-8A8D-493A-8B78-364164E0F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C899FB-A5CA-480C-BE63-2977482AC76A}" type="pres">
      <dgm:prSet presAssocID="{69B27BE6-30C8-4C6D-A437-ADB828C5369E}" presName="spacer" presStyleCnt="0"/>
      <dgm:spPr/>
    </dgm:pt>
    <dgm:pt modelId="{E838BA7D-9D33-432D-93DE-86FE5F7A4854}" type="pres">
      <dgm:prSet presAssocID="{C39577B8-18CC-409D-A9B2-B9CC88BB9C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F324A6-C11D-405E-844F-52FFC548E342}" type="pres">
      <dgm:prSet presAssocID="{56451FA2-1293-4595-B400-2495271837F2}" presName="spacer" presStyleCnt="0"/>
      <dgm:spPr/>
    </dgm:pt>
    <dgm:pt modelId="{6D34EC14-2550-4047-B72D-63E318F6F36B}" type="pres">
      <dgm:prSet presAssocID="{5090F0B7-48C1-43F3-8105-3E7F7A1738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447D1C-39F9-4235-981B-CE10E05C0E30}" srcId="{F3C9C41B-6D3A-4624-89DB-2C0CF0AAF1AC}" destId="{5090F0B7-48C1-43F3-8105-3E7F7A1738B1}" srcOrd="3" destOrd="0" parTransId="{B25B7C03-0D50-490F-BD0F-C6D166D1F363}" sibTransId="{2F8BBD51-73C6-450B-B1EC-8BAD174A4DB7}"/>
    <dgm:cxn modelId="{BED16223-8793-4F9F-9F7A-9645CB377EEC}" srcId="{F3C9C41B-6D3A-4624-89DB-2C0CF0AAF1AC}" destId="{6C4863BC-8A8D-493A-8B78-364164E0FAEC}" srcOrd="1" destOrd="0" parTransId="{3724CEF4-F0BB-4001-B673-9DBA66408DB4}" sibTransId="{69B27BE6-30C8-4C6D-A437-ADB828C5369E}"/>
    <dgm:cxn modelId="{1924E07D-0C96-4D3C-9B81-2CEFF2F92167}" srcId="{F3C9C41B-6D3A-4624-89DB-2C0CF0AAF1AC}" destId="{500C6C1A-6DD1-40CC-ACB5-62FE3D3F2425}" srcOrd="0" destOrd="0" parTransId="{FA13FD09-CDD1-4F80-8996-8FD8BB906ED6}" sibTransId="{73136AFC-40BB-4A75-A53C-BDD5111BC5AB}"/>
    <dgm:cxn modelId="{53B05EB9-D358-42A8-889F-7C7B16F2CF0E}" type="presOf" srcId="{F3C9C41B-6D3A-4624-89DB-2C0CF0AAF1AC}" destId="{AAFE5EF9-7453-45ED-9B8D-D09751E3E44E}" srcOrd="0" destOrd="0" presId="urn:microsoft.com/office/officeart/2005/8/layout/vList2"/>
    <dgm:cxn modelId="{276808C9-CE57-426A-AB73-C282DF55D784}" type="presOf" srcId="{5090F0B7-48C1-43F3-8105-3E7F7A1738B1}" destId="{6D34EC14-2550-4047-B72D-63E318F6F36B}" srcOrd="0" destOrd="0" presId="urn:microsoft.com/office/officeart/2005/8/layout/vList2"/>
    <dgm:cxn modelId="{61FD88D4-5A5E-498E-A596-BB6F7C712183}" type="presOf" srcId="{C39577B8-18CC-409D-A9B2-B9CC88BB9CF9}" destId="{E838BA7D-9D33-432D-93DE-86FE5F7A4854}" srcOrd="0" destOrd="0" presId="urn:microsoft.com/office/officeart/2005/8/layout/vList2"/>
    <dgm:cxn modelId="{DA4604DF-F10D-4F68-8BAF-5FA233EA566F}" srcId="{F3C9C41B-6D3A-4624-89DB-2C0CF0AAF1AC}" destId="{C39577B8-18CC-409D-A9B2-B9CC88BB9CF9}" srcOrd="2" destOrd="0" parTransId="{D051931E-C131-4BD8-87E1-BB8D07B90A17}" sibTransId="{56451FA2-1293-4595-B400-2495271837F2}"/>
    <dgm:cxn modelId="{64A06AE5-0F59-4A3A-B23D-1CD33FB6B27B}" type="presOf" srcId="{500C6C1A-6DD1-40CC-ACB5-62FE3D3F2425}" destId="{B42257E4-8051-48CE-B8C5-ECF6756AD71F}" srcOrd="0" destOrd="0" presId="urn:microsoft.com/office/officeart/2005/8/layout/vList2"/>
    <dgm:cxn modelId="{76BE0EF0-D728-40F8-A6E0-AC8063DD2329}" type="presOf" srcId="{6C4863BC-8A8D-493A-8B78-364164E0FAEC}" destId="{176ED51C-3FC3-42FE-A9E4-F823A2554C8C}" srcOrd="0" destOrd="0" presId="urn:microsoft.com/office/officeart/2005/8/layout/vList2"/>
    <dgm:cxn modelId="{20E2AF28-A898-4A0B-A942-4B4091E1DBE8}" type="presParOf" srcId="{AAFE5EF9-7453-45ED-9B8D-D09751E3E44E}" destId="{B42257E4-8051-48CE-B8C5-ECF6756AD71F}" srcOrd="0" destOrd="0" presId="urn:microsoft.com/office/officeart/2005/8/layout/vList2"/>
    <dgm:cxn modelId="{0F9AB77E-B7B2-4E75-9822-417D34C06996}" type="presParOf" srcId="{AAFE5EF9-7453-45ED-9B8D-D09751E3E44E}" destId="{407A7753-67BC-46A1-AE41-893D2376AA83}" srcOrd="1" destOrd="0" presId="urn:microsoft.com/office/officeart/2005/8/layout/vList2"/>
    <dgm:cxn modelId="{58A8EDB8-C654-4915-B792-3E196F649562}" type="presParOf" srcId="{AAFE5EF9-7453-45ED-9B8D-D09751E3E44E}" destId="{176ED51C-3FC3-42FE-A9E4-F823A2554C8C}" srcOrd="2" destOrd="0" presId="urn:microsoft.com/office/officeart/2005/8/layout/vList2"/>
    <dgm:cxn modelId="{5EDF33B9-D669-4E59-AF61-E885EE99F08E}" type="presParOf" srcId="{AAFE5EF9-7453-45ED-9B8D-D09751E3E44E}" destId="{25C899FB-A5CA-480C-BE63-2977482AC76A}" srcOrd="3" destOrd="0" presId="urn:microsoft.com/office/officeart/2005/8/layout/vList2"/>
    <dgm:cxn modelId="{B6C572A2-BFF0-4D60-8259-9C828F6C603E}" type="presParOf" srcId="{AAFE5EF9-7453-45ED-9B8D-D09751E3E44E}" destId="{E838BA7D-9D33-432D-93DE-86FE5F7A4854}" srcOrd="4" destOrd="0" presId="urn:microsoft.com/office/officeart/2005/8/layout/vList2"/>
    <dgm:cxn modelId="{F1666375-1E56-421D-A8F0-2775D4097890}" type="presParOf" srcId="{AAFE5EF9-7453-45ED-9B8D-D09751E3E44E}" destId="{32F324A6-C11D-405E-844F-52FFC548E342}" srcOrd="5" destOrd="0" presId="urn:microsoft.com/office/officeart/2005/8/layout/vList2"/>
    <dgm:cxn modelId="{224D53DA-F9A3-4128-B5EA-9E35195FF894}" type="presParOf" srcId="{AAFE5EF9-7453-45ED-9B8D-D09751E3E44E}" destId="{6D34EC14-2550-4047-B72D-63E318F6F3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49E12C-55D4-4FB7-99EE-5D8FB6FCB75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100995-A5E7-4825-8251-1EEC5482B7E1}">
      <dgm:prSet/>
      <dgm:spPr/>
      <dgm:t>
        <a:bodyPr/>
        <a:lstStyle/>
        <a:p>
          <a:r>
            <a:rPr lang="pt-BR" b="0" i="0"/>
            <a:t>Automatizar a formatação de relatórios e gráficos</a:t>
          </a:r>
          <a:endParaRPr lang="en-US"/>
        </a:p>
      </dgm:t>
    </dgm:pt>
    <dgm:pt modelId="{142239EB-BAF1-44A1-8D33-D9BDD38F2FE0}" type="parTrans" cxnId="{9B5CF848-74AA-4272-B539-2332F552109E}">
      <dgm:prSet/>
      <dgm:spPr/>
      <dgm:t>
        <a:bodyPr/>
        <a:lstStyle/>
        <a:p>
          <a:endParaRPr lang="en-US"/>
        </a:p>
      </dgm:t>
    </dgm:pt>
    <dgm:pt modelId="{6E940888-4C3C-44F0-9EFF-AE486A11A9D4}" type="sibTrans" cxnId="{9B5CF848-74AA-4272-B539-2332F552109E}">
      <dgm:prSet/>
      <dgm:spPr/>
      <dgm:t>
        <a:bodyPr/>
        <a:lstStyle/>
        <a:p>
          <a:endParaRPr lang="en-US"/>
        </a:p>
      </dgm:t>
    </dgm:pt>
    <dgm:pt modelId="{D3B85A7C-37D0-40FB-860D-35BA10E43DE5}">
      <dgm:prSet/>
      <dgm:spPr/>
      <dgm:t>
        <a:bodyPr/>
        <a:lstStyle/>
        <a:p>
          <a:r>
            <a:rPr lang="pt-BR" b="0" i="0"/>
            <a:t>Criar menus personalizados e botões de atalho para executar macros</a:t>
          </a:r>
          <a:endParaRPr lang="en-US"/>
        </a:p>
      </dgm:t>
    </dgm:pt>
    <dgm:pt modelId="{28DC9D8A-D266-4C77-AF33-078E66C673B0}" type="parTrans" cxnId="{79999886-ACFE-4532-826C-9B900BF40706}">
      <dgm:prSet/>
      <dgm:spPr/>
      <dgm:t>
        <a:bodyPr/>
        <a:lstStyle/>
        <a:p>
          <a:endParaRPr lang="en-US"/>
        </a:p>
      </dgm:t>
    </dgm:pt>
    <dgm:pt modelId="{695B7A57-1628-49AF-902B-BECD1D96628A}" type="sibTrans" cxnId="{79999886-ACFE-4532-826C-9B900BF40706}">
      <dgm:prSet/>
      <dgm:spPr/>
      <dgm:t>
        <a:bodyPr/>
        <a:lstStyle/>
        <a:p>
          <a:endParaRPr lang="en-US"/>
        </a:p>
      </dgm:t>
    </dgm:pt>
    <dgm:pt modelId="{77406B50-6533-492A-B0D7-5AFE1EE189F6}">
      <dgm:prSet/>
      <dgm:spPr/>
      <dgm:t>
        <a:bodyPr/>
        <a:lstStyle/>
        <a:p>
          <a:r>
            <a:rPr lang="pt-BR" b="0" i="0"/>
            <a:t>Importar e exportar dados de outras fontes</a:t>
          </a:r>
          <a:endParaRPr lang="en-US"/>
        </a:p>
      </dgm:t>
    </dgm:pt>
    <dgm:pt modelId="{99E857DD-6260-429C-BD47-05DD0F87609A}" type="parTrans" cxnId="{4BD0B52A-ED47-44DB-92A8-7A67B4107EBA}">
      <dgm:prSet/>
      <dgm:spPr/>
      <dgm:t>
        <a:bodyPr/>
        <a:lstStyle/>
        <a:p>
          <a:endParaRPr lang="en-US"/>
        </a:p>
      </dgm:t>
    </dgm:pt>
    <dgm:pt modelId="{0046051F-2988-4178-BABC-5C39D4A25111}" type="sibTrans" cxnId="{4BD0B52A-ED47-44DB-92A8-7A67B4107EBA}">
      <dgm:prSet/>
      <dgm:spPr/>
      <dgm:t>
        <a:bodyPr/>
        <a:lstStyle/>
        <a:p>
          <a:endParaRPr lang="en-US"/>
        </a:p>
      </dgm:t>
    </dgm:pt>
    <dgm:pt modelId="{C65CA409-10F3-4798-A0B6-A4DE5E29DD2B}">
      <dgm:prSet/>
      <dgm:spPr/>
      <dgm:t>
        <a:bodyPr/>
        <a:lstStyle/>
        <a:p>
          <a:r>
            <a:rPr lang="pt-BR" b="0" i="0"/>
            <a:t>Validar dados de entrada e criar alertas de erro</a:t>
          </a:r>
          <a:endParaRPr lang="en-US"/>
        </a:p>
      </dgm:t>
    </dgm:pt>
    <dgm:pt modelId="{DEC23757-1C22-40E5-AFD6-41C9FAF44BD4}" type="parTrans" cxnId="{58BD8ABD-5391-4706-B2F8-8283368DB3D3}">
      <dgm:prSet/>
      <dgm:spPr/>
      <dgm:t>
        <a:bodyPr/>
        <a:lstStyle/>
        <a:p>
          <a:endParaRPr lang="en-US"/>
        </a:p>
      </dgm:t>
    </dgm:pt>
    <dgm:pt modelId="{15AFA931-A50B-4273-B847-67DE64426FE4}" type="sibTrans" cxnId="{58BD8ABD-5391-4706-B2F8-8283368DB3D3}">
      <dgm:prSet/>
      <dgm:spPr/>
      <dgm:t>
        <a:bodyPr/>
        <a:lstStyle/>
        <a:p>
          <a:endParaRPr lang="en-US"/>
        </a:p>
      </dgm:t>
    </dgm:pt>
    <dgm:pt modelId="{F14FE30B-5DF3-45AC-AA4C-0B0A6423C58B}">
      <dgm:prSet/>
      <dgm:spPr/>
      <dgm:t>
        <a:bodyPr/>
        <a:lstStyle/>
        <a:p>
          <a:r>
            <a:rPr lang="pt-BR" b="0" i="0"/>
            <a:t>Criar fórmulas personalizadas e funções definidas pelo usuário</a:t>
          </a:r>
          <a:endParaRPr lang="en-US"/>
        </a:p>
      </dgm:t>
    </dgm:pt>
    <dgm:pt modelId="{386DD194-CC4A-4EE2-89D2-6714D8F4FACF}" type="parTrans" cxnId="{3945F67A-FC1E-4B78-95B3-9E98AA03A6CD}">
      <dgm:prSet/>
      <dgm:spPr/>
      <dgm:t>
        <a:bodyPr/>
        <a:lstStyle/>
        <a:p>
          <a:endParaRPr lang="en-US"/>
        </a:p>
      </dgm:t>
    </dgm:pt>
    <dgm:pt modelId="{8BD6002C-D0EB-4E40-88E1-5E4BD061606B}" type="sibTrans" cxnId="{3945F67A-FC1E-4B78-95B3-9E98AA03A6CD}">
      <dgm:prSet/>
      <dgm:spPr/>
      <dgm:t>
        <a:bodyPr/>
        <a:lstStyle/>
        <a:p>
          <a:endParaRPr lang="en-US"/>
        </a:p>
      </dgm:t>
    </dgm:pt>
    <dgm:pt modelId="{24D031EA-8485-4145-8D05-5492B2765E01}">
      <dgm:prSet/>
      <dgm:spPr/>
      <dgm:t>
        <a:bodyPr/>
        <a:lstStyle/>
        <a:p>
          <a:r>
            <a:rPr lang="pt-BR" b="0" i="0"/>
            <a:t>Criar interfaces personalizadas de usuário para coletar e exibir informações</a:t>
          </a:r>
          <a:endParaRPr lang="en-US"/>
        </a:p>
      </dgm:t>
    </dgm:pt>
    <dgm:pt modelId="{9526031B-1B96-4F82-9226-AFD07BB8CD7E}" type="parTrans" cxnId="{10FC0122-58F8-45B3-BA14-67F83F71948B}">
      <dgm:prSet/>
      <dgm:spPr/>
      <dgm:t>
        <a:bodyPr/>
        <a:lstStyle/>
        <a:p>
          <a:endParaRPr lang="en-US"/>
        </a:p>
      </dgm:t>
    </dgm:pt>
    <dgm:pt modelId="{373B0767-2A91-435A-92D7-290FB491A958}" type="sibTrans" cxnId="{10FC0122-58F8-45B3-BA14-67F83F71948B}">
      <dgm:prSet/>
      <dgm:spPr/>
      <dgm:t>
        <a:bodyPr/>
        <a:lstStyle/>
        <a:p>
          <a:endParaRPr lang="en-US"/>
        </a:p>
      </dgm:t>
    </dgm:pt>
    <dgm:pt modelId="{30E78F60-8453-4899-A38B-B2DA3B149683}">
      <dgm:prSet/>
      <dgm:spPr/>
      <dgm:t>
        <a:bodyPr/>
        <a:lstStyle/>
        <a:p>
          <a:r>
            <a:rPr lang="pt-BR" b="0" i="0"/>
            <a:t>Automatizar tarefas repetitivas, como copiar e colar dados</a:t>
          </a:r>
          <a:endParaRPr lang="en-US"/>
        </a:p>
      </dgm:t>
    </dgm:pt>
    <dgm:pt modelId="{1EF5083A-1B07-4A5B-95E8-E9794D089880}" type="parTrans" cxnId="{A309134A-1DA2-46B1-82D4-D42F5C0BF0AE}">
      <dgm:prSet/>
      <dgm:spPr/>
      <dgm:t>
        <a:bodyPr/>
        <a:lstStyle/>
        <a:p>
          <a:endParaRPr lang="en-US"/>
        </a:p>
      </dgm:t>
    </dgm:pt>
    <dgm:pt modelId="{BF015775-1E29-492E-88FF-EFA3398A31C2}" type="sibTrans" cxnId="{A309134A-1DA2-46B1-82D4-D42F5C0BF0AE}">
      <dgm:prSet/>
      <dgm:spPr/>
      <dgm:t>
        <a:bodyPr/>
        <a:lstStyle/>
        <a:p>
          <a:endParaRPr lang="en-US"/>
        </a:p>
      </dgm:t>
    </dgm:pt>
    <dgm:pt modelId="{9DFAC8D4-DF9C-4B37-94A1-0EE96B941D66}">
      <dgm:prSet/>
      <dgm:spPr/>
      <dgm:t>
        <a:bodyPr/>
        <a:lstStyle/>
        <a:p>
          <a:r>
            <a:rPr lang="pt-BR" b="0" i="0"/>
            <a:t>Criar gráficos avançados e dinâmicos</a:t>
          </a:r>
          <a:endParaRPr lang="en-US"/>
        </a:p>
      </dgm:t>
    </dgm:pt>
    <dgm:pt modelId="{C574AFA9-4761-48B5-A58A-5F12B3B9101A}" type="parTrans" cxnId="{FC06A67B-65AE-4B6C-B36C-DC1227763088}">
      <dgm:prSet/>
      <dgm:spPr/>
      <dgm:t>
        <a:bodyPr/>
        <a:lstStyle/>
        <a:p>
          <a:endParaRPr lang="en-US"/>
        </a:p>
      </dgm:t>
    </dgm:pt>
    <dgm:pt modelId="{2546EFFF-B4AA-4B2F-A80E-1AA4A9E9185A}" type="sibTrans" cxnId="{FC06A67B-65AE-4B6C-B36C-DC1227763088}">
      <dgm:prSet/>
      <dgm:spPr/>
      <dgm:t>
        <a:bodyPr/>
        <a:lstStyle/>
        <a:p>
          <a:endParaRPr lang="en-US"/>
        </a:p>
      </dgm:t>
    </dgm:pt>
    <dgm:pt modelId="{3D7959A9-7EC3-45DD-9197-0FDF12BAB43F}">
      <dgm:prSet/>
      <dgm:spPr/>
      <dgm:t>
        <a:bodyPr/>
        <a:lstStyle/>
        <a:p>
          <a:r>
            <a:rPr lang="pt-BR" b="0" i="0"/>
            <a:t>Criar formulários de entrada de dados personalizados</a:t>
          </a:r>
          <a:endParaRPr lang="en-US"/>
        </a:p>
      </dgm:t>
    </dgm:pt>
    <dgm:pt modelId="{4297CE55-135E-4E53-8E44-1A05D2CFE54B}" type="parTrans" cxnId="{59F35C43-06D7-458E-8DD6-967ACC61BA4D}">
      <dgm:prSet/>
      <dgm:spPr/>
      <dgm:t>
        <a:bodyPr/>
        <a:lstStyle/>
        <a:p>
          <a:endParaRPr lang="en-US"/>
        </a:p>
      </dgm:t>
    </dgm:pt>
    <dgm:pt modelId="{73E6CCA9-AF38-479D-8516-0EE82BC1CA5F}" type="sibTrans" cxnId="{59F35C43-06D7-458E-8DD6-967ACC61BA4D}">
      <dgm:prSet/>
      <dgm:spPr/>
      <dgm:t>
        <a:bodyPr/>
        <a:lstStyle/>
        <a:p>
          <a:endParaRPr lang="en-US"/>
        </a:p>
      </dgm:t>
    </dgm:pt>
    <dgm:pt modelId="{E91A41DB-2671-4BBE-A5B8-553D4BBA5164}">
      <dgm:prSet/>
      <dgm:spPr/>
      <dgm:t>
        <a:bodyPr/>
        <a:lstStyle/>
        <a:p>
          <a:r>
            <a:rPr lang="pt-BR" b="0" i="0"/>
            <a:t>Integrar o Excel com outros aplicativos do Office e do Windows.</a:t>
          </a:r>
          <a:endParaRPr lang="en-US"/>
        </a:p>
      </dgm:t>
    </dgm:pt>
    <dgm:pt modelId="{63C2B7DB-5522-4712-9E45-AD87F8CFE2B5}" type="parTrans" cxnId="{E552DE93-B3BE-4B3B-BD0E-F359C80F9314}">
      <dgm:prSet/>
      <dgm:spPr/>
      <dgm:t>
        <a:bodyPr/>
        <a:lstStyle/>
        <a:p>
          <a:endParaRPr lang="en-US"/>
        </a:p>
      </dgm:t>
    </dgm:pt>
    <dgm:pt modelId="{AE4FB0B1-719E-48EF-A01A-95FCC7893CBC}" type="sibTrans" cxnId="{E552DE93-B3BE-4B3B-BD0E-F359C80F9314}">
      <dgm:prSet/>
      <dgm:spPr/>
      <dgm:t>
        <a:bodyPr/>
        <a:lstStyle/>
        <a:p>
          <a:endParaRPr lang="en-US"/>
        </a:p>
      </dgm:t>
    </dgm:pt>
    <dgm:pt modelId="{FDAE4E0D-FC03-4A3D-8079-EF1BC797FFC7}" type="pres">
      <dgm:prSet presAssocID="{1349E12C-55D4-4FB7-99EE-5D8FB6FCB757}" presName="vert0" presStyleCnt="0">
        <dgm:presLayoutVars>
          <dgm:dir/>
          <dgm:animOne val="branch"/>
          <dgm:animLvl val="lvl"/>
        </dgm:presLayoutVars>
      </dgm:prSet>
      <dgm:spPr/>
    </dgm:pt>
    <dgm:pt modelId="{71B04676-DFA8-486C-B27B-DEA582323AE8}" type="pres">
      <dgm:prSet presAssocID="{82100995-A5E7-4825-8251-1EEC5482B7E1}" presName="thickLine" presStyleLbl="alignNode1" presStyleIdx="0" presStyleCnt="10"/>
      <dgm:spPr/>
    </dgm:pt>
    <dgm:pt modelId="{2CD4F9A6-03B8-4C7D-BF44-DA33FC0659D6}" type="pres">
      <dgm:prSet presAssocID="{82100995-A5E7-4825-8251-1EEC5482B7E1}" presName="horz1" presStyleCnt="0"/>
      <dgm:spPr/>
    </dgm:pt>
    <dgm:pt modelId="{073A83F1-8B90-4E68-AF14-51A51D815D75}" type="pres">
      <dgm:prSet presAssocID="{82100995-A5E7-4825-8251-1EEC5482B7E1}" presName="tx1" presStyleLbl="revTx" presStyleIdx="0" presStyleCnt="10"/>
      <dgm:spPr/>
    </dgm:pt>
    <dgm:pt modelId="{7AA43B91-4CB3-4519-8A5F-30CA0034E77B}" type="pres">
      <dgm:prSet presAssocID="{82100995-A5E7-4825-8251-1EEC5482B7E1}" presName="vert1" presStyleCnt="0"/>
      <dgm:spPr/>
    </dgm:pt>
    <dgm:pt modelId="{32B4A7B2-3FF6-49C0-8E0C-EBB77D659C04}" type="pres">
      <dgm:prSet presAssocID="{D3B85A7C-37D0-40FB-860D-35BA10E43DE5}" presName="thickLine" presStyleLbl="alignNode1" presStyleIdx="1" presStyleCnt="10"/>
      <dgm:spPr/>
    </dgm:pt>
    <dgm:pt modelId="{C84114E9-D2DF-4A5C-BD57-D8D55F7A913A}" type="pres">
      <dgm:prSet presAssocID="{D3B85A7C-37D0-40FB-860D-35BA10E43DE5}" presName="horz1" presStyleCnt="0"/>
      <dgm:spPr/>
    </dgm:pt>
    <dgm:pt modelId="{85B6E5D0-91B2-45CA-A551-85F4CA240670}" type="pres">
      <dgm:prSet presAssocID="{D3B85A7C-37D0-40FB-860D-35BA10E43DE5}" presName="tx1" presStyleLbl="revTx" presStyleIdx="1" presStyleCnt="10"/>
      <dgm:spPr/>
    </dgm:pt>
    <dgm:pt modelId="{67656968-6CBC-4949-81D7-BB9BA7AFEF6F}" type="pres">
      <dgm:prSet presAssocID="{D3B85A7C-37D0-40FB-860D-35BA10E43DE5}" presName="vert1" presStyleCnt="0"/>
      <dgm:spPr/>
    </dgm:pt>
    <dgm:pt modelId="{D8AD19D8-FBED-4A22-9A0E-EB92698B3051}" type="pres">
      <dgm:prSet presAssocID="{77406B50-6533-492A-B0D7-5AFE1EE189F6}" presName="thickLine" presStyleLbl="alignNode1" presStyleIdx="2" presStyleCnt="10"/>
      <dgm:spPr/>
    </dgm:pt>
    <dgm:pt modelId="{81C9CD94-AF71-4A00-840A-A5F58529A553}" type="pres">
      <dgm:prSet presAssocID="{77406B50-6533-492A-B0D7-5AFE1EE189F6}" presName="horz1" presStyleCnt="0"/>
      <dgm:spPr/>
    </dgm:pt>
    <dgm:pt modelId="{47240813-35E4-4FF5-B65F-46EEA981CF15}" type="pres">
      <dgm:prSet presAssocID="{77406B50-6533-492A-B0D7-5AFE1EE189F6}" presName="tx1" presStyleLbl="revTx" presStyleIdx="2" presStyleCnt="10"/>
      <dgm:spPr/>
    </dgm:pt>
    <dgm:pt modelId="{6FDB5668-1BBD-4C2D-BA3A-AD1FA2F4BB90}" type="pres">
      <dgm:prSet presAssocID="{77406B50-6533-492A-B0D7-5AFE1EE189F6}" presName="vert1" presStyleCnt="0"/>
      <dgm:spPr/>
    </dgm:pt>
    <dgm:pt modelId="{AD35C49F-D59D-4CC9-B0F6-37ED8E2E637F}" type="pres">
      <dgm:prSet presAssocID="{C65CA409-10F3-4798-A0B6-A4DE5E29DD2B}" presName="thickLine" presStyleLbl="alignNode1" presStyleIdx="3" presStyleCnt="10"/>
      <dgm:spPr/>
    </dgm:pt>
    <dgm:pt modelId="{B67BEE00-ACC4-4A75-80FB-13735582187F}" type="pres">
      <dgm:prSet presAssocID="{C65CA409-10F3-4798-A0B6-A4DE5E29DD2B}" presName="horz1" presStyleCnt="0"/>
      <dgm:spPr/>
    </dgm:pt>
    <dgm:pt modelId="{DF866855-D081-414E-9559-9A47953E8C8A}" type="pres">
      <dgm:prSet presAssocID="{C65CA409-10F3-4798-A0B6-A4DE5E29DD2B}" presName="tx1" presStyleLbl="revTx" presStyleIdx="3" presStyleCnt="10"/>
      <dgm:spPr/>
    </dgm:pt>
    <dgm:pt modelId="{4FB3FA53-D918-49F1-8260-068B003B4653}" type="pres">
      <dgm:prSet presAssocID="{C65CA409-10F3-4798-A0B6-A4DE5E29DD2B}" presName="vert1" presStyleCnt="0"/>
      <dgm:spPr/>
    </dgm:pt>
    <dgm:pt modelId="{BF56B712-4042-4120-A07A-229E8DCBD469}" type="pres">
      <dgm:prSet presAssocID="{F14FE30B-5DF3-45AC-AA4C-0B0A6423C58B}" presName="thickLine" presStyleLbl="alignNode1" presStyleIdx="4" presStyleCnt="10"/>
      <dgm:spPr/>
    </dgm:pt>
    <dgm:pt modelId="{95B4AAFC-C83C-4AD5-BA60-E38B5303D101}" type="pres">
      <dgm:prSet presAssocID="{F14FE30B-5DF3-45AC-AA4C-0B0A6423C58B}" presName="horz1" presStyleCnt="0"/>
      <dgm:spPr/>
    </dgm:pt>
    <dgm:pt modelId="{E6813A29-DA28-4741-80ED-8B5C83CE1FEC}" type="pres">
      <dgm:prSet presAssocID="{F14FE30B-5DF3-45AC-AA4C-0B0A6423C58B}" presName="tx1" presStyleLbl="revTx" presStyleIdx="4" presStyleCnt="10"/>
      <dgm:spPr/>
    </dgm:pt>
    <dgm:pt modelId="{F912F2C5-1991-4CAA-B07C-7E07D44BD550}" type="pres">
      <dgm:prSet presAssocID="{F14FE30B-5DF3-45AC-AA4C-0B0A6423C58B}" presName="vert1" presStyleCnt="0"/>
      <dgm:spPr/>
    </dgm:pt>
    <dgm:pt modelId="{451860E2-B24F-436B-8F9E-835352C99A96}" type="pres">
      <dgm:prSet presAssocID="{24D031EA-8485-4145-8D05-5492B2765E01}" presName="thickLine" presStyleLbl="alignNode1" presStyleIdx="5" presStyleCnt="10"/>
      <dgm:spPr/>
    </dgm:pt>
    <dgm:pt modelId="{12E925C4-9DAC-452C-A514-9FF931280866}" type="pres">
      <dgm:prSet presAssocID="{24D031EA-8485-4145-8D05-5492B2765E01}" presName="horz1" presStyleCnt="0"/>
      <dgm:spPr/>
    </dgm:pt>
    <dgm:pt modelId="{4CE40DDA-3289-47E5-AFBE-A592DAACEADF}" type="pres">
      <dgm:prSet presAssocID="{24D031EA-8485-4145-8D05-5492B2765E01}" presName="tx1" presStyleLbl="revTx" presStyleIdx="5" presStyleCnt="10"/>
      <dgm:spPr/>
    </dgm:pt>
    <dgm:pt modelId="{DB2E756F-A336-4FA9-B14D-327EDF79F7B9}" type="pres">
      <dgm:prSet presAssocID="{24D031EA-8485-4145-8D05-5492B2765E01}" presName="vert1" presStyleCnt="0"/>
      <dgm:spPr/>
    </dgm:pt>
    <dgm:pt modelId="{4402C222-E995-4682-A020-CEE8DD05ABD4}" type="pres">
      <dgm:prSet presAssocID="{30E78F60-8453-4899-A38B-B2DA3B149683}" presName="thickLine" presStyleLbl="alignNode1" presStyleIdx="6" presStyleCnt="10"/>
      <dgm:spPr/>
    </dgm:pt>
    <dgm:pt modelId="{DC023F32-2356-4C86-90D5-41F17AB83C44}" type="pres">
      <dgm:prSet presAssocID="{30E78F60-8453-4899-A38B-B2DA3B149683}" presName="horz1" presStyleCnt="0"/>
      <dgm:spPr/>
    </dgm:pt>
    <dgm:pt modelId="{E4FA4938-A4B0-47E0-A66E-1169E7B24CDB}" type="pres">
      <dgm:prSet presAssocID="{30E78F60-8453-4899-A38B-B2DA3B149683}" presName="tx1" presStyleLbl="revTx" presStyleIdx="6" presStyleCnt="10"/>
      <dgm:spPr/>
    </dgm:pt>
    <dgm:pt modelId="{64F80B97-2DB8-4B3C-9DC6-5B7D14C9B866}" type="pres">
      <dgm:prSet presAssocID="{30E78F60-8453-4899-A38B-B2DA3B149683}" presName="vert1" presStyleCnt="0"/>
      <dgm:spPr/>
    </dgm:pt>
    <dgm:pt modelId="{FBD1BA9F-3FC8-48EA-B3FC-FABD1D8E98A2}" type="pres">
      <dgm:prSet presAssocID="{9DFAC8D4-DF9C-4B37-94A1-0EE96B941D66}" presName="thickLine" presStyleLbl="alignNode1" presStyleIdx="7" presStyleCnt="10"/>
      <dgm:spPr/>
    </dgm:pt>
    <dgm:pt modelId="{F3105977-360B-4866-91E7-4321F0158F7D}" type="pres">
      <dgm:prSet presAssocID="{9DFAC8D4-DF9C-4B37-94A1-0EE96B941D66}" presName="horz1" presStyleCnt="0"/>
      <dgm:spPr/>
    </dgm:pt>
    <dgm:pt modelId="{606CFAD0-153C-42CF-A1AD-6367EBAAAB8D}" type="pres">
      <dgm:prSet presAssocID="{9DFAC8D4-DF9C-4B37-94A1-0EE96B941D66}" presName="tx1" presStyleLbl="revTx" presStyleIdx="7" presStyleCnt="10"/>
      <dgm:spPr/>
    </dgm:pt>
    <dgm:pt modelId="{EBCDE609-399D-464C-BB0E-05C66147068C}" type="pres">
      <dgm:prSet presAssocID="{9DFAC8D4-DF9C-4B37-94A1-0EE96B941D66}" presName="vert1" presStyleCnt="0"/>
      <dgm:spPr/>
    </dgm:pt>
    <dgm:pt modelId="{043D8F4F-0999-45EE-B01D-302F915F808C}" type="pres">
      <dgm:prSet presAssocID="{3D7959A9-7EC3-45DD-9197-0FDF12BAB43F}" presName="thickLine" presStyleLbl="alignNode1" presStyleIdx="8" presStyleCnt="10"/>
      <dgm:spPr/>
    </dgm:pt>
    <dgm:pt modelId="{4632446A-3402-43EA-9089-FEA25CB09981}" type="pres">
      <dgm:prSet presAssocID="{3D7959A9-7EC3-45DD-9197-0FDF12BAB43F}" presName="horz1" presStyleCnt="0"/>
      <dgm:spPr/>
    </dgm:pt>
    <dgm:pt modelId="{28FD9B6E-BA99-40B0-8009-C1356FC0E560}" type="pres">
      <dgm:prSet presAssocID="{3D7959A9-7EC3-45DD-9197-0FDF12BAB43F}" presName="tx1" presStyleLbl="revTx" presStyleIdx="8" presStyleCnt="10"/>
      <dgm:spPr/>
    </dgm:pt>
    <dgm:pt modelId="{D0ECEBAB-F58D-4A49-B0FA-732A31469FE9}" type="pres">
      <dgm:prSet presAssocID="{3D7959A9-7EC3-45DD-9197-0FDF12BAB43F}" presName="vert1" presStyleCnt="0"/>
      <dgm:spPr/>
    </dgm:pt>
    <dgm:pt modelId="{C7AEECFB-BC52-43AE-A4D9-4C3CEB70415F}" type="pres">
      <dgm:prSet presAssocID="{E91A41DB-2671-4BBE-A5B8-553D4BBA5164}" presName="thickLine" presStyleLbl="alignNode1" presStyleIdx="9" presStyleCnt="10"/>
      <dgm:spPr/>
    </dgm:pt>
    <dgm:pt modelId="{4766F3D6-3C1E-4D54-BC73-F31AE582AC4B}" type="pres">
      <dgm:prSet presAssocID="{E91A41DB-2671-4BBE-A5B8-553D4BBA5164}" presName="horz1" presStyleCnt="0"/>
      <dgm:spPr/>
    </dgm:pt>
    <dgm:pt modelId="{7AE053E3-D1F0-400E-8AA6-F64DF152D1CD}" type="pres">
      <dgm:prSet presAssocID="{E91A41DB-2671-4BBE-A5B8-553D4BBA5164}" presName="tx1" presStyleLbl="revTx" presStyleIdx="9" presStyleCnt="10"/>
      <dgm:spPr/>
    </dgm:pt>
    <dgm:pt modelId="{E999154B-69E9-4D92-9D55-E2CF6E847A72}" type="pres">
      <dgm:prSet presAssocID="{E91A41DB-2671-4BBE-A5B8-553D4BBA5164}" presName="vert1" presStyleCnt="0"/>
      <dgm:spPr/>
    </dgm:pt>
  </dgm:ptLst>
  <dgm:cxnLst>
    <dgm:cxn modelId="{0F78B406-45D5-4B8B-A360-B69C89BF4853}" type="presOf" srcId="{24D031EA-8485-4145-8D05-5492B2765E01}" destId="{4CE40DDA-3289-47E5-AFBE-A592DAACEADF}" srcOrd="0" destOrd="0" presId="urn:microsoft.com/office/officeart/2008/layout/LinedList"/>
    <dgm:cxn modelId="{252B8511-B4B0-47C2-AAA7-D2966CB4A5FF}" type="presOf" srcId="{F14FE30B-5DF3-45AC-AA4C-0B0A6423C58B}" destId="{E6813A29-DA28-4741-80ED-8B5C83CE1FEC}" srcOrd="0" destOrd="0" presId="urn:microsoft.com/office/officeart/2008/layout/LinedList"/>
    <dgm:cxn modelId="{10FC0122-58F8-45B3-BA14-67F83F71948B}" srcId="{1349E12C-55D4-4FB7-99EE-5D8FB6FCB757}" destId="{24D031EA-8485-4145-8D05-5492B2765E01}" srcOrd="5" destOrd="0" parTransId="{9526031B-1B96-4F82-9226-AFD07BB8CD7E}" sibTransId="{373B0767-2A91-435A-92D7-290FB491A958}"/>
    <dgm:cxn modelId="{4BD0B52A-ED47-44DB-92A8-7A67B4107EBA}" srcId="{1349E12C-55D4-4FB7-99EE-5D8FB6FCB757}" destId="{77406B50-6533-492A-B0D7-5AFE1EE189F6}" srcOrd="2" destOrd="0" parTransId="{99E857DD-6260-429C-BD47-05DD0F87609A}" sibTransId="{0046051F-2988-4178-BABC-5C39D4A25111}"/>
    <dgm:cxn modelId="{61D96432-7153-4937-9562-33A87E35653B}" type="presOf" srcId="{77406B50-6533-492A-B0D7-5AFE1EE189F6}" destId="{47240813-35E4-4FF5-B65F-46EEA981CF15}" srcOrd="0" destOrd="0" presId="urn:microsoft.com/office/officeart/2008/layout/LinedList"/>
    <dgm:cxn modelId="{A9431534-013B-4ABD-BA78-227F299BF0A3}" type="presOf" srcId="{D3B85A7C-37D0-40FB-860D-35BA10E43DE5}" destId="{85B6E5D0-91B2-45CA-A551-85F4CA240670}" srcOrd="0" destOrd="0" presId="urn:microsoft.com/office/officeart/2008/layout/LinedList"/>
    <dgm:cxn modelId="{59F35C43-06D7-458E-8DD6-967ACC61BA4D}" srcId="{1349E12C-55D4-4FB7-99EE-5D8FB6FCB757}" destId="{3D7959A9-7EC3-45DD-9197-0FDF12BAB43F}" srcOrd="8" destOrd="0" parTransId="{4297CE55-135E-4E53-8E44-1A05D2CFE54B}" sibTransId="{73E6CCA9-AF38-479D-8516-0EE82BC1CA5F}"/>
    <dgm:cxn modelId="{9B5CF848-74AA-4272-B539-2332F552109E}" srcId="{1349E12C-55D4-4FB7-99EE-5D8FB6FCB757}" destId="{82100995-A5E7-4825-8251-1EEC5482B7E1}" srcOrd="0" destOrd="0" parTransId="{142239EB-BAF1-44A1-8D33-D9BDD38F2FE0}" sibTransId="{6E940888-4C3C-44F0-9EFF-AE486A11A9D4}"/>
    <dgm:cxn modelId="{A309134A-1DA2-46B1-82D4-D42F5C0BF0AE}" srcId="{1349E12C-55D4-4FB7-99EE-5D8FB6FCB757}" destId="{30E78F60-8453-4899-A38B-B2DA3B149683}" srcOrd="6" destOrd="0" parTransId="{1EF5083A-1B07-4A5B-95E8-E9794D089880}" sibTransId="{BF015775-1E29-492E-88FF-EFA3398A31C2}"/>
    <dgm:cxn modelId="{CE546453-3A6B-4FEC-B37D-AE8B98CA1F7D}" type="presOf" srcId="{1349E12C-55D4-4FB7-99EE-5D8FB6FCB757}" destId="{FDAE4E0D-FC03-4A3D-8079-EF1BC797FFC7}" srcOrd="0" destOrd="0" presId="urn:microsoft.com/office/officeart/2008/layout/LinedList"/>
    <dgm:cxn modelId="{B5640E74-6900-47B3-8A6F-C0CE5F80D05C}" type="presOf" srcId="{E91A41DB-2671-4BBE-A5B8-553D4BBA5164}" destId="{7AE053E3-D1F0-400E-8AA6-F64DF152D1CD}" srcOrd="0" destOrd="0" presId="urn:microsoft.com/office/officeart/2008/layout/LinedList"/>
    <dgm:cxn modelId="{D5E54974-591F-447E-AA39-2C98917553A4}" type="presOf" srcId="{30E78F60-8453-4899-A38B-B2DA3B149683}" destId="{E4FA4938-A4B0-47E0-A66E-1169E7B24CDB}" srcOrd="0" destOrd="0" presId="urn:microsoft.com/office/officeart/2008/layout/LinedList"/>
    <dgm:cxn modelId="{7E204876-6A6B-4889-A0C1-D0CBA34C4B9B}" type="presOf" srcId="{C65CA409-10F3-4798-A0B6-A4DE5E29DD2B}" destId="{DF866855-D081-414E-9559-9A47953E8C8A}" srcOrd="0" destOrd="0" presId="urn:microsoft.com/office/officeart/2008/layout/LinedList"/>
    <dgm:cxn modelId="{3945F67A-FC1E-4B78-95B3-9E98AA03A6CD}" srcId="{1349E12C-55D4-4FB7-99EE-5D8FB6FCB757}" destId="{F14FE30B-5DF3-45AC-AA4C-0B0A6423C58B}" srcOrd="4" destOrd="0" parTransId="{386DD194-CC4A-4EE2-89D2-6714D8F4FACF}" sibTransId="{8BD6002C-D0EB-4E40-88E1-5E4BD061606B}"/>
    <dgm:cxn modelId="{FC06A67B-65AE-4B6C-B36C-DC1227763088}" srcId="{1349E12C-55D4-4FB7-99EE-5D8FB6FCB757}" destId="{9DFAC8D4-DF9C-4B37-94A1-0EE96B941D66}" srcOrd="7" destOrd="0" parTransId="{C574AFA9-4761-48B5-A58A-5F12B3B9101A}" sibTransId="{2546EFFF-B4AA-4B2F-A80E-1AA4A9E9185A}"/>
    <dgm:cxn modelId="{79999886-ACFE-4532-826C-9B900BF40706}" srcId="{1349E12C-55D4-4FB7-99EE-5D8FB6FCB757}" destId="{D3B85A7C-37D0-40FB-860D-35BA10E43DE5}" srcOrd="1" destOrd="0" parTransId="{28DC9D8A-D266-4C77-AF33-078E66C673B0}" sibTransId="{695B7A57-1628-49AF-902B-BECD1D96628A}"/>
    <dgm:cxn modelId="{E552DE93-B3BE-4B3B-BD0E-F359C80F9314}" srcId="{1349E12C-55D4-4FB7-99EE-5D8FB6FCB757}" destId="{E91A41DB-2671-4BBE-A5B8-553D4BBA5164}" srcOrd="9" destOrd="0" parTransId="{63C2B7DB-5522-4712-9E45-AD87F8CFE2B5}" sibTransId="{AE4FB0B1-719E-48EF-A01A-95FCC7893CBC}"/>
    <dgm:cxn modelId="{58BD8ABD-5391-4706-B2F8-8283368DB3D3}" srcId="{1349E12C-55D4-4FB7-99EE-5D8FB6FCB757}" destId="{C65CA409-10F3-4798-A0B6-A4DE5E29DD2B}" srcOrd="3" destOrd="0" parTransId="{DEC23757-1C22-40E5-AFD6-41C9FAF44BD4}" sibTransId="{15AFA931-A50B-4273-B847-67DE64426FE4}"/>
    <dgm:cxn modelId="{7919B8C9-1F69-4D21-85D8-3D45151D00CA}" type="presOf" srcId="{3D7959A9-7EC3-45DD-9197-0FDF12BAB43F}" destId="{28FD9B6E-BA99-40B0-8009-C1356FC0E560}" srcOrd="0" destOrd="0" presId="urn:microsoft.com/office/officeart/2008/layout/LinedList"/>
    <dgm:cxn modelId="{5E97C5CF-40A6-4674-B5F7-0783F0C0DE45}" type="presOf" srcId="{9DFAC8D4-DF9C-4B37-94A1-0EE96B941D66}" destId="{606CFAD0-153C-42CF-A1AD-6367EBAAAB8D}" srcOrd="0" destOrd="0" presId="urn:microsoft.com/office/officeart/2008/layout/LinedList"/>
    <dgm:cxn modelId="{A92966E1-58B8-4C71-8B47-5DF74FCB5976}" type="presOf" srcId="{82100995-A5E7-4825-8251-1EEC5482B7E1}" destId="{073A83F1-8B90-4E68-AF14-51A51D815D75}" srcOrd="0" destOrd="0" presId="urn:microsoft.com/office/officeart/2008/layout/LinedList"/>
    <dgm:cxn modelId="{D87D9574-D4E6-48F2-BF29-3A3222362FC8}" type="presParOf" srcId="{FDAE4E0D-FC03-4A3D-8079-EF1BC797FFC7}" destId="{71B04676-DFA8-486C-B27B-DEA582323AE8}" srcOrd="0" destOrd="0" presId="urn:microsoft.com/office/officeart/2008/layout/LinedList"/>
    <dgm:cxn modelId="{8696F3A9-0D04-427D-86CD-7F6FD07AA72C}" type="presParOf" srcId="{FDAE4E0D-FC03-4A3D-8079-EF1BC797FFC7}" destId="{2CD4F9A6-03B8-4C7D-BF44-DA33FC0659D6}" srcOrd="1" destOrd="0" presId="urn:microsoft.com/office/officeart/2008/layout/LinedList"/>
    <dgm:cxn modelId="{1530AB10-9156-4163-8E8C-41A87BED7F53}" type="presParOf" srcId="{2CD4F9A6-03B8-4C7D-BF44-DA33FC0659D6}" destId="{073A83F1-8B90-4E68-AF14-51A51D815D75}" srcOrd="0" destOrd="0" presId="urn:microsoft.com/office/officeart/2008/layout/LinedList"/>
    <dgm:cxn modelId="{2C4E889F-8F00-4658-A696-116A0D82794B}" type="presParOf" srcId="{2CD4F9A6-03B8-4C7D-BF44-DA33FC0659D6}" destId="{7AA43B91-4CB3-4519-8A5F-30CA0034E77B}" srcOrd="1" destOrd="0" presId="urn:microsoft.com/office/officeart/2008/layout/LinedList"/>
    <dgm:cxn modelId="{F253C80F-69A7-41FD-9B86-52042F050998}" type="presParOf" srcId="{FDAE4E0D-FC03-4A3D-8079-EF1BC797FFC7}" destId="{32B4A7B2-3FF6-49C0-8E0C-EBB77D659C04}" srcOrd="2" destOrd="0" presId="urn:microsoft.com/office/officeart/2008/layout/LinedList"/>
    <dgm:cxn modelId="{F95ED484-2ED6-43D6-8397-5351439618CD}" type="presParOf" srcId="{FDAE4E0D-FC03-4A3D-8079-EF1BC797FFC7}" destId="{C84114E9-D2DF-4A5C-BD57-D8D55F7A913A}" srcOrd="3" destOrd="0" presId="urn:microsoft.com/office/officeart/2008/layout/LinedList"/>
    <dgm:cxn modelId="{4EEAD89E-A32F-442C-8B9D-EC73E84ADFDA}" type="presParOf" srcId="{C84114E9-D2DF-4A5C-BD57-D8D55F7A913A}" destId="{85B6E5D0-91B2-45CA-A551-85F4CA240670}" srcOrd="0" destOrd="0" presId="urn:microsoft.com/office/officeart/2008/layout/LinedList"/>
    <dgm:cxn modelId="{CC75265B-0233-42E4-BB06-CB49B242EEBD}" type="presParOf" srcId="{C84114E9-D2DF-4A5C-BD57-D8D55F7A913A}" destId="{67656968-6CBC-4949-81D7-BB9BA7AFEF6F}" srcOrd="1" destOrd="0" presId="urn:microsoft.com/office/officeart/2008/layout/LinedList"/>
    <dgm:cxn modelId="{F8D38F1F-E60D-4275-ADDE-8285AC23B5C5}" type="presParOf" srcId="{FDAE4E0D-FC03-4A3D-8079-EF1BC797FFC7}" destId="{D8AD19D8-FBED-4A22-9A0E-EB92698B3051}" srcOrd="4" destOrd="0" presId="urn:microsoft.com/office/officeart/2008/layout/LinedList"/>
    <dgm:cxn modelId="{39571A34-77E0-4610-B0F0-1C6457BFE277}" type="presParOf" srcId="{FDAE4E0D-FC03-4A3D-8079-EF1BC797FFC7}" destId="{81C9CD94-AF71-4A00-840A-A5F58529A553}" srcOrd="5" destOrd="0" presId="urn:microsoft.com/office/officeart/2008/layout/LinedList"/>
    <dgm:cxn modelId="{4FF211E2-A350-42B2-B9B4-D06FE017D935}" type="presParOf" srcId="{81C9CD94-AF71-4A00-840A-A5F58529A553}" destId="{47240813-35E4-4FF5-B65F-46EEA981CF15}" srcOrd="0" destOrd="0" presId="urn:microsoft.com/office/officeart/2008/layout/LinedList"/>
    <dgm:cxn modelId="{B5073B59-D72F-4FFB-A606-C5899331855C}" type="presParOf" srcId="{81C9CD94-AF71-4A00-840A-A5F58529A553}" destId="{6FDB5668-1BBD-4C2D-BA3A-AD1FA2F4BB90}" srcOrd="1" destOrd="0" presId="urn:microsoft.com/office/officeart/2008/layout/LinedList"/>
    <dgm:cxn modelId="{F3DEBF59-D36A-4936-8B42-814BDF51F3F8}" type="presParOf" srcId="{FDAE4E0D-FC03-4A3D-8079-EF1BC797FFC7}" destId="{AD35C49F-D59D-4CC9-B0F6-37ED8E2E637F}" srcOrd="6" destOrd="0" presId="urn:microsoft.com/office/officeart/2008/layout/LinedList"/>
    <dgm:cxn modelId="{BF30896B-AC48-4195-8CA1-8FB4C734FC7C}" type="presParOf" srcId="{FDAE4E0D-FC03-4A3D-8079-EF1BC797FFC7}" destId="{B67BEE00-ACC4-4A75-80FB-13735582187F}" srcOrd="7" destOrd="0" presId="urn:microsoft.com/office/officeart/2008/layout/LinedList"/>
    <dgm:cxn modelId="{00886173-A1BE-4DA6-A15F-F60A57A1AE09}" type="presParOf" srcId="{B67BEE00-ACC4-4A75-80FB-13735582187F}" destId="{DF866855-D081-414E-9559-9A47953E8C8A}" srcOrd="0" destOrd="0" presId="urn:microsoft.com/office/officeart/2008/layout/LinedList"/>
    <dgm:cxn modelId="{87BAA643-B0A6-469E-8E27-E25B9C10ADA8}" type="presParOf" srcId="{B67BEE00-ACC4-4A75-80FB-13735582187F}" destId="{4FB3FA53-D918-49F1-8260-068B003B4653}" srcOrd="1" destOrd="0" presId="urn:microsoft.com/office/officeart/2008/layout/LinedList"/>
    <dgm:cxn modelId="{D6CAFD3D-D981-4220-BD36-B5DFDD1494EB}" type="presParOf" srcId="{FDAE4E0D-FC03-4A3D-8079-EF1BC797FFC7}" destId="{BF56B712-4042-4120-A07A-229E8DCBD469}" srcOrd="8" destOrd="0" presId="urn:microsoft.com/office/officeart/2008/layout/LinedList"/>
    <dgm:cxn modelId="{79450256-ED08-4D60-8420-55385609F805}" type="presParOf" srcId="{FDAE4E0D-FC03-4A3D-8079-EF1BC797FFC7}" destId="{95B4AAFC-C83C-4AD5-BA60-E38B5303D101}" srcOrd="9" destOrd="0" presId="urn:microsoft.com/office/officeart/2008/layout/LinedList"/>
    <dgm:cxn modelId="{13FD730F-9E71-4F0A-B271-8F98C5B3235E}" type="presParOf" srcId="{95B4AAFC-C83C-4AD5-BA60-E38B5303D101}" destId="{E6813A29-DA28-4741-80ED-8B5C83CE1FEC}" srcOrd="0" destOrd="0" presId="urn:microsoft.com/office/officeart/2008/layout/LinedList"/>
    <dgm:cxn modelId="{B8933B7B-AA3D-4841-971A-10B864C9E77F}" type="presParOf" srcId="{95B4AAFC-C83C-4AD5-BA60-E38B5303D101}" destId="{F912F2C5-1991-4CAA-B07C-7E07D44BD550}" srcOrd="1" destOrd="0" presId="urn:microsoft.com/office/officeart/2008/layout/LinedList"/>
    <dgm:cxn modelId="{167C5BBF-02D3-4EAA-BC7B-39FB4ECC7147}" type="presParOf" srcId="{FDAE4E0D-FC03-4A3D-8079-EF1BC797FFC7}" destId="{451860E2-B24F-436B-8F9E-835352C99A96}" srcOrd="10" destOrd="0" presId="urn:microsoft.com/office/officeart/2008/layout/LinedList"/>
    <dgm:cxn modelId="{096AFA70-79F5-4EB5-A677-0EA87A5E1F58}" type="presParOf" srcId="{FDAE4E0D-FC03-4A3D-8079-EF1BC797FFC7}" destId="{12E925C4-9DAC-452C-A514-9FF931280866}" srcOrd="11" destOrd="0" presId="urn:microsoft.com/office/officeart/2008/layout/LinedList"/>
    <dgm:cxn modelId="{0300DCDA-6D2C-4F7B-83A8-7C900B82005B}" type="presParOf" srcId="{12E925C4-9DAC-452C-A514-9FF931280866}" destId="{4CE40DDA-3289-47E5-AFBE-A592DAACEADF}" srcOrd="0" destOrd="0" presId="urn:microsoft.com/office/officeart/2008/layout/LinedList"/>
    <dgm:cxn modelId="{443F4FBB-9262-4214-B280-C277016667B5}" type="presParOf" srcId="{12E925C4-9DAC-452C-A514-9FF931280866}" destId="{DB2E756F-A336-4FA9-B14D-327EDF79F7B9}" srcOrd="1" destOrd="0" presId="urn:microsoft.com/office/officeart/2008/layout/LinedList"/>
    <dgm:cxn modelId="{555371B8-382C-47B8-9985-FBD19ABDBBD5}" type="presParOf" srcId="{FDAE4E0D-FC03-4A3D-8079-EF1BC797FFC7}" destId="{4402C222-E995-4682-A020-CEE8DD05ABD4}" srcOrd="12" destOrd="0" presId="urn:microsoft.com/office/officeart/2008/layout/LinedList"/>
    <dgm:cxn modelId="{EC08536E-ACD2-49EC-B853-B7B2854A9DE5}" type="presParOf" srcId="{FDAE4E0D-FC03-4A3D-8079-EF1BC797FFC7}" destId="{DC023F32-2356-4C86-90D5-41F17AB83C44}" srcOrd="13" destOrd="0" presId="urn:microsoft.com/office/officeart/2008/layout/LinedList"/>
    <dgm:cxn modelId="{3D264D0E-F209-4E34-9FF5-0FED331D0D50}" type="presParOf" srcId="{DC023F32-2356-4C86-90D5-41F17AB83C44}" destId="{E4FA4938-A4B0-47E0-A66E-1169E7B24CDB}" srcOrd="0" destOrd="0" presId="urn:microsoft.com/office/officeart/2008/layout/LinedList"/>
    <dgm:cxn modelId="{07563F8C-2AFB-4DDB-9F55-91CB379B8831}" type="presParOf" srcId="{DC023F32-2356-4C86-90D5-41F17AB83C44}" destId="{64F80B97-2DB8-4B3C-9DC6-5B7D14C9B866}" srcOrd="1" destOrd="0" presId="urn:microsoft.com/office/officeart/2008/layout/LinedList"/>
    <dgm:cxn modelId="{B7B32EF0-0E75-4617-BCEB-8911F238A993}" type="presParOf" srcId="{FDAE4E0D-FC03-4A3D-8079-EF1BC797FFC7}" destId="{FBD1BA9F-3FC8-48EA-B3FC-FABD1D8E98A2}" srcOrd="14" destOrd="0" presId="urn:microsoft.com/office/officeart/2008/layout/LinedList"/>
    <dgm:cxn modelId="{A3179B80-0E63-4BC3-85B1-74FEFC79EB28}" type="presParOf" srcId="{FDAE4E0D-FC03-4A3D-8079-EF1BC797FFC7}" destId="{F3105977-360B-4866-91E7-4321F0158F7D}" srcOrd="15" destOrd="0" presId="urn:microsoft.com/office/officeart/2008/layout/LinedList"/>
    <dgm:cxn modelId="{FFE99C44-E420-4E6C-A5ED-CAA5E65B860A}" type="presParOf" srcId="{F3105977-360B-4866-91E7-4321F0158F7D}" destId="{606CFAD0-153C-42CF-A1AD-6367EBAAAB8D}" srcOrd="0" destOrd="0" presId="urn:microsoft.com/office/officeart/2008/layout/LinedList"/>
    <dgm:cxn modelId="{0A546165-8138-4EA9-A22B-C9308013225D}" type="presParOf" srcId="{F3105977-360B-4866-91E7-4321F0158F7D}" destId="{EBCDE609-399D-464C-BB0E-05C66147068C}" srcOrd="1" destOrd="0" presId="urn:microsoft.com/office/officeart/2008/layout/LinedList"/>
    <dgm:cxn modelId="{C5AF56FF-60F0-4166-B8BD-9427108880D2}" type="presParOf" srcId="{FDAE4E0D-FC03-4A3D-8079-EF1BC797FFC7}" destId="{043D8F4F-0999-45EE-B01D-302F915F808C}" srcOrd="16" destOrd="0" presId="urn:microsoft.com/office/officeart/2008/layout/LinedList"/>
    <dgm:cxn modelId="{176C7699-48F9-446A-ACC3-5C73FF5E0F84}" type="presParOf" srcId="{FDAE4E0D-FC03-4A3D-8079-EF1BC797FFC7}" destId="{4632446A-3402-43EA-9089-FEA25CB09981}" srcOrd="17" destOrd="0" presId="urn:microsoft.com/office/officeart/2008/layout/LinedList"/>
    <dgm:cxn modelId="{8825489D-0A11-4B7C-9A00-D3D41B4C5FEB}" type="presParOf" srcId="{4632446A-3402-43EA-9089-FEA25CB09981}" destId="{28FD9B6E-BA99-40B0-8009-C1356FC0E560}" srcOrd="0" destOrd="0" presId="urn:microsoft.com/office/officeart/2008/layout/LinedList"/>
    <dgm:cxn modelId="{1424B6A1-CE66-4651-9FC6-E21070422DF1}" type="presParOf" srcId="{4632446A-3402-43EA-9089-FEA25CB09981}" destId="{D0ECEBAB-F58D-4A49-B0FA-732A31469FE9}" srcOrd="1" destOrd="0" presId="urn:microsoft.com/office/officeart/2008/layout/LinedList"/>
    <dgm:cxn modelId="{2C33B367-4F20-4C87-A204-8DCAA209C97E}" type="presParOf" srcId="{FDAE4E0D-FC03-4A3D-8079-EF1BC797FFC7}" destId="{C7AEECFB-BC52-43AE-A4D9-4C3CEB70415F}" srcOrd="18" destOrd="0" presId="urn:microsoft.com/office/officeart/2008/layout/LinedList"/>
    <dgm:cxn modelId="{E7855EAD-86DB-498B-B3DC-E3CB1160037D}" type="presParOf" srcId="{FDAE4E0D-FC03-4A3D-8079-EF1BC797FFC7}" destId="{4766F3D6-3C1E-4D54-BC73-F31AE582AC4B}" srcOrd="19" destOrd="0" presId="urn:microsoft.com/office/officeart/2008/layout/LinedList"/>
    <dgm:cxn modelId="{EA6C2259-0BE2-4985-9992-2484EE116D57}" type="presParOf" srcId="{4766F3D6-3C1E-4D54-BC73-F31AE582AC4B}" destId="{7AE053E3-D1F0-400E-8AA6-F64DF152D1CD}" srcOrd="0" destOrd="0" presId="urn:microsoft.com/office/officeart/2008/layout/LinedList"/>
    <dgm:cxn modelId="{5351E51A-67E3-4698-A877-656FA0E1E42A}" type="presParOf" srcId="{4766F3D6-3C1E-4D54-BC73-F31AE582AC4B}" destId="{E999154B-69E9-4D92-9D55-E2CF6E847A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51CEC7-27C0-4549-90FD-777A036495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DCB556-BB17-443F-A25E-DF30E61847A6}">
      <dgm:prSet/>
      <dgm:spPr/>
      <dgm:t>
        <a:bodyPr/>
        <a:lstStyle/>
        <a:p>
          <a:r>
            <a:rPr lang="pt-BR" b="0" i="0"/>
            <a:t>Sub : Inicia uma macro.</a:t>
          </a:r>
          <a:endParaRPr lang="en-US"/>
        </a:p>
      </dgm:t>
    </dgm:pt>
    <dgm:pt modelId="{F2240727-D118-439E-86CB-AE48AA683E17}" type="parTrans" cxnId="{8B337BD6-5701-4533-8AE6-A82CD438A8F6}">
      <dgm:prSet/>
      <dgm:spPr/>
      <dgm:t>
        <a:bodyPr/>
        <a:lstStyle/>
        <a:p>
          <a:endParaRPr lang="en-US"/>
        </a:p>
      </dgm:t>
    </dgm:pt>
    <dgm:pt modelId="{B785FB85-F7B1-4FA0-AAF4-DF6040F2EE38}" type="sibTrans" cxnId="{8B337BD6-5701-4533-8AE6-A82CD438A8F6}">
      <dgm:prSet/>
      <dgm:spPr/>
      <dgm:t>
        <a:bodyPr/>
        <a:lstStyle/>
        <a:p>
          <a:endParaRPr lang="en-US"/>
        </a:p>
      </dgm:t>
    </dgm:pt>
    <dgm:pt modelId="{8254FE43-B004-489F-83C3-DCD0C161D622}">
      <dgm:prSet/>
      <dgm:spPr/>
      <dgm:t>
        <a:bodyPr/>
        <a:lstStyle/>
        <a:p>
          <a:r>
            <a:rPr lang="pt-BR" b="0" i="0" dirty="0" err="1"/>
            <a:t>End</a:t>
          </a:r>
          <a:r>
            <a:rPr lang="pt-BR" b="0" i="0" dirty="0"/>
            <a:t> Sub : Finaliza a macro.</a:t>
          </a:r>
          <a:endParaRPr lang="en-US" dirty="0"/>
        </a:p>
      </dgm:t>
    </dgm:pt>
    <dgm:pt modelId="{13CD906A-8813-4FD8-A108-9C84448FD949}" type="parTrans" cxnId="{8DB69E07-5228-47DE-9DE1-C7045B3153EE}">
      <dgm:prSet/>
      <dgm:spPr/>
      <dgm:t>
        <a:bodyPr/>
        <a:lstStyle/>
        <a:p>
          <a:endParaRPr lang="en-US"/>
        </a:p>
      </dgm:t>
    </dgm:pt>
    <dgm:pt modelId="{047486E9-F290-46D2-B848-BEFA594ABE9A}" type="sibTrans" cxnId="{8DB69E07-5228-47DE-9DE1-C7045B3153EE}">
      <dgm:prSet/>
      <dgm:spPr/>
      <dgm:t>
        <a:bodyPr/>
        <a:lstStyle/>
        <a:p>
          <a:endParaRPr lang="en-US"/>
        </a:p>
      </dgm:t>
    </dgm:pt>
    <dgm:pt modelId="{1ECCFF6C-65E1-4DA1-BC28-642332FBB7A9}">
      <dgm:prSet/>
      <dgm:spPr/>
      <dgm:t>
        <a:bodyPr/>
        <a:lstStyle/>
        <a:p>
          <a:r>
            <a:rPr lang="pt-BR" b="0" i="0"/>
            <a:t>Range("A1").Select : Seleciona a célula A1 na planilha ativa.</a:t>
          </a:r>
          <a:endParaRPr lang="en-US"/>
        </a:p>
      </dgm:t>
    </dgm:pt>
    <dgm:pt modelId="{2C1FFF21-AA57-41FC-9249-68342AA05A8A}" type="parTrans" cxnId="{10DB3279-4485-4A2F-B4D0-1086AFD786FD}">
      <dgm:prSet/>
      <dgm:spPr/>
      <dgm:t>
        <a:bodyPr/>
        <a:lstStyle/>
        <a:p>
          <a:endParaRPr lang="en-US"/>
        </a:p>
      </dgm:t>
    </dgm:pt>
    <dgm:pt modelId="{DC3E7D1E-1BA5-496B-9665-7F9866D87232}" type="sibTrans" cxnId="{10DB3279-4485-4A2F-B4D0-1086AFD786FD}">
      <dgm:prSet/>
      <dgm:spPr/>
      <dgm:t>
        <a:bodyPr/>
        <a:lstStyle/>
        <a:p>
          <a:endParaRPr lang="en-US"/>
        </a:p>
      </dgm:t>
    </dgm:pt>
    <dgm:pt modelId="{F8C840E9-6BBC-40AB-81F3-8A5F0C758AEE}">
      <dgm:prSet/>
      <dgm:spPr/>
      <dgm:t>
        <a:bodyPr/>
        <a:lstStyle/>
        <a:p>
          <a:r>
            <a:rPr lang="pt-BR" b="0" i="0"/>
            <a:t>ActiveCell.Value = "texto" : Insere o valor "texto" na célula ativa.</a:t>
          </a:r>
          <a:endParaRPr lang="en-US"/>
        </a:p>
      </dgm:t>
    </dgm:pt>
    <dgm:pt modelId="{8A2DA635-350D-48F5-B9A1-806506D4E7E8}" type="parTrans" cxnId="{6295FC2B-8CDA-43CD-9CF8-C40003EA4D85}">
      <dgm:prSet/>
      <dgm:spPr/>
      <dgm:t>
        <a:bodyPr/>
        <a:lstStyle/>
        <a:p>
          <a:endParaRPr lang="en-US"/>
        </a:p>
      </dgm:t>
    </dgm:pt>
    <dgm:pt modelId="{E810DCF1-6675-43A4-ADD4-6334A653DE0C}" type="sibTrans" cxnId="{6295FC2B-8CDA-43CD-9CF8-C40003EA4D85}">
      <dgm:prSet/>
      <dgm:spPr/>
      <dgm:t>
        <a:bodyPr/>
        <a:lstStyle/>
        <a:p>
          <a:endParaRPr lang="en-US"/>
        </a:p>
      </dgm:t>
    </dgm:pt>
    <dgm:pt modelId="{DA6E7B7C-DE13-43C2-A585-19F530A6C182}">
      <dgm:prSet/>
      <dgm:spPr/>
      <dgm:t>
        <a:bodyPr/>
        <a:lstStyle/>
        <a:p>
          <a:r>
            <a:rPr lang="pt-BR" b="0" i="0"/>
            <a:t>ActiveCell.Offset(1, 0).Select : Seleciona a célula abaixo da célula ativa.</a:t>
          </a:r>
          <a:endParaRPr lang="en-US"/>
        </a:p>
      </dgm:t>
    </dgm:pt>
    <dgm:pt modelId="{839200AC-3CD0-406B-B618-48F279AF786B}" type="parTrans" cxnId="{A673722E-F52A-49A3-82E2-6E6FD3B15825}">
      <dgm:prSet/>
      <dgm:spPr/>
      <dgm:t>
        <a:bodyPr/>
        <a:lstStyle/>
        <a:p>
          <a:endParaRPr lang="en-US"/>
        </a:p>
      </dgm:t>
    </dgm:pt>
    <dgm:pt modelId="{1B98C50C-BA5D-4076-85CF-A5C1551AEEED}" type="sibTrans" cxnId="{A673722E-F52A-49A3-82E2-6E6FD3B15825}">
      <dgm:prSet/>
      <dgm:spPr/>
      <dgm:t>
        <a:bodyPr/>
        <a:lstStyle/>
        <a:p>
          <a:endParaRPr lang="en-US"/>
        </a:p>
      </dgm:t>
    </dgm:pt>
    <dgm:pt modelId="{C8A2B131-166D-4A6F-8254-EE076F4F08EC}">
      <dgm:prSet/>
      <dgm:spPr/>
      <dgm:t>
        <a:bodyPr/>
        <a:lstStyle/>
        <a:p>
          <a:r>
            <a:rPr lang="pt-BR" b="0" i="0"/>
            <a:t>If condição Then : Inicia uma estrutura de decisão condicional.</a:t>
          </a:r>
          <a:endParaRPr lang="en-US"/>
        </a:p>
      </dgm:t>
    </dgm:pt>
    <dgm:pt modelId="{38385509-02CA-4E33-94B9-878F4BFE740D}" type="parTrans" cxnId="{014E69FB-F28C-4508-BB25-4C79AA04684C}">
      <dgm:prSet/>
      <dgm:spPr/>
      <dgm:t>
        <a:bodyPr/>
        <a:lstStyle/>
        <a:p>
          <a:endParaRPr lang="en-US"/>
        </a:p>
      </dgm:t>
    </dgm:pt>
    <dgm:pt modelId="{73BC0E3F-682E-4685-B320-4A25223E7D82}" type="sibTrans" cxnId="{014E69FB-F28C-4508-BB25-4C79AA04684C}">
      <dgm:prSet/>
      <dgm:spPr/>
      <dgm:t>
        <a:bodyPr/>
        <a:lstStyle/>
        <a:p>
          <a:endParaRPr lang="en-US"/>
        </a:p>
      </dgm:t>
    </dgm:pt>
    <dgm:pt modelId="{006A976B-56FD-40C3-9263-32C5A96EFD44}">
      <dgm:prSet/>
      <dgm:spPr/>
      <dgm:t>
        <a:bodyPr/>
        <a:lstStyle/>
        <a:p>
          <a:r>
            <a:rPr lang="pt-BR" b="0" i="0"/>
            <a:t>Else : Inicia um bloco de código que será executado se a condição for falsa.</a:t>
          </a:r>
          <a:endParaRPr lang="en-US"/>
        </a:p>
      </dgm:t>
    </dgm:pt>
    <dgm:pt modelId="{2B56BFBC-686E-4F25-B080-6B276E5AB472}" type="parTrans" cxnId="{7E0D3D64-8D44-44E1-A4F5-A71A0BA1A1F2}">
      <dgm:prSet/>
      <dgm:spPr/>
      <dgm:t>
        <a:bodyPr/>
        <a:lstStyle/>
        <a:p>
          <a:endParaRPr lang="en-US"/>
        </a:p>
      </dgm:t>
    </dgm:pt>
    <dgm:pt modelId="{3606611F-E203-4AB7-8142-149DDE5957BA}" type="sibTrans" cxnId="{7E0D3D64-8D44-44E1-A4F5-A71A0BA1A1F2}">
      <dgm:prSet/>
      <dgm:spPr/>
      <dgm:t>
        <a:bodyPr/>
        <a:lstStyle/>
        <a:p>
          <a:endParaRPr lang="en-US"/>
        </a:p>
      </dgm:t>
    </dgm:pt>
    <dgm:pt modelId="{EB56F3D6-803A-4B8B-87AA-B493DF131A74}">
      <dgm:prSet/>
      <dgm:spPr/>
      <dgm:t>
        <a:bodyPr/>
        <a:lstStyle/>
        <a:p>
          <a:r>
            <a:rPr lang="pt-BR" b="0" i="0"/>
            <a:t>ElseIf condição Then : Permite testar outra condição se a primeira condição for falsa.</a:t>
          </a:r>
          <a:endParaRPr lang="en-US"/>
        </a:p>
      </dgm:t>
    </dgm:pt>
    <dgm:pt modelId="{844204AB-4F91-4AE4-A7BC-2C2E301A742D}" type="parTrans" cxnId="{945FDC04-91EB-472D-91B3-BCEF22C933E7}">
      <dgm:prSet/>
      <dgm:spPr/>
      <dgm:t>
        <a:bodyPr/>
        <a:lstStyle/>
        <a:p>
          <a:endParaRPr lang="en-US"/>
        </a:p>
      </dgm:t>
    </dgm:pt>
    <dgm:pt modelId="{35017FAA-12AF-4971-A749-FF553B0DAE9A}" type="sibTrans" cxnId="{945FDC04-91EB-472D-91B3-BCEF22C933E7}">
      <dgm:prSet/>
      <dgm:spPr/>
      <dgm:t>
        <a:bodyPr/>
        <a:lstStyle/>
        <a:p>
          <a:endParaRPr lang="en-US"/>
        </a:p>
      </dgm:t>
    </dgm:pt>
    <dgm:pt modelId="{D9DBD55A-280B-41FF-A19A-E86B9283447E}">
      <dgm:prSet/>
      <dgm:spPr/>
      <dgm:t>
        <a:bodyPr/>
        <a:lstStyle/>
        <a:p>
          <a:r>
            <a:rPr lang="pt-BR" b="0" i="0"/>
            <a:t>For i = 1 To 10 : Inicia um loop que executa um bloco de código repetidamente.</a:t>
          </a:r>
          <a:endParaRPr lang="en-US"/>
        </a:p>
      </dgm:t>
    </dgm:pt>
    <dgm:pt modelId="{3AE0CAEC-466B-452E-B438-91954530FD23}" type="parTrans" cxnId="{94A85EC1-9DD5-4D5C-AB6A-F0C09D26E26B}">
      <dgm:prSet/>
      <dgm:spPr/>
      <dgm:t>
        <a:bodyPr/>
        <a:lstStyle/>
        <a:p>
          <a:endParaRPr lang="en-US"/>
        </a:p>
      </dgm:t>
    </dgm:pt>
    <dgm:pt modelId="{1AEA2512-3A65-4D5F-A399-EDB2D295D54F}" type="sibTrans" cxnId="{94A85EC1-9DD5-4D5C-AB6A-F0C09D26E26B}">
      <dgm:prSet/>
      <dgm:spPr/>
      <dgm:t>
        <a:bodyPr/>
        <a:lstStyle/>
        <a:p>
          <a:endParaRPr lang="en-US"/>
        </a:p>
      </dgm:t>
    </dgm:pt>
    <dgm:pt modelId="{473A286F-C6EB-433B-A004-5EB5941967E4}">
      <dgm:prSet/>
      <dgm:spPr/>
      <dgm:t>
        <a:bodyPr/>
        <a:lstStyle/>
        <a:p>
          <a:r>
            <a:rPr lang="pt-BR" b="0" i="0"/>
            <a:t>Next i : Finaliza um loop For.</a:t>
          </a:r>
          <a:endParaRPr lang="en-US"/>
        </a:p>
      </dgm:t>
    </dgm:pt>
    <dgm:pt modelId="{1F0A2B8C-126F-41CF-9987-1726397CBB56}" type="parTrans" cxnId="{FCE05928-E53E-4FCC-B774-7CAE1001EE9A}">
      <dgm:prSet/>
      <dgm:spPr/>
      <dgm:t>
        <a:bodyPr/>
        <a:lstStyle/>
        <a:p>
          <a:endParaRPr lang="en-US"/>
        </a:p>
      </dgm:t>
    </dgm:pt>
    <dgm:pt modelId="{83A27244-DD1C-4F2D-8FC3-6909C2472ACE}" type="sibTrans" cxnId="{FCE05928-E53E-4FCC-B774-7CAE1001EE9A}">
      <dgm:prSet/>
      <dgm:spPr/>
      <dgm:t>
        <a:bodyPr/>
        <a:lstStyle/>
        <a:p>
          <a:endParaRPr lang="en-US"/>
        </a:p>
      </dgm:t>
    </dgm:pt>
    <dgm:pt modelId="{DD2A88FC-D608-4FDB-9D10-14B1F5BEC207}" type="pres">
      <dgm:prSet presAssocID="{7751CEC7-27C0-4549-90FD-777A03649542}" presName="linear" presStyleCnt="0">
        <dgm:presLayoutVars>
          <dgm:animLvl val="lvl"/>
          <dgm:resizeHandles val="exact"/>
        </dgm:presLayoutVars>
      </dgm:prSet>
      <dgm:spPr/>
    </dgm:pt>
    <dgm:pt modelId="{AA10533C-68DA-4955-829E-D4A720D7B1C7}" type="pres">
      <dgm:prSet presAssocID="{EEDCB556-BB17-443F-A25E-DF30E61847A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A0045C2-9C77-4668-9985-D4D058788A94}" type="pres">
      <dgm:prSet presAssocID="{B785FB85-F7B1-4FA0-AAF4-DF6040F2EE38}" presName="spacer" presStyleCnt="0"/>
      <dgm:spPr/>
    </dgm:pt>
    <dgm:pt modelId="{7597600C-52B1-4BFE-AD09-577EFAE46BE0}" type="pres">
      <dgm:prSet presAssocID="{8254FE43-B004-489F-83C3-DCD0C161D62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B2CF4B9-052F-42CD-BF6E-0779BD70AB2B}" type="pres">
      <dgm:prSet presAssocID="{047486E9-F290-46D2-B848-BEFA594ABE9A}" presName="spacer" presStyleCnt="0"/>
      <dgm:spPr/>
    </dgm:pt>
    <dgm:pt modelId="{BB7BC293-D949-4A35-A300-2E905E5B1DE3}" type="pres">
      <dgm:prSet presAssocID="{1ECCFF6C-65E1-4DA1-BC28-642332FBB7A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20FC952-9BB0-481F-95BD-12C586C0636F}" type="pres">
      <dgm:prSet presAssocID="{DC3E7D1E-1BA5-496B-9665-7F9866D87232}" presName="spacer" presStyleCnt="0"/>
      <dgm:spPr/>
    </dgm:pt>
    <dgm:pt modelId="{94698AA7-17EC-4701-895F-D31C2A49E51F}" type="pres">
      <dgm:prSet presAssocID="{F8C840E9-6BBC-40AB-81F3-8A5F0C758AE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03EE8A2-53AB-4FF9-BD93-D45AA28FDC1D}" type="pres">
      <dgm:prSet presAssocID="{E810DCF1-6675-43A4-ADD4-6334A653DE0C}" presName="spacer" presStyleCnt="0"/>
      <dgm:spPr/>
    </dgm:pt>
    <dgm:pt modelId="{49FF0B1D-F4FD-42F0-8D67-38F7F380FF07}" type="pres">
      <dgm:prSet presAssocID="{DA6E7B7C-DE13-43C2-A585-19F530A6C18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07608BE-2719-4ED0-8AFE-75749C54E9A5}" type="pres">
      <dgm:prSet presAssocID="{1B98C50C-BA5D-4076-85CF-A5C1551AEEED}" presName="spacer" presStyleCnt="0"/>
      <dgm:spPr/>
    </dgm:pt>
    <dgm:pt modelId="{7A29C41D-C53E-4FE1-8C72-CB3C040B5DF6}" type="pres">
      <dgm:prSet presAssocID="{C8A2B131-166D-4A6F-8254-EE076F4F08E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BB5AEA0-A7D9-4A7C-9FA8-A0FD2D525D80}" type="pres">
      <dgm:prSet presAssocID="{73BC0E3F-682E-4685-B320-4A25223E7D82}" presName="spacer" presStyleCnt="0"/>
      <dgm:spPr/>
    </dgm:pt>
    <dgm:pt modelId="{F8590201-8D9E-4536-B23E-B0DC90DCD859}" type="pres">
      <dgm:prSet presAssocID="{006A976B-56FD-40C3-9263-32C5A96EFD4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BFA87E-E0EF-4D6F-A244-2EE2A24C260E}" type="pres">
      <dgm:prSet presAssocID="{3606611F-E203-4AB7-8142-149DDE5957BA}" presName="spacer" presStyleCnt="0"/>
      <dgm:spPr/>
    </dgm:pt>
    <dgm:pt modelId="{764C73FB-B762-4829-A9D4-4F40F5C2F85E}" type="pres">
      <dgm:prSet presAssocID="{EB56F3D6-803A-4B8B-87AA-B493DF131A7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F7F34BE-FFB8-4E4C-8578-33EA355EE46D}" type="pres">
      <dgm:prSet presAssocID="{35017FAA-12AF-4971-A749-FF553B0DAE9A}" presName="spacer" presStyleCnt="0"/>
      <dgm:spPr/>
    </dgm:pt>
    <dgm:pt modelId="{58D4D20C-4ABF-45F9-856E-200EAB9B88FE}" type="pres">
      <dgm:prSet presAssocID="{D9DBD55A-280B-41FF-A19A-E86B9283447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4CB7C33-B5F3-4229-8CDD-F35DBBDB3813}" type="pres">
      <dgm:prSet presAssocID="{1AEA2512-3A65-4D5F-A399-EDB2D295D54F}" presName="spacer" presStyleCnt="0"/>
      <dgm:spPr/>
    </dgm:pt>
    <dgm:pt modelId="{16D277E7-DA59-4ADE-A8C1-C93A507B158C}" type="pres">
      <dgm:prSet presAssocID="{473A286F-C6EB-433B-A004-5EB5941967E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45FDC04-91EB-472D-91B3-BCEF22C933E7}" srcId="{7751CEC7-27C0-4549-90FD-777A03649542}" destId="{EB56F3D6-803A-4B8B-87AA-B493DF131A74}" srcOrd="7" destOrd="0" parTransId="{844204AB-4F91-4AE4-A7BC-2C2E301A742D}" sibTransId="{35017FAA-12AF-4971-A749-FF553B0DAE9A}"/>
    <dgm:cxn modelId="{8DB69E07-5228-47DE-9DE1-C7045B3153EE}" srcId="{7751CEC7-27C0-4549-90FD-777A03649542}" destId="{8254FE43-B004-489F-83C3-DCD0C161D622}" srcOrd="1" destOrd="0" parTransId="{13CD906A-8813-4FD8-A108-9C84448FD949}" sibTransId="{047486E9-F290-46D2-B848-BEFA594ABE9A}"/>
    <dgm:cxn modelId="{35D77709-34BD-40A1-99B4-C2B7B41E85DF}" type="presOf" srcId="{F8C840E9-6BBC-40AB-81F3-8A5F0C758AEE}" destId="{94698AA7-17EC-4701-895F-D31C2A49E51F}" srcOrd="0" destOrd="0" presId="urn:microsoft.com/office/officeart/2005/8/layout/vList2"/>
    <dgm:cxn modelId="{4A737421-B232-4BEA-86CD-4FC7C339345D}" type="presOf" srcId="{EB56F3D6-803A-4B8B-87AA-B493DF131A74}" destId="{764C73FB-B762-4829-A9D4-4F40F5C2F85E}" srcOrd="0" destOrd="0" presId="urn:microsoft.com/office/officeart/2005/8/layout/vList2"/>
    <dgm:cxn modelId="{FCE05928-E53E-4FCC-B774-7CAE1001EE9A}" srcId="{7751CEC7-27C0-4549-90FD-777A03649542}" destId="{473A286F-C6EB-433B-A004-5EB5941967E4}" srcOrd="9" destOrd="0" parTransId="{1F0A2B8C-126F-41CF-9987-1726397CBB56}" sibTransId="{83A27244-DD1C-4F2D-8FC3-6909C2472ACE}"/>
    <dgm:cxn modelId="{6295FC2B-8CDA-43CD-9CF8-C40003EA4D85}" srcId="{7751CEC7-27C0-4549-90FD-777A03649542}" destId="{F8C840E9-6BBC-40AB-81F3-8A5F0C758AEE}" srcOrd="3" destOrd="0" parTransId="{8A2DA635-350D-48F5-B9A1-806506D4E7E8}" sibTransId="{E810DCF1-6675-43A4-ADD4-6334A653DE0C}"/>
    <dgm:cxn modelId="{A673722E-F52A-49A3-82E2-6E6FD3B15825}" srcId="{7751CEC7-27C0-4549-90FD-777A03649542}" destId="{DA6E7B7C-DE13-43C2-A585-19F530A6C182}" srcOrd="4" destOrd="0" parTransId="{839200AC-3CD0-406B-B618-48F279AF786B}" sibTransId="{1B98C50C-BA5D-4076-85CF-A5C1551AEEED}"/>
    <dgm:cxn modelId="{7B5A1C3C-8114-472C-8CA5-C4ADE3741EBE}" type="presOf" srcId="{EEDCB556-BB17-443F-A25E-DF30E61847A6}" destId="{AA10533C-68DA-4955-829E-D4A720D7B1C7}" srcOrd="0" destOrd="0" presId="urn:microsoft.com/office/officeart/2005/8/layout/vList2"/>
    <dgm:cxn modelId="{5EED015B-4130-43FF-A523-E9CB53DF9A47}" type="presOf" srcId="{473A286F-C6EB-433B-A004-5EB5941967E4}" destId="{16D277E7-DA59-4ADE-A8C1-C93A507B158C}" srcOrd="0" destOrd="0" presId="urn:microsoft.com/office/officeart/2005/8/layout/vList2"/>
    <dgm:cxn modelId="{7E0D3D64-8D44-44E1-A4F5-A71A0BA1A1F2}" srcId="{7751CEC7-27C0-4549-90FD-777A03649542}" destId="{006A976B-56FD-40C3-9263-32C5A96EFD44}" srcOrd="6" destOrd="0" parTransId="{2B56BFBC-686E-4F25-B080-6B276E5AB472}" sibTransId="{3606611F-E203-4AB7-8142-149DDE5957BA}"/>
    <dgm:cxn modelId="{4019054F-9E29-47F4-851A-8DDB9D4F0A5A}" type="presOf" srcId="{1ECCFF6C-65E1-4DA1-BC28-642332FBB7A9}" destId="{BB7BC293-D949-4A35-A300-2E905E5B1DE3}" srcOrd="0" destOrd="0" presId="urn:microsoft.com/office/officeart/2005/8/layout/vList2"/>
    <dgm:cxn modelId="{0CAE3E56-6C55-486D-9AFB-6471B983B4D5}" type="presOf" srcId="{006A976B-56FD-40C3-9263-32C5A96EFD44}" destId="{F8590201-8D9E-4536-B23E-B0DC90DCD859}" srcOrd="0" destOrd="0" presId="urn:microsoft.com/office/officeart/2005/8/layout/vList2"/>
    <dgm:cxn modelId="{D3890679-2E4F-4EC2-8062-6440FBC34745}" type="presOf" srcId="{DA6E7B7C-DE13-43C2-A585-19F530A6C182}" destId="{49FF0B1D-F4FD-42F0-8D67-38F7F380FF07}" srcOrd="0" destOrd="0" presId="urn:microsoft.com/office/officeart/2005/8/layout/vList2"/>
    <dgm:cxn modelId="{10DB3279-4485-4A2F-B4D0-1086AFD786FD}" srcId="{7751CEC7-27C0-4549-90FD-777A03649542}" destId="{1ECCFF6C-65E1-4DA1-BC28-642332FBB7A9}" srcOrd="2" destOrd="0" parTransId="{2C1FFF21-AA57-41FC-9249-68342AA05A8A}" sibTransId="{DC3E7D1E-1BA5-496B-9665-7F9866D87232}"/>
    <dgm:cxn modelId="{2845DE91-6EAF-46F2-8799-32E6482161E5}" type="presOf" srcId="{7751CEC7-27C0-4549-90FD-777A03649542}" destId="{DD2A88FC-D608-4FDB-9D10-14B1F5BEC207}" srcOrd="0" destOrd="0" presId="urn:microsoft.com/office/officeart/2005/8/layout/vList2"/>
    <dgm:cxn modelId="{94A85EC1-9DD5-4D5C-AB6A-F0C09D26E26B}" srcId="{7751CEC7-27C0-4549-90FD-777A03649542}" destId="{D9DBD55A-280B-41FF-A19A-E86B9283447E}" srcOrd="8" destOrd="0" parTransId="{3AE0CAEC-466B-452E-B438-91954530FD23}" sibTransId="{1AEA2512-3A65-4D5F-A399-EDB2D295D54F}"/>
    <dgm:cxn modelId="{E18F8BC4-8970-4C8A-B498-491E89E2B0BD}" type="presOf" srcId="{C8A2B131-166D-4A6F-8254-EE076F4F08EC}" destId="{7A29C41D-C53E-4FE1-8C72-CB3C040B5DF6}" srcOrd="0" destOrd="0" presId="urn:microsoft.com/office/officeart/2005/8/layout/vList2"/>
    <dgm:cxn modelId="{8B337BD6-5701-4533-8AE6-A82CD438A8F6}" srcId="{7751CEC7-27C0-4549-90FD-777A03649542}" destId="{EEDCB556-BB17-443F-A25E-DF30E61847A6}" srcOrd="0" destOrd="0" parTransId="{F2240727-D118-439E-86CB-AE48AA683E17}" sibTransId="{B785FB85-F7B1-4FA0-AAF4-DF6040F2EE38}"/>
    <dgm:cxn modelId="{D7BF4CE2-889B-4E21-A5A9-EE9C4CBF6D4F}" type="presOf" srcId="{D9DBD55A-280B-41FF-A19A-E86B9283447E}" destId="{58D4D20C-4ABF-45F9-856E-200EAB9B88FE}" srcOrd="0" destOrd="0" presId="urn:microsoft.com/office/officeart/2005/8/layout/vList2"/>
    <dgm:cxn modelId="{A525D8E4-0851-4D8C-A108-38A713916498}" type="presOf" srcId="{8254FE43-B004-489F-83C3-DCD0C161D622}" destId="{7597600C-52B1-4BFE-AD09-577EFAE46BE0}" srcOrd="0" destOrd="0" presId="urn:microsoft.com/office/officeart/2005/8/layout/vList2"/>
    <dgm:cxn modelId="{014E69FB-F28C-4508-BB25-4C79AA04684C}" srcId="{7751CEC7-27C0-4549-90FD-777A03649542}" destId="{C8A2B131-166D-4A6F-8254-EE076F4F08EC}" srcOrd="5" destOrd="0" parTransId="{38385509-02CA-4E33-94B9-878F4BFE740D}" sibTransId="{73BC0E3F-682E-4685-B320-4A25223E7D82}"/>
    <dgm:cxn modelId="{89553C76-2A4C-4EE2-87C7-566C2935526F}" type="presParOf" srcId="{DD2A88FC-D608-4FDB-9D10-14B1F5BEC207}" destId="{AA10533C-68DA-4955-829E-D4A720D7B1C7}" srcOrd="0" destOrd="0" presId="urn:microsoft.com/office/officeart/2005/8/layout/vList2"/>
    <dgm:cxn modelId="{D9A3357F-B9D8-4068-BD0C-BCCAF0A97181}" type="presParOf" srcId="{DD2A88FC-D608-4FDB-9D10-14B1F5BEC207}" destId="{5A0045C2-9C77-4668-9985-D4D058788A94}" srcOrd="1" destOrd="0" presId="urn:microsoft.com/office/officeart/2005/8/layout/vList2"/>
    <dgm:cxn modelId="{9DF81655-7FB3-4026-A4ED-D560C92B8E1D}" type="presParOf" srcId="{DD2A88FC-D608-4FDB-9D10-14B1F5BEC207}" destId="{7597600C-52B1-4BFE-AD09-577EFAE46BE0}" srcOrd="2" destOrd="0" presId="urn:microsoft.com/office/officeart/2005/8/layout/vList2"/>
    <dgm:cxn modelId="{87C92D5B-59DF-4531-AF8B-C7103EF7321E}" type="presParOf" srcId="{DD2A88FC-D608-4FDB-9D10-14B1F5BEC207}" destId="{5B2CF4B9-052F-42CD-BF6E-0779BD70AB2B}" srcOrd="3" destOrd="0" presId="urn:microsoft.com/office/officeart/2005/8/layout/vList2"/>
    <dgm:cxn modelId="{9C6820A1-7045-4FDA-AF49-E9FC65C9FBF8}" type="presParOf" srcId="{DD2A88FC-D608-4FDB-9D10-14B1F5BEC207}" destId="{BB7BC293-D949-4A35-A300-2E905E5B1DE3}" srcOrd="4" destOrd="0" presId="urn:microsoft.com/office/officeart/2005/8/layout/vList2"/>
    <dgm:cxn modelId="{B57C8E7E-8468-4352-9D4A-C49826B5E9B7}" type="presParOf" srcId="{DD2A88FC-D608-4FDB-9D10-14B1F5BEC207}" destId="{720FC952-9BB0-481F-95BD-12C586C0636F}" srcOrd="5" destOrd="0" presId="urn:microsoft.com/office/officeart/2005/8/layout/vList2"/>
    <dgm:cxn modelId="{ECD2B750-A207-422D-AE51-4FCF26303024}" type="presParOf" srcId="{DD2A88FC-D608-4FDB-9D10-14B1F5BEC207}" destId="{94698AA7-17EC-4701-895F-D31C2A49E51F}" srcOrd="6" destOrd="0" presId="urn:microsoft.com/office/officeart/2005/8/layout/vList2"/>
    <dgm:cxn modelId="{99CE1724-C692-40F2-A458-3694BE7A4425}" type="presParOf" srcId="{DD2A88FC-D608-4FDB-9D10-14B1F5BEC207}" destId="{903EE8A2-53AB-4FF9-BD93-D45AA28FDC1D}" srcOrd="7" destOrd="0" presId="urn:microsoft.com/office/officeart/2005/8/layout/vList2"/>
    <dgm:cxn modelId="{AC7D64E4-6DD5-41C0-A018-12354BD1EB60}" type="presParOf" srcId="{DD2A88FC-D608-4FDB-9D10-14B1F5BEC207}" destId="{49FF0B1D-F4FD-42F0-8D67-38F7F380FF07}" srcOrd="8" destOrd="0" presId="urn:microsoft.com/office/officeart/2005/8/layout/vList2"/>
    <dgm:cxn modelId="{B6F3F5C6-CB19-414B-AC0D-56CF51AC48D3}" type="presParOf" srcId="{DD2A88FC-D608-4FDB-9D10-14B1F5BEC207}" destId="{D07608BE-2719-4ED0-8AFE-75749C54E9A5}" srcOrd="9" destOrd="0" presId="urn:microsoft.com/office/officeart/2005/8/layout/vList2"/>
    <dgm:cxn modelId="{BBE77A7F-B7A7-4F2C-97D5-766309624B67}" type="presParOf" srcId="{DD2A88FC-D608-4FDB-9D10-14B1F5BEC207}" destId="{7A29C41D-C53E-4FE1-8C72-CB3C040B5DF6}" srcOrd="10" destOrd="0" presId="urn:microsoft.com/office/officeart/2005/8/layout/vList2"/>
    <dgm:cxn modelId="{12B06742-303F-4D03-B690-A01F5B1CC855}" type="presParOf" srcId="{DD2A88FC-D608-4FDB-9D10-14B1F5BEC207}" destId="{CBB5AEA0-A7D9-4A7C-9FA8-A0FD2D525D80}" srcOrd="11" destOrd="0" presId="urn:microsoft.com/office/officeart/2005/8/layout/vList2"/>
    <dgm:cxn modelId="{3A17283A-6F16-4DD3-8DAC-4D25D23EAF1B}" type="presParOf" srcId="{DD2A88FC-D608-4FDB-9D10-14B1F5BEC207}" destId="{F8590201-8D9E-4536-B23E-B0DC90DCD859}" srcOrd="12" destOrd="0" presId="urn:microsoft.com/office/officeart/2005/8/layout/vList2"/>
    <dgm:cxn modelId="{94866BB2-F9EE-4A05-A914-9600D9F18880}" type="presParOf" srcId="{DD2A88FC-D608-4FDB-9D10-14B1F5BEC207}" destId="{90BFA87E-E0EF-4D6F-A244-2EE2A24C260E}" srcOrd="13" destOrd="0" presId="urn:microsoft.com/office/officeart/2005/8/layout/vList2"/>
    <dgm:cxn modelId="{1EC72CC4-7B8C-4C04-A602-10ADE0327804}" type="presParOf" srcId="{DD2A88FC-D608-4FDB-9D10-14B1F5BEC207}" destId="{764C73FB-B762-4829-A9D4-4F40F5C2F85E}" srcOrd="14" destOrd="0" presId="urn:microsoft.com/office/officeart/2005/8/layout/vList2"/>
    <dgm:cxn modelId="{A8A50BA2-0FD9-4CC8-939D-B6F13C8243E0}" type="presParOf" srcId="{DD2A88FC-D608-4FDB-9D10-14B1F5BEC207}" destId="{BF7F34BE-FFB8-4E4C-8578-33EA355EE46D}" srcOrd="15" destOrd="0" presId="urn:microsoft.com/office/officeart/2005/8/layout/vList2"/>
    <dgm:cxn modelId="{8EB6B85A-9CCA-4399-9F8B-DB54BD1D029C}" type="presParOf" srcId="{DD2A88FC-D608-4FDB-9D10-14B1F5BEC207}" destId="{58D4D20C-4ABF-45F9-856E-200EAB9B88FE}" srcOrd="16" destOrd="0" presId="urn:microsoft.com/office/officeart/2005/8/layout/vList2"/>
    <dgm:cxn modelId="{75A8A093-E029-4F9C-8897-FE6AF730C9D7}" type="presParOf" srcId="{DD2A88FC-D608-4FDB-9D10-14B1F5BEC207}" destId="{34CB7C33-B5F3-4229-8CDD-F35DBBDB3813}" srcOrd="17" destOrd="0" presId="urn:microsoft.com/office/officeart/2005/8/layout/vList2"/>
    <dgm:cxn modelId="{D55AE36F-1912-4876-A251-E3A67AE29F54}" type="presParOf" srcId="{DD2A88FC-D608-4FDB-9D10-14B1F5BEC207}" destId="{16D277E7-DA59-4ADE-A8C1-C93A507B158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2D57C2-36C6-492A-95B8-C3E701EEC3B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BF5EEB-5CCB-44BE-B40C-C5BFC67D09CD}">
      <dgm:prSet/>
      <dgm:spPr/>
      <dgm:t>
        <a:bodyPr/>
        <a:lstStyle/>
        <a:p>
          <a:r>
            <a:rPr lang="pt-BR" b="0" i="0" dirty="0"/>
            <a:t>Worksheets("Planilha1").</a:t>
          </a:r>
          <a:r>
            <a:rPr lang="pt-BR" b="0" i="0" dirty="0" err="1"/>
            <a:t>Activate</a:t>
          </a:r>
          <a:r>
            <a:rPr lang="pt-BR" b="0" i="0" dirty="0"/>
            <a:t> : Ativa a planilha "Planilha1".</a:t>
          </a:r>
          <a:endParaRPr lang="en-US" dirty="0"/>
        </a:p>
      </dgm:t>
    </dgm:pt>
    <dgm:pt modelId="{91B774B2-D3AA-4220-86A7-32422158A3AF}" type="parTrans" cxnId="{0D389669-1A9B-4284-8E9A-3782BFCDC5C7}">
      <dgm:prSet/>
      <dgm:spPr/>
      <dgm:t>
        <a:bodyPr/>
        <a:lstStyle/>
        <a:p>
          <a:endParaRPr lang="en-US"/>
        </a:p>
      </dgm:t>
    </dgm:pt>
    <dgm:pt modelId="{728FE4E2-6644-4F29-9765-B85B02495DDD}" type="sibTrans" cxnId="{0D389669-1A9B-4284-8E9A-3782BFCDC5C7}">
      <dgm:prSet/>
      <dgm:spPr/>
      <dgm:t>
        <a:bodyPr/>
        <a:lstStyle/>
        <a:p>
          <a:endParaRPr lang="en-US"/>
        </a:p>
      </dgm:t>
    </dgm:pt>
    <dgm:pt modelId="{3FD5FEF1-97A2-42FC-B307-0EB2ECED6935}">
      <dgm:prSet/>
      <dgm:spPr/>
      <dgm:t>
        <a:bodyPr/>
        <a:lstStyle/>
        <a:p>
          <a:r>
            <a:rPr lang="pt-BR" b="0" i="0"/>
            <a:t>Cells(1, 1).Value = "valor" : Insere o valor "valor" na célula A1.</a:t>
          </a:r>
          <a:endParaRPr lang="en-US"/>
        </a:p>
      </dgm:t>
    </dgm:pt>
    <dgm:pt modelId="{E16F5B4A-AC91-44CD-971C-B9954CDD1302}" type="parTrans" cxnId="{F108C504-F91F-4129-AF03-E9451A1B77D2}">
      <dgm:prSet/>
      <dgm:spPr/>
      <dgm:t>
        <a:bodyPr/>
        <a:lstStyle/>
        <a:p>
          <a:endParaRPr lang="en-US"/>
        </a:p>
      </dgm:t>
    </dgm:pt>
    <dgm:pt modelId="{A2D5A373-ADBA-417E-BA86-E4DDDA9D8FE1}" type="sibTrans" cxnId="{F108C504-F91F-4129-AF03-E9451A1B77D2}">
      <dgm:prSet/>
      <dgm:spPr/>
      <dgm:t>
        <a:bodyPr/>
        <a:lstStyle/>
        <a:p>
          <a:endParaRPr lang="en-US"/>
        </a:p>
      </dgm:t>
    </dgm:pt>
    <dgm:pt modelId="{EA2F82B7-DD93-4A02-88D1-27E556D5310F}">
      <dgm:prSet/>
      <dgm:spPr/>
      <dgm:t>
        <a:bodyPr/>
        <a:lstStyle/>
        <a:p>
          <a:r>
            <a:rPr lang="pt-BR" b="0" i="0"/>
            <a:t>ActiveSheet.Name = "Nova Planilha" : Renomeia a planilha ativa para "Nova Planilha".</a:t>
          </a:r>
          <a:endParaRPr lang="en-US"/>
        </a:p>
      </dgm:t>
    </dgm:pt>
    <dgm:pt modelId="{0B6A3AB7-0363-4AB6-92D7-F1AE58AFFC3A}" type="parTrans" cxnId="{B4E06305-E457-40AE-976C-253770DF1524}">
      <dgm:prSet/>
      <dgm:spPr/>
      <dgm:t>
        <a:bodyPr/>
        <a:lstStyle/>
        <a:p>
          <a:endParaRPr lang="en-US"/>
        </a:p>
      </dgm:t>
    </dgm:pt>
    <dgm:pt modelId="{1AF20D00-D9C7-48BD-9BED-9CF474E503E8}" type="sibTrans" cxnId="{B4E06305-E457-40AE-976C-253770DF1524}">
      <dgm:prSet/>
      <dgm:spPr/>
      <dgm:t>
        <a:bodyPr/>
        <a:lstStyle/>
        <a:p>
          <a:endParaRPr lang="en-US"/>
        </a:p>
      </dgm:t>
    </dgm:pt>
    <dgm:pt modelId="{D27C1C6D-E771-4228-9CB5-B17B6D2D13A7}">
      <dgm:prSet/>
      <dgm:spPr/>
      <dgm:t>
        <a:bodyPr/>
        <a:lstStyle/>
        <a:p>
          <a:r>
            <a:rPr lang="pt-BR" b="0" i="0"/>
            <a:t>Range("A1:A10").ClearContents : Limpa o conteúdo das células A1 a A10.</a:t>
          </a:r>
          <a:endParaRPr lang="en-US"/>
        </a:p>
      </dgm:t>
    </dgm:pt>
    <dgm:pt modelId="{BD12275C-E83E-43DB-974D-2437E04EA216}" type="parTrans" cxnId="{EDFADE8B-2B91-4BA4-B5B1-ABE187525C26}">
      <dgm:prSet/>
      <dgm:spPr/>
      <dgm:t>
        <a:bodyPr/>
        <a:lstStyle/>
        <a:p>
          <a:endParaRPr lang="en-US"/>
        </a:p>
      </dgm:t>
    </dgm:pt>
    <dgm:pt modelId="{BA7150ED-D342-445B-8746-4DFD53770821}" type="sibTrans" cxnId="{EDFADE8B-2B91-4BA4-B5B1-ABE187525C26}">
      <dgm:prSet/>
      <dgm:spPr/>
      <dgm:t>
        <a:bodyPr/>
        <a:lstStyle/>
        <a:p>
          <a:endParaRPr lang="en-US"/>
        </a:p>
      </dgm:t>
    </dgm:pt>
    <dgm:pt modelId="{D1EA1B00-3854-4396-951A-12CD275BF0A1}">
      <dgm:prSet/>
      <dgm:spPr/>
      <dgm:t>
        <a:bodyPr/>
        <a:lstStyle/>
        <a:p>
          <a:r>
            <a:rPr lang="pt-BR" b="0" i="0"/>
            <a:t>Application.ScreenUpdating = False : Desativa a atualização de tela para melhorar o desempenho.</a:t>
          </a:r>
          <a:endParaRPr lang="en-US"/>
        </a:p>
      </dgm:t>
    </dgm:pt>
    <dgm:pt modelId="{2C6CA408-FCFD-4149-BB25-AC43E2937B89}" type="parTrans" cxnId="{704931A0-642B-459F-ADB0-4334853F3F9C}">
      <dgm:prSet/>
      <dgm:spPr/>
      <dgm:t>
        <a:bodyPr/>
        <a:lstStyle/>
        <a:p>
          <a:endParaRPr lang="en-US"/>
        </a:p>
      </dgm:t>
    </dgm:pt>
    <dgm:pt modelId="{166D2A93-3B67-4016-9571-35D3010235B5}" type="sibTrans" cxnId="{704931A0-642B-459F-ADB0-4334853F3F9C}">
      <dgm:prSet/>
      <dgm:spPr/>
      <dgm:t>
        <a:bodyPr/>
        <a:lstStyle/>
        <a:p>
          <a:endParaRPr lang="en-US"/>
        </a:p>
      </dgm:t>
    </dgm:pt>
    <dgm:pt modelId="{55C26730-BAB8-4C44-B343-6113DE048E4E}">
      <dgm:prSet/>
      <dgm:spPr/>
      <dgm:t>
        <a:bodyPr/>
        <a:lstStyle/>
        <a:p>
          <a:r>
            <a:rPr lang="pt-BR" b="0" i="0" dirty="0" err="1"/>
            <a:t>MsgBox</a:t>
          </a:r>
          <a:r>
            <a:rPr lang="pt-BR" b="0" i="0" dirty="0"/>
            <a:t> "mensagem" : Exibe uma caixa de mensagem com o texto "mensagem".</a:t>
          </a:r>
          <a:endParaRPr lang="en-US" dirty="0"/>
        </a:p>
      </dgm:t>
    </dgm:pt>
    <dgm:pt modelId="{44A729F6-93A9-4857-98A7-16AD320DBCA6}" type="parTrans" cxnId="{2F885FA3-EE8B-482E-AB1D-9F06F188BD0B}">
      <dgm:prSet/>
      <dgm:spPr/>
      <dgm:t>
        <a:bodyPr/>
        <a:lstStyle/>
        <a:p>
          <a:endParaRPr lang="en-US"/>
        </a:p>
      </dgm:t>
    </dgm:pt>
    <dgm:pt modelId="{CEF6CA36-0B40-4680-BEEB-5AC833E85958}" type="sibTrans" cxnId="{2F885FA3-EE8B-482E-AB1D-9F06F188BD0B}">
      <dgm:prSet/>
      <dgm:spPr/>
      <dgm:t>
        <a:bodyPr/>
        <a:lstStyle/>
        <a:p>
          <a:endParaRPr lang="en-US"/>
        </a:p>
      </dgm:t>
    </dgm:pt>
    <dgm:pt modelId="{F418198B-02B0-4EF8-B5CA-2E22C73480A4}">
      <dgm:prSet/>
      <dgm:spPr/>
      <dgm:t>
        <a:bodyPr/>
        <a:lstStyle/>
        <a:p>
          <a:r>
            <a:rPr lang="pt-BR" b="0" i="0"/>
            <a:t>InputBox("mensagem") : Exibe uma caixa de diálogo que solicita que o usuário insira um valor.</a:t>
          </a:r>
          <a:endParaRPr lang="en-US"/>
        </a:p>
      </dgm:t>
    </dgm:pt>
    <dgm:pt modelId="{1A8CDDC1-82CC-4C37-890F-6BB4161C1C34}" type="parTrans" cxnId="{205E29B4-AAAD-441E-A402-A978415BF2BC}">
      <dgm:prSet/>
      <dgm:spPr/>
      <dgm:t>
        <a:bodyPr/>
        <a:lstStyle/>
        <a:p>
          <a:endParaRPr lang="en-US"/>
        </a:p>
      </dgm:t>
    </dgm:pt>
    <dgm:pt modelId="{F6F8B782-6A3B-44B7-8A85-3740D75A4D31}" type="sibTrans" cxnId="{205E29B4-AAAD-441E-A402-A978415BF2BC}">
      <dgm:prSet/>
      <dgm:spPr/>
      <dgm:t>
        <a:bodyPr/>
        <a:lstStyle/>
        <a:p>
          <a:endParaRPr lang="en-US"/>
        </a:p>
      </dgm:t>
    </dgm:pt>
    <dgm:pt modelId="{39F230BB-4814-408E-BB4A-E6E302AB5663}">
      <dgm:prSet/>
      <dgm:spPr/>
      <dgm:t>
        <a:bodyPr/>
        <a:lstStyle/>
        <a:p>
          <a:r>
            <a:rPr lang="pt-BR" b="0" i="0"/>
            <a:t>Dim variavel As Integer : Declara uma variável do tipo Integer.</a:t>
          </a:r>
          <a:endParaRPr lang="en-US"/>
        </a:p>
      </dgm:t>
    </dgm:pt>
    <dgm:pt modelId="{1E5654F2-C7D9-44C8-9D2B-DF04F2CF409A}" type="parTrans" cxnId="{7D9AD4CA-61AF-419D-8DC6-7D4E0CAF2924}">
      <dgm:prSet/>
      <dgm:spPr/>
      <dgm:t>
        <a:bodyPr/>
        <a:lstStyle/>
        <a:p>
          <a:endParaRPr lang="en-US"/>
        </a:p>
      </dgm:t>
    </dgm:pt>
    <dgm:pt modelId="{375422B2-8EA4-4D40-9C3E-6F7C0122E5DF}" type="sibTrans" cxnId="{7D9AD4CA-61AF-419D-8DC6-7D4E0CAF2924}">
      <dgm:prSet/>
      <dgm:spPr/>
      <dgm:t>
        <a:bodyPr/>
        <a:lstStyle/>
        <a:p>
          <a:endParaRPr lang="en-US"/>
        </a:p>
      </dgm:t>
    </dgm:pt>
    <dgm:pt modelId="{6DE37737-A5C9-40D7-926C-9146B0A4B0A0}">
      <dgm:prSet/>
      <dgm:spPr/>
      <dgm:t>
        <a:bodyPr/>
        <a:lstStyle/>
        <a:p>
          <a:r>
            <a:rPr lang="pt-BR" b="0" i="0"/>
            <a:t>variavel = 10 : Atribui o valor 10 à variável.</a:t>
          </a:r>
          <a:endParaRPr lang="en-US"/>
        </a:p>
      </dgm:t>
    </dgm:pt>
    <dgm:pt modelId="{481AC728-F194-4376-A23A-FCF49291456C}" type="parTrans" cxnId="{173BC329-5270-4130-A2F8-1C82169A2AC1}">
      <dgm:prSet/>
      <dgm:spPr/>
      <dgm:t>
        <a:bodyPr/>
        <a:lstStyle/>
        <a:p>
          <a:endParaRPr lang="en-US"/>
        </a:p>
      </dgm:t>
    </dgm:pt>
    <dgm:pt modelId="{4A2D5A95-9E23-46B2-B597-EE2B2B3E3E49}" type="sibTrans" cxnId="{173BC329-5270-4130-A2F8-1C82169A2AC1}">
      <dgm:prSet/>
      <dgm:spPr/>
      <dgm:t>
        <a:bodyPr/>
        <a:lstStyle/>
        <a:p>
          <a:endParaRPr lang="en-US"/>
        </a:p>
      </dgm:t>
    </dgm:pt>
    <dgm:pt modelId="{37419957-F428-4FE2-AA08-5C5AED1679CD}">
      <dgm:prSet/>
      <dgm:spPr/>
      <dgm:t>
        <a:bodyPr/>
        <a:lstStyle/>
        <a:p>
          <a:r>
            <a:rPr lang="pt-BR" b="0" i="0"/>
            <a:t>MsgBox "O valor é " &amp; variavel : Exibe uma mensagem que inclui o valor da variável.</a:t>
          </a:r>
          <a:endParaRPr lang="en-US"/>
        </a:p>
      </dgm:t>
    </dgm:pt>
    <dgm:pt modelId="{90D63AD4-2727-495D-BA86-C604B4507648}" type="parTrans" cxnId="{3B63B4C3-49AD-4B60-AA7B-6C6271EB9647}">
      <dgm:prSet/>
      <dgm:spPr/>
      <dgm:t>
        <a:bodyPr/>
        <a:lstStyle/>
        <a:p>
          <a:endParaRPr lang="en-US"/>
        </a:p>
      </dgm:t>
    </dgm:pt>
    <dgm:pt modelId="{3578A55D-ED9D-497F-B627-5B319A4AEA3F}" type="sibTrans" cxnId="{3B63B4C3-49AD-4B60-AA7B-6C6271EB9647}">
      <dgm:prSet/>
      <dgm:spPr/>
      <dgm:t>
        <a:bodyPr/>
        <a:lstStyle/>
        <a:p>
          <a:endParaRPr lang="en-US"/>
        </a:p>
      </dgm:t>
    </dgm:pt>
    <dgm:pt modelId="{EF391A22-585C-44F2-9A15-86DD70BC120A}" type="pres">
      <dgm:prSet presAssocID="{832D57C2-36C6-492A-95B8-C3E701EEC3B7}" presName="linear" presStyleCnt="0">
        <dgm:presLayoutVars>
          <dgm:animLvl val="lvl"/>
          <dgm:resizeHandles val="exact"/>
        </dgm:presLayoutVars>
      </dgm:prSet>
      <dgm:spPr/>
    </dgm:pt>
    <dgm:pt modelId="{7D581A33-5A59-402B-AB81-2BB4C3090D8A}" type="pres">
      <dgm:prSet presAssocID="{67BF5EEB-5CCB-44BE-B40C-C5BFC67D09C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F6986C9-F303-4CEE-AEFC-A13E8CFF43DF}" type="pres">
      <dgm:prSet presAssocID="{728FE4E2-6644-4F29-9765-B85B02495DDD}" presName="spacer" presStyleCnt="0"/>
      <dgm:spPr/>
    </dgm:pt>
    <dgm:pt modelId="{CFB5E967-AFA5-46AE-9F54-918F81415543}" type="pres">
      <dgm:prSet presAssocID="{3FD5FEF1-97A2-42FC-B307-0EB2ECED693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D61CCC3-4365-4884-B4ED-BE6212D949D6}" type="pres">
      <dgm:prSet presAssocID="{A2D5A373-ADBA-417E-BA86-E4DDDA9D8FE1}" presName="spacer" presStyleCnt="0"/>
      <dgm:spPr/>
    </dgm:pt>
    <dgm:pt modelId="{3D732EC7-AF88-4B25-9C52-4C5A5CA19090}" type="pres">
      <dgm:prSet presAssocID="{EA2F82B7-DD93-4A02-88D1-27E556D5310F}" presName="parentText" presStyleLbl="node1" presStyleIdx="2" presStyleCnt="10" custLinFactNeighborX="-83" custLinFactNeighborY="59618">
        <dgm:presLayoutVars>
          <dgm:chMax val="0"/>
          <dgm:bulletEnabled val="1"/>
        </dgm:presLayoutVars>
      </dgm:prSet>
      <dgm:spPr/>
    </dgm:pt>
    <dgm:pt modelId="{2E476E07-3537-477A-8CA6-4C1DB6419257}" type="pres">
      <dgm:prSet presAssocID="{1AF20D00-D9C7-48BD-9BED-9CF474E503E8}" presName="spacer" presStyleCnt="0"/>
      <dgm:spPr/>
    </dgm:pt>
    <dgm:pt modelId="{47B6A1A7-E0A8-4438-BF92-5CAE68F36561}" type="pres">
      <dgm:prSet presAssocID="{D27C1C6D-E771-4228-9CB5-B17B6D2D13A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C54F91BC-353E-49B3-807E-9BD69748702D}" type="pres">
      <dgm:prSet presAssocID="{BA7150ED-D342-445B-8746-4DFD53770821}" presName="spacer" presStyleCnt="0"/>
      <dgm:spPr/>
    </dgm:pt>
    <dgm:pt modelId="{D5390C45-5964-4F78-9916-3A752AA1E1C4}" type="pres">
      <dgm:prSet presAssocID="{D1EA1B00-3854-4396-951A-12CD275BF0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78CFDAD-063C-45AB-9260-3C372CF8B287}" type="pres">
      <dgm:prSet presAssocID="{166D2A93-3B67-4016-9571-35D3010235B5}" presName="spacer" presStyleCnt="0"/>
      <dgm:spPr/>
    </dgm:pt>
    <dgm:pt modelId="{B9C77C58-5B71-433B-980A-D288A62EC2D9}" type="pres">
      <dgm:prSet presAssocID="{55C26730-BAB8-4C44-B343-6113DE048E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737D602-6C40-46AC-9C03-F98E990255EC}" type="pres">
      <dgm:prSet presAssocID="{CEF6CA36-0B40-4680-BEEB-5AC833E85958}" presName="spacer" presStyleCnt="0"/>
      <dgm:spPr/>
    </dgm:pt>
    <dgm:pt modelId="{04D8E98D-D1E4-43D6-86D6-6F825746CD11}" type="pres">
      <dgm:prSet presAssocID="{F418198B-02B0-4EF8-B5CA-2E22C73480A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0A324E3-9057-4CF0-96DD-9A63AA55D2B2}" type="pres">
      <dgm:prSet presAssocID="{F6F8B782-6A3B-44B7-8A85-3740D75A4D31}" presName="spacer" presStyleCnt="0"/>
      <dgm:spPr/>
    </dgm:pt>
    <dgm:pt modelId="{381E2390-CADF-46AB-BB4A-ABA061C956B7}" type="pres">
      <dgm:prSet presAssocID="{39F230BB-4814-408E-BB4A-E6E302AB566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D06CF4B-7571-48BF-9172-208F7A265077}" type="pres">
      <dgm:prSet presAssocID="{375422B2-8EA4-4D40-9C3E-6F7C0122E5DF}" presName="spacer" presStyleCnt="0"/>
      <dgm:spPr/>
    </dgm:pt>
    <dgm:pt modelId="{A738028F-DCFC-4F57-8DB2-B722B9782A03}" type="pres">
      <dgm:prSet presAssocID="{6DE37737-A5C9-40D7-926C-9146B0A4B0A0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C5A3B17-1C19-46ED-AB98-0C0BA633FD98}" type="pres">
      <dgm:prSet presAssocID="{4A2D5A95-9E23-46B2-B597-EE2B2B3E3E49}" presName="spacer" presStyleCnt="0"/>
      <dgm:spPr/>
    </dgm:pt>
    <dgm:pt modelId="{0D28F1D6-6294-4BC3-B099-23CC90A78A29}" type="pres">
      <dgm:prSet presAssocID="{37419957-F428-4FE2-AA08-5C5AED1679C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108C504-F91F-4129-AF03-E9451A1B77D2}" srcId="{832D57C2-36C6-492A-95B8-C3E701EEC3B7}" destId="{3FD5FEF1-97A2-42FC-B307-0EB2ECED6935}" srcOrd="1" destOrd="0" parTransId="{E16F5B4A-AC91-44CD-971C-B9954CDD1302}" sibTransId="{A2D5A373-ADBA-417E-BA86-E4DDDA9D8FE1}"/>
    <dgm:cxn modelId="{B4E06305-E457-40AE-976C-253770DF1524}" srcId="{832D57C2-36C6-492A-95B8-C3E701EEC3B7}" destId="{EA2F82B7-DD93-4A02-88D1-27E556D5310F}" srcOrd="2" destOrd="0" parTransId="{0B6A3AB7-0363-4AB6-92D7-F1AE58AFFC3A}" sibTransId="{1AF20D00-D9C7-48BD-9BED-9CF474E503E8}"/>
    <dgm:cxn modelId="{126BB109-1010-4E53-9FF1-572BF29F253E}" type="presOf" srcId="{6DE37737-A5C9-40D7-926C-9146B0A4B0A0}" destId="{A738028F-DCFC-4F57-8DB2-B722B9782A03}" srcOrd="0" destOrd="0" presId="urn:microsoft.com/office/officeart/2005/8/layout/vList2"/>
    <dgm:cxn modelId="{68C57019-300B-4BFD-8405-D2F5668A6BF0}" type="presOf" srcId="{39F230BB-4814-408E-BB4A-E6E302AB5663}" destId="{381E2390-CADF-46AB-BB4A-ABA061C956B7}" srcOrd="0" destOrd="0" presId="urn:microsoft.com/office/officeart/2005/8/layout/vList2"/>
    <dgm:cxn modelId="{173BC329-5270-4130-A2F8-1C82169A2AC1}" srcId="{832D57C2-36C6-492A-95B8-C3E701EEC3B7}" destId="{6DE37737-A5C9-40D7-926C-9146B0A4B0A0}" srcOrd="8" destOrd="0" parTransId="{481AC728-F194-4376-A23A-FCF49291456C}" sibTransId="{4A2D5A95-9E23-46B2-B597-EE2B2B3E3E49}"/>
    <dgm:cxn modelId="{0D389669-1A9B-4284-8E9A-3782BFCDC5C7}" srcId="{832D57C2-36C6-492A-95B8-C3E701EEC3B7}" destId="{67BF5EEB-5CCB-44BE-B40C-C5BFC67D09CD}" srcOrd="0" destOrd="0" parTransId="{91B774B2-D3AA-4220-86A7-32422158A3AF}" sibTransId="{728FE4E2-6644-4F29-9765-B85B02495DDD}"/>
    <dgm:cxn modelId="{1E7D577C-5773-4213-B164-8F08E12D0A95}" type="presOf" srcId="{D1EA1B00-3854-4396-951A-12CD275BF0A1}" destId="{D5390C45-5964-4F78-9916-3A752AA1E1C4}" srcOrd="0" destOrd="0" presId="urn:microsoft.com/office/officeart/2005/8/layout/vList2"/>
    <dgm:cxn modelId="{16B2DF80-B17D-497A-BD9C-CEF5E070E690}" type="presOf" srcId="{F418198B-02B0-4EF8-B5CA-2E22C73480A4}" destId="{04D8E98D-D1E4-43D6-86D6-6F825746CD11}" srcOrd="0" destOrd="0" presId="urn:microsoft.com/office/officeart/2005/8/layout/vList2"/>
    <dgm:cxn modelId="{EDFADE8B-2B91-4BA4-B5B1-ABE187525C26}" srcId="{832D57C2-36C6-492A-95B8-C3E701EEC3B7}" destId="{D27C1C6D-E771-4228-9CB5-B17B6D2D13A7}" srcOrd="3" destOrd="0" parTransId="{BD12275C-E83E-43DB-974D-2437E04EA216}" sibTransId="{BA7150ED-D342-445B-8746-4DFD53770821}"/>
    <dgm:cxn modelId="{704931A0-642B-459F-ADB0-4334853F3F9C}" srcId="{832D57C2-36C6-492A-95B8-C3E701EEC3B7}" destId="{D1EA1B00-3854-4396-951A-12CD275BF0A1}" srcOrd="4" destOrd="0" parTransId="{2C6CA408-FCFD-4149-BB25-AC43E2937B89}" sibTransId="{166D2A93-3B67-4016-9571-35D3010235B5}"/>
    <dgm:cxn modelId="{2F885FA3-EE8B-482E-AB1D-9F06F188BD0B}" srcId="{832D57C2-36C6-492A-95B8-C3E701EEC3B7}" destId="{55C26730-BAB8-4C44-B343-6113DE048E4E}" srcOrd="5" destOrd="0" parTransId="{44A729F6-93A9-4857-98A7-16AD320DBCA6}" sibTransId="{CEF6CA36-0B40-4680-BEEB-5AC833E85958}"/>
    <dgm:cxn modelId="{8EECA9AF-168C-4A2F-BE20-07D926BFFB5F}" type="presOf" srcId="{D27C1C6D-E771-4228-9CB5-B17B6D2D13A7}" destId="{47B6A1A7-E0A8-4438-BF92-5CAE68F36561}" srcOrd="0" destOrd="0" presId="urn:microsoft.com/office/officeart/2005/8/layout/vList2"/>
    <dgm:cxn modelId="{205E29B4-AAAD-441E-A402-A978415BF2BC}" srcId="{832D57C2-36C6-492A-95B8-C3E701EEC3B7}" destId="{F418198B-02B0-4EF8-B5CA-2E22C73480A4}" srcOrd="6" destOrd="0" parTransId="{1A8CDDC1-82CC-4C37-890F-6BB4161C1C34}" sibTransId="{F6F8B782-6A3B-44B7-8A85-3740D75A4D31}"/>
    <dgm:cxn modelId="{4E41A6B8-B250-497E-8896-D7ECB7F11039}" type="presOf" srcId="{67BF5EEB-5CCB-44BE-B40C-C5BFC67D09CD}" destId="{7D581A33-5A59-402B-AB81-2BB4C3090D8A}" srcOrd="0" destOrd="0" presId="urn:microsoft.com/office/officeart/2005/8/layout/vList2"/>
    <dgm:cxn modelId="{3B63B4C3-49AD-4B60-AA7B-6C6271EB9647}" srcId="{832D57C2-36C6-492A-95B8-C3E701EEC3B7}" destId="{37419957-F428-4FE2-AA08-5C5AED1679CD}" srcOrd="9" destOrd="0" parTransId="{90D63AD4-2727-495D-BA86-C604B4507648}" sibTransId="{3578A55D-ED9D-497F-B627-5B319A4AEA3F}"/>
    <dgm:cxn modelId="{81A62EC6-D6A0-411C-9FBE-1273F5962681}" type="presOf" srcId="{55C26730-BAB8-4C44-B343-6113DE048E4E}" destId="{B9C77C58-5B71-433B-980A-D288A62EC2D9}" srcOrd="0" destOrd="0" presId="urn:microsoft.com/office/officeart/2005/8/layout/vList2"/>
    <dgm:cxn modelId="{7D9AD4CA-61AF-419D-8DC6-7D4E0CAF2924}" srcId="{832D57C2-36C6-492A-95B8-C3E701EEC3B7}" destId="{39F230BB-4814-408E-BB4A-E6E302AB5663}" srcOrd="7" destOrd="0" parTransId="{1E5654F2-C7D9-44C8-9D2B-DF04F2CF409A}" sibTransId="{375422B2-8EA4-4D40-9C3E-6F7C0122E5DF}"/>
    <dgm:cxn modelId="{671089E4-7458-4015-9667-1ED5D3A027DC}" type="presOf" srcId="{3FD5FEF1-97A2-42FC-B307-0EB2ECED6935}" destId="{CFB5E967-AFA5-46AE-9F54-918F81415543}" srcOrd="0" destOrd="0" presId="urn:microsoft.com/office/officeart/2005/8/layout/vList2"/>
    <dgm:cxn modelId="{7F1B29E6-9E7E-4AC4-8F51-3A38837989CA}" type="presOf" srcId="{832D57C2-36C6-492A-95B8-C3E701EEC3B7}" destId="{EF391A22-585C-44F2-9A15-86DD70BC120A}" srcOrd="0" destOrd="0" presId="urn:microsoft.com/office/officeart/2005/8/layout/vList2"/>
    <dgm:cxn modelId="{4B66A0EA-4489-4658-B6E3-1B7015BB5CAF}" type="presOf" srcId="{37419957-F428-4FE2-AA08-5C5AED1679CD}" destId="{0D28F1D6-6294-4BC3-B099-23CC90A78A29}" srcOrd="0" destOrd="0" presId="urn:microsoft.com/office/officeart/2005/8/layout/vList2"/>
    <dgm:cxn modelId="{69C031F2-8B5F-4876-B40D-AEB4B8E3D0CA}" type="presOf" srcId="{EA2F82B7-DD93-4A02-88D1-27E556D5310F}" destId="{3D732EC7-AF88-4B25-9C52-4C5A5CA19090}" srcOrd="0" destOrd="0" presId="urn:microsoft.com/office/officeart/2005/8/layout/vList2"/>
    <dgm:cxn modelId="{427B8C65-DC8A-4958-8B61-B43D5C1F0E30}" type="presParOf" srcId="{EF391A22-585C-44F2-9A15-86DD70BC120A}" destId="{7D581A33-5A59-402B-AB81-2BB4C3090D8A}" srcOrd="0" destOrd="0" presId="urn:microsoft.com/office/officeart/2005/8/layout/vList2"/>
    <dgm:cxn modelId="{68D7B756-3D82-4E8F-9F93-6D6FADD8B745}" type="presParOf" srcId="{EF391A22-585C-44F2-9A15-86DD70BC120A}" destId="{DF6986C9-F303-4CEE-AEFC-A13E8CFF43DF}" srcOrd="1" destOrd="0" presId="urn:microsoft.com/office/officeart/2005/8/layout/vList2"/>
    <dgm:cxn modelId="{D748955B-A984-4FC4-BA87-7967CA15318B}" type="presParOf" srcId="{EF391A22-585C-44F2-9A15-86DD70BC120A}" destId="{CFB5E967-AFA5-46AE-9F54-918F81415543}" srcOrd="2" destOrd="0" presId="urn:microsoft.com/office/officeart/2005/8/layout/vList2"/>
    <dgm:cxn modelId="{65E26CC6-5F36-4F6D-BE0F-46EED178DCFC}" type="presParOf" srcId="{EF391A22-585C-44F2-9A15-86DD70BC120A}" destId="{CD61CCC3-4365-4884-B4ED-BE6212D949D6}" srcOrd="3" destOrd="0" presId="urn:microsoft.com/office/officeart/2005/8/layout/vList2"/>
    <dgm:cxn modelId="{7CECF7B6-BCB9-4819-A116-82CFBB039F4F}" type="presParOf" srcId="{EF391A22-585C-44F2-9A15-86DD70BC120A}" destId="{3D732EC7-AF88-4B25-9C52-4C5A5CA19090}" srcOrd="4" destOrd="0" presId="urn:microsoft.com/office/officeart/2005/8/layout/vList2"/>
    <dgm:cxn modelId="{DF28B59D-8BBD-4F41-8942-F3F55F86CA1A}" type="presParOf" srcId="{EF391A22-585C-44F2-9A15-86DD70BC120A}" destId="{2E476E07-3537-477A-8CA6-4C1DB6419257}" srcOrd="5" destOrd="0" presId="urn:microsoft.com/office/officeart/2005/8/layout/vList2"/>
    <dgm:cxn modelId="{62DFFD34-42EC-49CB-86CB-5D53CA7AD200}" type="presParOf" srcId="{EF391A22-585C-44F2-9A15-86DD70BC120A}" destId="{47B6A1A7-E0A8-4438-BF92-5CAE68F36561}" srcOrd="6" destOrd="0" presId="urn:microsoft.com/office/officeart/2005/8/layout/vList2"/>
    <dgm:cxn modelId="{DBF35BA7-C5EB-4984-897B-770813E9F3D7}" type="presParOf" srcId="{EF391A22-585C-44F2-9A15-86DD70BC120A}" destId="{C54F91BC-353E-49B3-807E-9BD69748702D}" srcOrd="7" destOrd="0" presId="urn:microsoft.com/office/officeart/2005/8/layout/vList2"/>
    <dgm:cxn modelId="{8A397E5A-4C97-4BE5-9D78-9AC0539D682A}" type="presParOf" srcId="{EF391A22-585C-44F2-9A15-86DD70BC120A}" destId="{D5390C45-5964-4F78-9916-3A752AA1E1C4}" srcOrd="8" destOrd="0" presId="urn:microsoft.com/office/officeart/2005/8/layout/vList2"/>
    <dgm:cxn modelId="{39AC1500-622B-48B6-9810-9ACBCF49ECF0}" type="presParOf" srcId="{EF391A22-585C-44F2-9A15-86DD70BC120A}" destId="{378CFDAD-063C-45AB-9260-3C372CF8B287}" srcOrd="9" destOrd="0" presId="urn:microsoft.com/office/officeart/2005/8/layout/vList2"/>
    <dgm:cxn modelId="{0A8FCBBC-4AE1-4437-B3BF-292B38DFC1B2}" type="presParOf" srcId="{EF391A22-585C-44F2-9A15-86DD70BC120A}" destId="{B9C77C58-5B71-433B-980A-D288A62EC2D9}" srcOrd="10" destOrd="0" presId="urn:microsoft.com/office/officeart/2005/8/layout/vList2"/>
    <dgm:cxn modelId="{19F682CB-71B2-4080-A6FE-4A467D62FBD8}" type="presParOf" srcId="{EF391A22-585C-44F2-9A15-86DD70BC120A}" destId="{E737D602-6C40-46AC-9C03-F98E990255EC}" srcOrd="11" destOrd="0" presId="urn:microsoft.com/office/officeart/2005/8/layout/vList2"/>
    <dgm:cxn modelId="{FD479E78-E70E-4A91-B687-7BB27B90A2DE}" type="presParOf" srcId="{EF391A22-585C-44F2-9A15-86DD70BC120A}" destId="{04D8E98D-D1E4-43D6-86D6-6F825746CD11}" srcOrd="12" destOrd="0" presId="urn:microsoft.com/office/officeart/2005/8/layout/vList2"/>
    <dgm:cxn modelId="{68171555-E9B4-45C9-97AE-3870373CAA19}" type="presParOf" srcId="{EF391A22-585C-44F2-9A15-86DD70BC120A}" destId="{30A324E3-9057-4CF0-96DD-9A63AA55D2B2}" srcOrd="13" destOrd="0" presId="urn:microsoft.com/office/officeart/2005/8/layout/vList2"/>
    <dgm:cxn modelId="{1EF71F82-4131-4ADB-BBC0-EB5C54097F3F}" type="presParOf" srcId="{EF391A22-585C-44F2-9A15-86DD70BC120A}" destId="{381E2390-CADF-46AB-BB4A-ABA061C956B7}" srcOrd="14" destOrd="0" presId="urn:microsoft.com/office/officeart/2005/8/layout/vList2"/>
    <dgm:cxn modelId="{2F422732-12EB-4BF9-AA81-B9FDE01A0A70}" type="presParOf" srcId="{EF391A22-585C-44F2-9A15-86DD70BC120A}" destId="{6D06CF4B-7571-48BF-9172-208F7A265077}" srcOrd="15" destOrd="0" presId="urn:microsoft.com/office/officeart/2005/8/layout/vList2"/>
    <dgm:cxn modelId="{0991967B-3426-4513-8197-674B13A3E761}" type="presParOf" srcId="{EF391A22-585C-44F2-9A15-86DD70BC120A}" destId="{A738028F-DCFC-4F57-8DB2-B722B9782A03}" srcOrd="16" destOrd="0" presId="urn:microsoft.com/office/officeart/2005/8/layout/vList2"/>
    <dgm:cxn modelId="{9E704778-8675-44FC-A655-2F074EB28D9E}" type="presParOf" srcId="{EF391A22-585C-44F2-9A15-86DD70BC120A}" destId="{4C5A3B17-1C19-46ED-AB98-0C0BA633FD98}" srcOrd="17" destOrd="0" presId="urn:microsoft.com/office/officeart/2005/8/layout/vList2"/>
    <dgm:cxn modelId="{22965D09-B1C0-41EC-80AA-C309B5D9A40C}" type="presParOf" srcId="{EF391A22-585C-44F2-9A15-86DD70BC120A}" destId="{0D28F1D6-6294-4BC3-B099-23CC90A78A2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682795-974B-40F7-930C-640F1F66608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08B2C3-7B38-47F6-8E13-11395FBD9C24}">
      <dgm:prSet/>
      <dgm:spPr/>
      <dgm:t>
        <a:bodyPr/>
        <a:lstStyle/>
        <a:p>
          <a:r>
            <a:rPr lang="pt-BR" b="0" i="0" dirty="0" err="1"/>
            <a:t>Debugar</a:t>
          </a:r>
          <a:r>
            <a:rPr lang="pt-BR" b="0" i="0" dirty="0"/>
            <a:t> códigos é um processo essencial durante o desenvolvimento de programas e scripts. Isso porque é comum que erros de lógica ou sintaxe sejam encontrados durante o processo de criação e, sem a depuração adequada, esses erros podem passar despercebidos e prejudicar a execução do programa.</a:t>
          </a:r>
          <a:endParaRPr lang="en-US" dirty="0"/>
        </a:p>
      </dgm:t>
    </dgm:pt>
    <dgm:pt modelId="{BE783333-C36A-42FF-BC6F-F97EC7C0B175}" type="parTrans" cxnId="{2B9A8F2E-BC55-4431-9879-FE1FC5F78D48}">
      <dgm:prSet/>
      <dgm:spPr/>
      <dgm:t>
        <a:bodyPr/>
        <a:lstStyle/>
        <a:p>
          <a:endParaRPr lang="en-US"/>
        </a:p>
      </dgm:t>
    </dgm:pt>
    <dgm:pt modelId="{A0D0E596-F008-4348-BA62-FE0A0643F264}" type="sibTrans" cxnId="{2B9A8F2E-BC55-4431-9879-FE1FC5F78D48}">
      <dgm:prSet/>
      <dgm:spPr/>
      <dgm:t>
        <a:bodyPr/>
        <a:lstStyle/>
        <a:p>
          <a:endParaRPr lang="en-US"/>
        </a:p>
      </dgm:t>
    </dgm:pt>
    <dgm:pt modelId="{E86E4409-4521-4827-A510-11B1B206FE7F}">
      <dgm:prSet/>
      <dgm:spPr/>
      <dgm:t>
        <a:bodyPr/>
        <a:lstStyle/>
        <a:p>
          <a:r>
            <a:rPr lang="pt-BR" b="0" i="0"/>
            <a:t>Debugar é um processo de identificar e corrigir erros no código-fonte, garantindo que o programa execute corretamente. O processo de depuração envolve a identificação do erro, localização do código que está causando o problema e correção do erro.</a:t>
          </a:r>
          <a:endParaRPr lang="en-US"/>
        </a:p>
      </dgm:t>
    </dgm:pt>
    <dgm:pt modelId="{35FBE51E-89D0-4779-B49B-AA9FB923AEC5}" type="parTrans" cxnId="{88B1C914-C75A-4DFB-B0CA-2761CC06D980}">
      <dgm:prSet/>
      <dgm:spPr/>
      <dgm:t>
        <a:bodyPr/>
        <a:lstStyle/>
        <a:p>
          <a:endParaRPr lang="en-US"/>
        </a:p>
      </dgm:t>
    </dgm:pt>
    <dgm:pt modelId="{D533F776-ED96-4E24-B82C-1C4F20BC671E}" type="sibTrans" cxnId="{88B1C914-C75A-4DFB-B0CA-2761CC06D980}">
      <dgm:prSet/>
      <dgm:spPr/>
      <dgm:t>
        <a:bodyPr/>
        <a:lstStyle/>
        <a:p>
          <a:endParaRPr lang="en-US"/>
        </a:p>
      </dgm:t>
    </dgm:pt>
    <dgm:pt modelId="{4271D67A-0B8F-4226-AE8F-B6CADC0608EB}">
      <dgm:prSet/>
      <dgm:spPr/>
      <dgm:t>
        <a:bodyPr/>
        <a:lstStyle/>
        <a:p>
          <a:r>
            <a:rPr lang="pt-BR" b="0" i="0"/>
            <a:t>Existem diversas ferramentas disponíveis para depuração de códigos, como a execução passo a passo do código, visualização do conteúdo das variáveis e monitoramento do fluxo de execução do programa. A depuração de códigos é uma habilidade fundamental para qualquer programador, já que é uma parte importante do processo de desenvolvimento de software.</a:t>
          </a:r>
          <a:endParaRPr lang="en-US"/>
        </a:p>
      </dgm:t>
    </dgm:pt>
    <dgm:pt modelId="{E4C91521-970B-4908-95F4-32A56F6D5BA6}" type="parTrans" cxnId="{45F42BC6-05A8-4C45-AE3F-F4AB89DE913D}">
      <dgm:prSet/>
      <dgm:spPr/>
      <dgm:t>
        <a:bodyPr/>
        <a:lstStyle/>
        <a:p>
          <a:endParaRPr lang="en-US"/>
        </a:p>
      </dgm:t>
    </dgm:pt>
    <dgm:pt modelId="{C7D39614-2DC1-4786-AC06-0E2A94209B3D}" type="sibTrans" cxnId="{45F42BC6-05A8-4C45-AE3F-F4AB89DE913D}">
      <dgm:prSet/>
      <dgm:spPr/>
      <dgm:t>
        <a:bodyPr/>
        <a:lstStyle/>
        <a:p>
          <a:endParaRPr lang="en-US"/>
        </a:p>
      </dgm:t>
    </dgm:pt>
    <dgm:pt modelId="{FA895B13-7D35-46F4-B397-F497BD115BF9}" type="pres">
      <dgm:prSet presAssocID="{90682795-974B-40F7-930C-640F1F66608B}" presName="linear" presStyleCnt="0">
        <dgm:presLayoutVars>
          <dgm:animLvl val="lvl"/>
          <dgm:resizeHandles val="exact"/>
        </dgm:presLayoutVars>
      </dgm:prSet>
      <dgm:spPr/>
    </dgm:pt>
    <dgm:pt modelId="{11E88CE0-9349-4FCD-8945-D7E673C055E1}" type="pres">
      <dgm:prSet presAssocID="{A608B2C3-7B38-47F6-8E13-11395FBD9C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C02ADF-9360-44AE-8E8B-1FD00AB0A1AC}" type="pres">
      <dgm:prSet presAssocID="{A0D0E596-F008-4348-BA62-FE0A0643F264}" presName="spacer" presStyleCnt="0"/>
      <dgm:spPr/>
    </dgm:pt>
    <dgm:pt modelId="{07A236B9-4D59-460E-9189-853F5E2671E5}" type="pres">
      <dgm:prSet presAssocID="{E86E4409-4521-4827-A510-11B1B206FE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51634E-A9D5-4B99-A733-966C4BDC14AC}" type="pres">
      <dgm:prSet presAssocID="{D533F776-ED96-4E24-B82C-1C4F20BC671E}" presName="spacer" presStyleCnt="0"/>
      <dgm:spPr/>
    </dgm:pt>
    <dgm:pt modelId="{758C933A-FFDC-4957-87B9-E1D48464D65D}" type="pres">
      <dgm:prSet presAssocID="{4271D67A-0B8F-4226-AE8F-B6CADC0608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B1C914-C75A-4DFB-B0CA-2761CC06D980}" srcId="{90682795-974B-40F7-930C-640F1F66608B}" destId="{E86E4409-4521-4827-A510-11B1B206FE7F}" srcOrd="1" destOrd="0" parTransId="{35FBE51E-89D0-4779-B49B-AA9FB923AEC5}" sibTransId="{D533F776-ED96-4E24-B82C-1C4F20BC671E}"/>
    <dgm:cxn modelId="{2B9A8F2E-BC55-4431-9879-FE1FC5F78D48}" srcId="{90682795-974B-40F7-930C-640F1F66608B}" destId="{A608B2C3-7B38-47F6-8E13-11395FBD9C24}" srcOrd="0" destOrd="0" parTransId="{BE783333-C36A-42FF-BC6F-F97EC7C0B175}" sibTransId="{A0D0E596-F008-4348-BA62-FE0A0643F264}"/>
    <dgm:cxn modelId="{B78BFD48-D2BF-4924-8B79-727B9C759ECE}" type="presOf" srcId="{90682795-974B-40F7-930C-640F1F66608B}" destId="{FA895B13-7D35-46F4-B397-F497BD115BF9}" srcOrd="0" destOrd="0" presId="urn:microsoft.com/office/officeart/2005/8/layout/vList2"/>
    <dgm:cxn modelId="{9C65E34B-5F2F-4E65-B0E5-3C285DD8EBDD}" type="presOf" srcId="{E86E4409-4521-4827-A510-11B1B206FE7F}" destId="{07A236B9-4D59-460E-9189-853F5E2671E5}" srcOrd="0" destOrd="0" presId="urn:microsoft.com/office/officeart/2005/8/layout/vList2"/>
    <dgm:cxn modelId="{893B06B2-7949-48C4-A8B5-DC8F4D398B9F}" type="presOf" srcId="{A608B2C3-7B38-47F6-8E13-11395FBD9C24}" destId="{11E88CE0-9349-4FCD-8945-D7E673C055E1}" srcOrd="0" destOrd="0" presId="urn:microsoft.com/office/officeart/2005/8/layout/vList2"/>
    <dgm:cxn modelId="{7EC341B9-54CA-4A50-A92B-D8CB2E71838A}" type="presOf" srcId="{4271D67A-0B8F-4226-AE8F-B6CADC0608EB}" destId="{758C933A-FFDC-4957-87B9-E1D48464D65D}" srcOrd="0" destOrd="0" presId="urn:microsoft.com/office/officeart/2005/8/layout/vList2"/>
    <dgm:cxn modelId="{45F42BC6-05A8-4C45-AE3F-F4AB89DE913D}" srcId="{90682795-974B-40F7-930C-640F1F66608B}" destId="{4271D67A-0B8F-4226-AE8F-B6CADC0608EB}" srcOrd="2" destOrd="0" parTransId="{E4C91521-970B-4908-95F4-32A56F6D5BA6}" sibTransId="{C7D39614-2DC1-4786-AC06-0E2A94209B3D}"/>
    <dgm:cxn modelId="{77A6695C-3924-4592-98DC-A2BA3BB0CBF0}" type="presParOf" srcId="{FA895B13-7D35-46F4-B397-F497BD115BF9}" destId="{11E88CE0-9349-4FCD-8945-D7E673C055E1}" srcOrd="0" destOrd="0" presId="urn:microsoft.com/office/officeart/2005/8/layout/vList2"/>
    <dgm:cxn modelId="{2D0DF1DB-AA79-49CA-9AC3-D7BDCBB064F0}" type="presParOf" srcId="{FA895B13-7D35-46F4-B397-F497BD115BF9}" destId="{5AC02ADF-9360-44AE-8E8B-1FD00AB0A1AC}" srcOrd="1" destOrd="0" presId="urn:microsoft.com/office/officeart/2005/8/layout/vList2"/>
    <dgm:cxn modelId="{2C02BE83-EB9C-4C58-A3EA-29AEBDA175EC}" type="presParOf" srcId="{FA895B13-7D35-46F4-B397-F497BD115BF9}" destId="{07A236B9-4D59-460E-9189-853F5E2671E5}" srcOrd="2" destOrd="0" presId="urn:microsoft.com/office/officeart/2005/8/layout/vList2"/>
    <dgm:cxn modelId="{43F5E741-694C-4497-8BCE-8DF5400C130B}" type="presParOf" srcId="{FA895B13-7D35-46F4-B397-F497BD115BF9}" destId="{0251634E-A9D5-4B99-A733-966C4BDC14AC}" srcOrd="3" destOrd="0" presId="urn:microsoft.com/office/officeart/2005/8/layout/vList2"/>
    <dgm:cxn modelId="{CF490C6E-A193-4F89-A77B-5770476D7CB7}" type="presParOf" srcId="{FA895B13-7D35-46F4-B397-F497BD115BF9}" destId="{758C933A-FFDC-4957-87B9-E1D48464D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DFDFA9-2CFB-4ACE-BA96-6C880A07300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24C450-DB94-4539-8437-97ACCD1883A1}">
      <dgm:prSet/>
      <dgm:spPr/>
      <dgm:t>
        <a:bodyPr/>
        <a:lstStyle/>
        <a:p>
          <a:r>
            <a:rPr lang="pt-BR" b="0" i="0"/>
            <a:t>Passo 1: Ativar as variáveis</a:t>
          </a:r>
          <a:endParaRPr lang="en-US"/>
        </a:p>
      </dgm:t>
    </dgm:pt>
    <dgm:pt modelId="{A301CC22-7505-4C4F-A77C-D508440E8275}" type="parTrans" cxnId="{FC7C8D89-9F5A-4042-B154-3EA7837D98EA}">
      <dgm:prSet/>
      <dgm:spPr/>
      <dgm:t>
        <a:bodyPr/>
        <a:lstStyle/>
        <a:p>
          <a:endParaRPr lang="en-US"/>
        </a:p>
      </dgm:t>
    </dgm:pt>
    <dgm:pt modelId="{BB48AF84-26A6-4B19-A6E8-9D796BF930E6}" type="sibTrans" cxnId="{FC7C8D89-9F5A-4042-B154-3EA7837D98EA}">
      <dgm:prSet/>
      <dgm:spPr/>
      <dgm:t>
        <a:bodyPr/>
        <a:lstStyle/>
        <a:p>
          <a:endParaRPr lang="en-US"/>
        </a:p>
      </dgm:t>
    </dgm:pt>
    <dgm:pt modelId="{CED1E3A6-F76C-4715-802B-F3AFBBED0990}">
      <dgm:prSet/>
      <dgm:spPr/>
      <dgm:t>
        <a:bodyPr/>
        <a:lstStyle/>
        <a:p>
          <a:r>
            <a:rPr lang="pt-BR" b="0" i="0" dirty="0"/>
            <a:t>Antes de começar a depurar, certifique-se de que as variáveis estejam habilitadas. Você pode fazer isso indo para Ferramentas -&gt; Opções -&gt; Editor de VBA e selecionando a opção "Variáveis ​​Locais" e "</a:t>
          </a:r>
          <a:r>
            <a:rPr lang="pt-BR" b="0" i="0" dirty="0" err="1"/>
            <a:t>Watch</a:t>
          </a:r>
          <a:r>
            <a:rPr lang="pt-BR" b="0" i="0" dirty="0"/>
            <a:t> </a:t>
          </a:r>
          <a:r>
            <a:rPr lang="pt-BR" b="0" i="0" dirty="0" err="1"/>
            <a:t>Window</a:t>
          </a:r>
          <a:r>
            <a:rPr lang="pt-BR" b="0" i="0" dirty="0"/>
            <a:t>" na seção "Depuração". Isso permitirá que você veja as variáveis ​​e seus valores em tempo real.</a:t>
          </a:r>
          <a:endParaRPr lang="en-US" dirty="0"/>
        </a:p>
      </dgm:t>
    </dgm:pt>
    <dgm:pt modelId="{16DCE7F3-955F-4014-A8DA-1773C68931DA}" type="parTrans" cxnId="{0BEADBEB-24B1-4685-8CD0-C12FCCF66AD6}">
      <dgm:prSet/>
      <dgm:spPr/>
      <dgm:t>
        <a:bodyPr/>
        <a:lstStyle/>
        <a:p>
          <a:endParaRPr lang="en-US"/>
        </a:p>
      </dgm:t>
    </dgm:pt>
    <dgm:pt modelId="{6F2965AD-7FB8-4BA1-BC18-95AE3AC81CC9}" type="sibTrans" cxnId="{0BEADBEB-24B1-4685-8CD0-C12FCCF66AD6}">
      <dgm:prSet/>
      <dgm:spPr/>
      <dgm:t>
        <a:bodyPr/>
        <a:lstStyle/>
        <a:p>
          <a:endParaRPr lang="en-US"/>
        </a:p>
      </dgm:t>
    </dgm:pt>
    <dgm:pt modelId="{CD87B2FC-425B-45E5-A17D-16A213D40AAA}">
      <dgm:prSet/>
      <dgm:spPr/>
      <dgm:t>
        <a:bodyPr/>
        <a:lstStyle/>
        <a:p>
          <a:r>
            <a:rPr lang="pt-BR" b="0" i="0"/>
            <a:t>Passo 2: Colocar o ponto de interrupção</a:t>
          </a:r>
          <a:endParaRPr lang="en-US"/>
        </a:p>
      </dgm:t>
    </dgm:pt>
    <dgm:pt modelId="{E9102D34-AB27-496F-BE5A-94759F90FDC3}" type="parTrans" cxnId="{0BEAD812-DDDC-44F9-BA9A-CBF58F01439A}">
      <dgm:prSet/>
      <dgm:spPr/>
      <dgm:t>
        <a:bodyPr/>
        <a:lstStyle/>
        <a:p>
          <a:endParaRPr lang="en-US"/>
        </a:p>
      </dgm:t>
    </dgm:pt>
    <dgm:pt modelId="{5ED589A0-B36D-47E3-B4FE-46B026065D6F}" type="sibTrans" cxnId="{0BEAD812-DDDC-44F9-BA9A-CBF58F01439A}">
      <dgm:prSet/>
      <dgm:spPr/>
      <dgm:t>
        <a:bodyPr/>
        <a:lstStyle/>
        <a:p>
          <a:endParaRPr lang="en-US"/>
        </a:p>
      </dgm:t>
    </dgm:pt>
    <dgm:pt modelId="{3AC08557-B9C8-43EA-ACA1-D5B7B2A26FF8}">
      <dgm:prSet/>
      <dgm:spPr/>
      <dgm:t>
        <a:bodyPr/>
        <a:lstStyle/>
        <a:p>
          <a:r>
            <a:rPr lang="pt-BR" b="0" i="0"/>
            <a:t>Selecione a linha onde deseja começar a depuração e coloque um ponto de interrupção clicando na margem esquerda da linha. Isso fará com que o código pare naquele ponto durante a execução.</a:t>
          </a:r>
          <a:endParaRPr lang="en-US"/>
        </a:p>
      </dgm:t>
    </dgm:pt>
    <dgm:pt modelId="{FE368872-0109-4963-B1F0-E59EFE1C88C6}" type="parTrans" cxnId="{F11DCEE7-870E-4EF1-B34F-B4C7672E52CD}">
      <dgm:prSet/>
      <dgm:spPr/>
      <dgm:t>
        <a:bodyPr/>
        <a:lstStyle/>
        <a:p>
          <a:endParaRPr lang="en-US"/>
        </a:p>
      </dgm:t>
    </dgm:pt>
    <dgm:pt modelId="{03589FB8-CC77-450A-82EC-0D466475BF70}" type="sibTrans" cxnId="{F11DCEE7-870E-4EF1-B34F-B4C7672E52CD}">
      <dgm:prSet/>
      <dgm:spPr/>
      <dgm:t>
        <a:bodyPr/>
        <a:lstStyle/>
        <a:p>
          <a:endParaRPr lang="en-US"/>
        </a:p>
      </dgm:t>
    </dgm:pt>
    <dgm:pt modelId="{FD26E37B-2B3E-469D-BA7D-69F747059734}">
      <dgm:prSet/>
      <dgm:spPr/>
      <dgm:t>
        <a:bodyPr/>
        <a:lstStyle/>
        <a:p>
          <a:r>
            <a:rPr lang="pt-BR" b="0" i="0"/>
            <a:t>Passo 3: Executar o código</a:t>
          </a:r>
          <a:endParaRPr lang="en-US"/>
        </a:p>
      </dgm:t>
    </dgm:pt>
    <dgm:pt modelId="{47D320E5-55B4-4B17-AFC9-B6990C0D2497}" type="parTrans" cxnId="{CCC6B88D-8D5D-400E-8055-D75C0E7765B0}">
      <dgm:prSet/>
      <dgm:spPr/>
      <dgm:t>
        <a:bodyPr/>
        <a:lstStyle/>
        <a:p>
          <a:endParaRPr lang="en-US"/>
        </a:p>
      </dgm:t>
    </dgm:pt>
    <dgm:pt modelId="{35D28F76-3534-4CC1-A08C-1A0336BC1A93}" type="sibTrans" cxnId="{CCC6B88D-8D5D-400E-8055-D75C0E7765B0}">
      <dgm:prSet/>
      <dgm:spPr/>
      <dgm:t>
        <a:bodyPr/>
        <a:lstStyle/>
        <a:p>
          <a:endParaRPr lang="en-US"/>
        </a:p>
      </dgm:t>
    </dgm:pt>
    <dgm:pt modelId="{A2E6A6EA-FB76-4761-B0BC-164A2AF2F3E7}">
      <dgm:prSet/>
      <dgm:spPr/>
      <dgm:t>
        <a:bodyPr/>
        <a:lstStyle/>
        <a:p>
          <a:r>
            <a:rPr lang="pt-BR" b="0" i="0"/>
            <a:t>Execute o código pressionando a tecla F5 ou clicando no botão "Executar" na barra de ferramentas. O código será executado até o ponto de interrupção e parará ali.</a:t>
          </a:r>
          <a:endParaRPr lang="en-US"/>
        </a:p>
      </dgm:t>
    </dgm:pt>
    <dgm:pt modelId="{01AE5E8D-99CE-4F49-AF5D-AC5B31BE4B87}" type="parTrans" cxnId="{FF5C071F-D0BB-47EE-9826-D59DDCE4D17C}">
      <dgm:prSet/>
      <dgm:spPr/>
      <dgm:t>
        <a:bodyPr/>
        <a:lstStyle/>
        <a:p>
          <a:endParaRPr lang="en-US"/>
        </a:p>
      </dgm:t>
    </dgm:pt>
    <dgm:pt modelId="{4F9F0410-FDC3-449C-AB2C-F8DC3C49D692}" type="sibTrans" cxnId="{FF5C071F-D0BB-47EE-9826-D59DDCE4D17C}">
      <dgm:prSet/>
      <dgm:spPr/>
      <dgm:t>
        <a:bodyPr/>
        <a:lstStyle/>
        <a:p>
          <a:endParaRPr lang="en-US"/>
        </a:p>
      </dgm:t>
    </dgm:pt>
    <dgm:pt modelId="{182D477F-49D0-4F0F-8F86-E4245FE22743}">
      <dgm:prSet/>
      <dgm:spPr/>
      <dgm:t>
        <a:bodyPr/>
        <a:lstStyle/>
        <a:p>
          <a:r>
            <a:rPr lang="pt-BR" b="0" i="0"/>
            <a:t>Passo 4: Verificar a variável na janela "Immediate"</a:t>
          </a:r>
          <a:endParaRPr lang="en-US"/>
        </a:p>
      </dgm:t>
    </dgm:pt>
    <dgm:pt modelId="{366FDE36-5C7B-4AAC-B21F-EEC6BF212C5A}" type="parTrans" cxnId="{F68BF5CF-A1EF-446C-959A-A1E058558198}">
      <dgm:prSet/>
      <dgm:spPr/>
      <dgm:t>
        <a:bodyPr/>
        <a:lstStyle/>
        <a:p>
          <a:endParaRPr lang="en-US"/>
        </a:p>
      </dgm:t>
    </dgm:pt>
    <dgm:pt modelId="{95506416-683B-495F-995D-5B1A98A6E378}" type="sibTrans" cxnId="{F68BF5CF-A1EF-446C-959A-A1E058558198}">
      <dgm:prSet/>
      <dgm:spPr/>
      <dgm:t>
        <a:bodyPr/>
        <a:lstStyle/>
        <a:p>
          <a:endParaRPr lang="en-US"/>
        </a:p>
      </dgm:t>
    </dgm:pt>
    <dgm:pt modelId="{B1BBA336-4481-4F13-94C5-C9CDD074CBA7}">
      <dgm:prSet/>
      <dgm:spPr/>
      <dgm:t>
        <a:bodyPr/>
        <a:lstStyle/>
        <a:p>
          <a:r>
            <a:rPr lang="pt-BR" b="0" i="0"/>
            <a:t>Na janela "Immediate", que pode ser aberta pressionando Ctrl + G, digite o comando Debug.Print seguido pelo nome da variável que deseja imprimir. Por exemplo, se a variável que você deseja imprimir é chamada "variavel1", digite "Debug.Print variavel1".</a:t>
          </a:r>
          <a:endParaRPr lang="en-US"/>
        </a:p>
      </dgm:t>
    </dgm:pt>
    <dgm:pt modelId="{B0E5A448-1C57-422D-80B7-3951DFFB38B2}" type="parTrans" cxnId="{5A5F134C-0808-47DD-9AE6-2BC11365382C}">
      <dgm:prSet/>
      <dgm:spPr/>
      <dgm:t>
        <a:bodyPr/>
        <a:lstStyle/>
        <a:p>
          <a:endParaRPr lang="en-US"/>
        </a:p>
      </dgm:t>
    </dgm:pt>
    <dgm:pt modelId="{000E0F89-3E71-4100-A144-286998BFF2A2}" type="sibTrans" cxnId="{5A5F134C-0808-47DD-9AE6-2BC11365382C}">
      <dgm:prSet/>
      <dgm:spPr/>
      <dgm:t>
        <a:bodyPr/>
        <a:lstStyle/>
        <a:p>
          <a:endParaRPr lang="en-US"/>
        </a:p>
      </dgm:t>
    </dgm:pt>
    <dgm:pt modelId="{859ED784-EF6D-4A43-85CC-E3522A7E75A1}">
      <dgm:prSet/>
      <dgm:spPr/>
      <dgm:t>
        <a:bodyPr/>
        <a:lstStyle/>
        <a:p>
          <a:r>
            <a:rPr lang="pt-BR" b="0" i="0"/>
            <a:t>Passo 5: Verificar a variável na janela "Immediate"</a:t>
          </a:r>
          <a:endParaRPr lang="en-US"/>
        </a:p>
      </dgm:t>
    </dgm:pt>
    <dgm:pt modelId="{F25DF2FF-C1F5-4D03-9559-274FB3C8F335}" type="parTrans" cxnId="{8A5F2C1D-C034-4CC6-8859-967D5096FC8D}">
      <dgm:prSet/>
      <dgm:spPr/>
      <dgm:t>
        <a:bodyPr/>
        <a:lstStyle/>
        <a:p>
          <a:endParaRPr lang="en-US"/>
        </a:p>
      </dgm:t>
    </dgm:pt>
    <dgm:pt modelId="{025A12A1-63CA-4263-B7F3-3FEBA8A1AAC5}" type="sibTrans" cxnId="{8A5F2C1D-C034-4CC6-8859-967D5096FC8D}">
      <dgm:prSet/>
      <dgm:spPr/>
      <dgm:t>
        <a:bodyPr/>
        <a:lstStyle/>
        <a:p>
          <a:endParaRPr lang="en-US"/>
        </a:p>
      </dgm:t>
    </dgm:pt>
    <dgm:pt modelId="{A84A60C2-878B-48C5-BD67-33DD3D79779B}">
      <dgm:prSet/>
      <dgm:spPr/>
      <dgm:t>
        <a:bodyPr/>
        <a:lstStyle/>
        <a:p>
          <a:r>
            <a:rPr lang="pt-BR" b="0" i="0"/>
            <a:t>Execute o comando pressionando Enter e o valor da variável será impresso na janela "Immediate".</a:t>
          </a:r>
          <a:endParaRPr lang="en-US"/>
        </a:p>
      </dgm:t>
    </dgm:pt>
    <dgm:pt modelId="{1D4DE0DD-2DBB-4DBF-ACD4-04281E4B7485}" type="parTrans" cxnId="{E273E1B8-18D8-41FF-893B-13A6A9154FB3}">
      <dgm:prSet/>
      <dgm:spPr/>
      <dgm:t>
        <a:bodyPr/>
        <a:lstStyle/>
        <a:p>
          <a:endParaRPr lang="en-US"/>
        </a:p>
      </dgm:t>
    </dgm:pt>
    <dgm:pt modelId="{781B668E-316A-4BFC-8513-84FA21F1E2F1}" type="sibTrans" cxnId="{E273E1B8-18D8-41FF-893B-13A6A9154FB3}">
      <dgm:prSet/>
      <dgm:spPr/>
      <dgm:t>
        <a:bodyPr/>
        <a:lstStyle/>
        <a:p>
          <a:endParaRPr lang="en-US"/>
        </a:p>
      </dgm:t>
    </dgm:pt>
    <dgm:pt modelId="{0AC21D3B-6EFE-4EBC-86D5-21CE50D5370C}">
      <dgm:prSet/>
      <dgm:spPr/>
      <dgm:t>
        <a:bodyPr/>
        <a:lstStyle/>
        <a:p>
          <a:r>
            <a:rPr lang="pt-BR" b="0" i="0"/>
            <a:t>Passo 6: Continuar a execução do código</a:t>
          </a:r>
          <a:endParaRPr lang="en-US"/>
        </a:p>
      </dgm:t>
    </dgm:pt>
    <dgm:pt modelId="{A4289D57-9F4E-4843-9296-A4A9A5171084}" type="parTrans" cxnId="{7BE96566-2811-486F-8A7A-8D370D4CE20E}">
      <dgm:prSet/>
      <dgm:spPr/>
      <dgm:t>
        <a:bodyPr/>
        <a:lstStyle/>
        <a:p>
          <a:endParaRPr lang="en-US"/>
        </a:p>
      </dgm:t>
    </dgm:pt>
    <dgm:pt modelId="{179098D2-9692-4A4F-8208-D6E2AC248D34}" type="sibTrans" cxnId="{7BE96566-2811-486F-8A7A-8D370D4CE20E}">
      <dgm:prSet/>
      <dgm:spPr/>
      <dgm:t>
        <a:bodyPr/>
        <a:lstStyle/>
        <a:p>
          <a:endParaRPr lang="en-US"/>
        </a:p>
      </dgm:t>
    </dgm:pt>
    <dgm:pt modelId="{DAA6148E-ED4C-469A-8356-F2D0EEAEB80E}">
      <dgm:prSet/>
      <dgm:spPr/>
      <dgm:t>
        <a:bodyPr/>
        <a:lstStyle/>
        <a:p>
          <a:r>
            <a:rPr lang="pt-BR" b="0" i="0"/>
            <a:t>Para continuar a execução do código, pressione F5 novamente ou clique no botão "Executar" na barra de ferramentas.</a:t>
          </a:r>
          <a:endParaRPr lang="en-US"/>
        </a:p>
      </dgm:t>
    </dgm:pt>
    <dgm:pt modelId="{8245049D-11CA-4859-8457-ACB0BC48AE6D}" type="parTrans" cxnId="{8A0C74E6-BFED-4B4A-9B1C-DCC26842CA38}">
      <dgm:prSet/>
      <dgm:spPr/>
      <dgm:t>
        <a:bodyPr/>
        <a:lstStyle/>
        <a:p>
          <a:endParaRPr lang="en-US"/>
        </a:p>
      </dgm:t>
    </dgm:pt>
    <dgm:pt modelId="{7DE0FC38-4D85-4AA2-85D5-263D50DD56A3}" type="sibTrans" cxnId="{8A0C74E6-BFED-4B4A-9B1C-DCC26842CA38}">
      <dgm:prSet/>
      <dgm:spPr/>
      <dgm:t>
        <a:bodyPr/>
        <a:lstStyle/>
        <a:p>
          <a:endParaRPr lang="en-US"/>
        </a:p>
      </dgm:t>
    </dgm:pt>
    <dgm:pt modelId="{E36503E5-44D5-4048-86D0-2F6323C999E4}">
      <dgm:prSet/>
      <dgm:spPr/>
      <dgm:t>
        <a:bodyPr/>
        <a:lstStyle/>
        <a:p>
          <a:r>
            <a:rPr lang="pt-BR" b="0" i="0"/>
            <a:t>O uso do Debug.Print é uma ferramenta útil para depurar o código e entender o fluxo do programa, permitindo que você veja o valor de variáveis ​​em tempo real.</a:t>
          </a:r>
          <a:endParaRPr lang="en-US"/>
        </a:p>
      </dgm:t>
    </dgm:pt>
    <dgm:pt modelId="{9711C898-AC69-49C1-B41A-FEB39C1E3DB7}" type="parTrans" cxnId="{5802785B-F1E8-438F-A90F-FAA52049B96C}">
      <dgm:prSet/>
      <dgm:spPr/>
      <dgm:t>
        <a:bodyPr/>
        <a:lstStyle/>
        <a:p>
          <a:endParaRPr lang="en-US"/>
        </a:p>
      </dgm:t>
    </dgm:pt>
    <dgm:pt modelId="{DF937130-0E0C-452C-B6B5-8D6C939E41CD}" type="sibTrans" cxnId="{5802785B-F1E8-438F-A90F-FAA52049B96C}">
      <dgm:prSet/>
      <dgm:spPr/>
      <dgm:t>
        <a:bodyPr/>
        <a:lstStyle/>
        <a:p>
          <a:endParaRPr lang="en-US"/>
        </a:p>
      </dgm:t>
    </dgm:pt>
    <dgm:pt modelId="{2B70D33C-DA8D-4E58-852D-BD3EC3C23A1D}" type="pres">
      <dgm:prSet presAssocID="{28DFDFA9-2CFB-4ACE-BA96-6C880A07300E}" presName="linear" presStyleCnt="0">
        <dgm:presLayoutVars>
          <dgm:animLvl val="lvl"/>
          <dgm:resizeHandles val="exact"/>
        </dgm:presLayoutVars>
      </dgm:prSet>
      <dgm:spPr/>
    </dgm:pt>
    <dgm:pt modelId="{1F175196-F611-4F6A-BEB7-C656689093C8}" type="pres">
      <dgm:prSet presAssocID="{D124C450-DB94-4539-8437-97ACCD1883A1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FE3C305E-F8B9-48E1-9718-402517CB8C7B}" type="pres">
      <dgm:prSet presAssocID="{BB48AF84-26A6-4B19-A6E8-9D796BF930E6}" presName="spacer" presStyleCnt="0"/>
      <dgm:spPr/>
    </dgm:pt>
    <dgm:pt modelId="{673F4168-96A4-453F-9D6D-CC7DC97EA758}" type="pres">
      <dgm:prSet presAssocID="{CED1E3A6-F76C-4715-802B-F3AFBBED0990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27B7E804-1ED9-442C-A158-D8B742C28AC7}" type="pres">
      <dgm:prSet presAssocID="{6F2965AD-7FB8-4BA1-BC18-95AE3AC81CC9}" presName="spacer" presStyleCnt="0"/>
      <dgm:spPr/>
    </dgm:pt>
    <dgm:pt modelId="{8AF6445A-14C7-44E6-B87F-37E6DDFEE336}" type="pres">
      <dgm:prSet presAssocID="{CD87B2FC-425B-45E5-A17D-16A213D40AAA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1B7D8845-9C02-4476-B05D-A259B07C690F}" type="pres">
      <dgm:prSet presAssocID="{5ED589A0-B36D-47E3-B4FE-46B026065D6F}" presName="spacer" presStyleCnt="0"/>
      <dgm:spPr/>
    </dgm:pt>
    <dgm:pt modelId="{DE560389-C6A3-4BD5-ACE3-57247FC4FA45}" type="pres">
      <dgm:prSet presAssocID="{3AC08557-B9C8-43EA-ACA1-D5B7B2A26FF8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AF9B8C95-6390-4705-9A9B-FA1CB05E935A}" type="pres">
      <dgm:prSet presAssocID="{03589FB8-CC77-450A-82EC-0D466475BF70}" presName="spacer" presStyleCnt="0"/>
      <dgm:spPr/>
    </dgm:pt>
    <dgm:pt modelId="{4EF836AE-EF9C-4B96-A6FC-229B464C3CDF}" type="pres">
      <dgm:prSet presAssocID="{FD26E37B-2B3E-469D-BA7D-69F747059734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2F4AC1C5-244E-49B4-87BE-5984C57E4E1D}" type="pres">
      <dgm:prSet presAssocID="{35D28F76-3534-4CC1-A08C-1A0336BC1A93}" presName="spacer" presStyleCnt="0"/>
      <dgm:spPr/>
    </dgm:pt>
    <dgm:pt modelId="{1DBA49B0-7654-4382-BF10-31FD675F1071}" type="pres">
      <dgm:prSet presAssocID="{A2E6A6EA-FB76-4761-B0BC-164A2AF2F3E7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20C96B2F-8141-44F7-8B49-1439F1A689D5}" type="pres">
      <dgm:prSet presAssocID="{4F9F0410-FDC3-449C-AB2C-F8DC3C49D692}" presName="spacer" presStyleCnt="0"/>
      <dgm:spPr/>
    </dgm:pt>
    <dgm:pt modelId="{1DE6C412-9A21-4D4B-9861-828189AAC9B1}" type="pres">
      <dgm:prSet presAssocID="{182D477F-49D0-4F0F-8F86-E4245FE22743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FC845BA3-7BB1-4796-8BA7-4534E10A433B}" type="pres">
      <dgm:prSet presAssocID="{95506416-683B-495F-995D-5B1A98A6E378}" presName="spacer" presStyleCnt="0"/>
      <dgm:spPr/>
    </dgm:pt>
    <dgm:pt modelId="{FB884A02-A505-43E1-8696-C5C939394E60}" type="pres">
      <dgm:prSet presAssocID="{B1BBA336-4481-4F13-94C5-C9CDD074CBA7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10AD267B-AD07-44FD-A7B5-83E8C0E877D9}" type="pres">
      <dgm:prSet presAssocID="{000E0F89-3E71-4100-A144-286998BFF2A2}" presName="spacer" presStyleCnt="0"/>
      <dgm:spPr/>
    </dgm:pt>
    <dgm:pt modelId="{CAA3A740-A76C-4159-9D77-ED8964BE2FBD}" type="pres">
      <dgm:prSet presAssocID="{859ED784-EF6D-4A43-85CC-E3522A7E75A1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D8EE533F-4C32-4E5A-9F11-62ACD7886A17}" type="pres">
      <dgm:prSet presAssocID="{025A12A1-63CA-4263-B7F3-3FEBA8A1AAC5}" presName="spacer" presStyleCnt="0"/>
      <dgm:spPr/>
    </dgm:pt>
    <dgm:pt modelId="{7B3A3773-90B6-478B-AD65-6CF9681409BB}" type="pres">
      <dgm:prSet presAssocID="{A84A60C2-878B-48C5-BD67-33DD3D79779B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9CEBE5AC-20CC-486B-92CA-24F72EA5D6F5}" type="pres">
      <dgm:prSet presAssocID="{781B668E-316A-4BFC-8513-84FA21F1E2F1}" presName="spacer" presStyleCnt="0"/>
      <dgm:spPr/>
    </dgm:pt>
    <dgm:pt modelId="{D41E61B9-D5DD-4768-AD33-BFE91EDC1CC1}" type="pres">
      <dgm:prSet presAssocID="{0AC21D3B-6EFE-4EBC-86D5-21CE50D5370C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AA01C9F6-F8A1-4974-BC9C-9361025E0535}" type="pres">
      <dgm:prSet presAssocID="{179098D2-9692-4A4F-8208-D6E2AC248D34}" presName="spacer" presStyleCnt="0"/>
      <dgm:spPr/>
    </dgm:pt>
    <dgm:pt modelId="{149B978E-A59C-40FA-9DD0-7F4246A02BF6}" type="pres">
      <dgm:prSet presAssocID="{DAA6148E-ED4C-469A-8356-F2D0EEAEB80E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BC6E4F86-C36F-406E-935B-F40B48548252}" type="pres">
      <dgm:prSet presAssocID="{7DE0FC38-4D85-4AA2-85D5-263D50DD56A3}" presName="spacer" presStyleCnt="0"/>
      <dgm:spPr/>
    </dgm:pt>
    <dgm:pt modelId="{3ADF8804-55A4-46ED-BD71-962F60AD52B9}" type="pres">
      <dgm:prSet presAssocID="{E36503E5-44D5-4048-86D0-2F6323C999E4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0BEAD812-DDDC-44F9-BA9A-CBF58F01439A}" srcId="{28DFDFA9-2CFB-4ACE-BA96-6C880A07300E}" destId="{CD87B2FC-425B-45E5-A17D-16A213D40AAA}" srcOrd="2" destOrd="0" parTransId="{E9102D34-AB27-496F-BE5A-94759F90FDC3}" sibTransId="{5ED589A0-B36D-47E3-B4FE-46B026065D6F}"/>
    <dgm:cxn modelId="{8A5F2C1D-C034-4CC6-8859-967D5096FC8D}" srcId="{28DFDFA9-2CFB-4ACE-BA96-6C880A07300E}" destId="{859ED784-EF6D-4A43-85CC-E3522A7E75A1}" srcOrd="8" destOrd="0" parTransId="{F25DF2FF-C1F5-4D03-9559-274FB3C8F335}" sibTransId="{025A12A1-63CA-4263-B7F3-3FEBA8A1AAC5}"/>
    <dgm:cxn modelId="{FF5C071F-D0BB-47EE-9826-D59DDCE4D17C}" srcId="{28DFDFA9-2CFB-4ACE-BA96-6C880A07300E}" destId="{A2E6A6EA-FB76-4761-B0BC-164A2AF2F3E7}" srcOrd="5" destOrd="0" parTransId="{01AE5E8D-99CE-4F49-AF5D-AC5B31BE4B87}" sibTransId="{4F9F0410-FDC3-449C-AB2C-F8DC3C49D692}"/>
    <dgm:cxn modelId="{4DDAD534-AF3C-4F97-AC2C-7E5A83D243ED}" type="presOf" srcId="{DAA6148E-ED4C-469A-8356-F2D0EEAEB80E}" destId="{149B978E-A59C-40FA-9DD0-7F4246A02BF6}" srcOrd="0" destOrd="0" presId="urn:microsoft.com/office/officeart/2005/8/layout/vList2"/>
    <dgm:cxn modelId="{5802785B-F1E8-438F-A90F-FAA52049B96C}" srcId="{28DFDFA9-2CFB-4ACE-BA96-6C880A07300E}" destId="{E36503E5-44D5-4048-86D0-2F6323C999E4}" srcOrd="12" destOrd="0" parTransId="{9711C898-AC69-49C1-B41A-FEB39C1E3DB7}" sibTransId="{DF937130-0E0C-452C-B6B5-8D6C939E41CD}"/>
    <dgm:cxn modelId="{6BA7935E-1B83-4DD1-9332-F95FE6A565D0}" type="presOf" srcId="{28DFDFA9-2CFB-4ACE-BA96-6C880A07300E}" destId="{2B70D33C-DA8D-4E58-852D-BD3EC3C23A1D}" srcOrd="0" destOrd="0" presId="urn:microsoft.com/office/officeart/2005/8/layout/vList2"/>
    <dgm:cxn modelId="{7BE96566-2811-486F-8A7A-8D370D4CE20E}" srcId="{28DFDFA9-2CFB-4ACE-BA96-6C880A07300E}" destId="{0AC21D3B-6EFE-4EBC-86D5-21CE50D5370C}" srcOrd="10" destOrd="0" parTransId="{A4289D57-9F4E-4843-9296-A4A9A5171084}" sibTransId="{179098D2-9692-4A4F-8208-D6E2AC248D34}"/>
    <dgm:cxn modelId="{451EE86A-D835-416A-81AA-E33635892611}" type="presOf" srcId="{CD87B2FC-425B-45E5-A17D-16A213D40AAA}" destId="{8AF6445A-14C7-44E6-B87F-37E6DDFEE336}" srcOrd="0" destOrd="0" presId="urn:microsoft.com/office/officeart/2005/8/layout/vList2"/>
    <dgm:cxn modelId="{5A5F134C-0808-47DD-9AE6-2BC11365382C}" srcId="{28DFDFA9-2CFB-4ACE-BA96-6C880A07300E}" destId="{B1BBA336-4481-4F13-94C5-C9CDD074CBA7}" srcOrd="7" destOrd="0" parTransId="{B0E5A448-1C57-422D-80B7-3951DFFB38B2}" sibTransId="{000E0F89-3E71-4100-A144-286998BFF2A2}"/>
    <dgm:cxn modelId="{6080FF87-242D-48D7-9674-29D03C3BCFD8}" type="presOf" srcId="{FD26E37B-2B3E-469D-BA7D-69F747059734}" destId="{4EF836AE-EF9C-4B96-A6FC-229B464C3CDF}" srcOrd="0" destOrd="0" presId="urn:microsoft.com/office/officeart/2005/8/layout/vList2"/>
    <dgm:cxn modelId="{FC7C8D89-9F5A-4042-B154-3EA7837D98EA}" srcId="{28DFDFA9-2CFB-4ACE-BA96-6C880A07300E}" destId="{D124C450-DB94-4539-8437-97ACCD1883A1}" srcOrd="0" destOrd="0" parTransId="{A301CC22-7505-4C4F-A77C-D508440E8275}" sibTransId="{BB48AF84-26A6-4B19-A6E8-9D796BF930E6}"/>
    <dgm:cxn modelId="{CCC6B88D-8D5D-400E-8055-D75C0E7765B0}" srcId="{28DFDFA9-2CFB-4ACE-BA96-6C880A07300E}" destId="{FD26E37B-2B3E-469D-BA7D-69F747059734}" srcOrd="4" destOrd="0" parTransId="{47D320E5-55B4-4B17-AFC9-B6990C0D2497}" sibTransId="{35D28F76-3534-4CC1-A08C-1A0336BC1A93}"/>
    <dgm:cxn modelId="{0DB5F693-4E65-448C-9EB9-ECDF99C985C9}" type="presOf" srcId="{A84A60C2-878B-48C5-BD67-33DD3D79779B}" destId="{7B3A3773-90B6-478B-AD65-6CF9681409BB}" srcOrd="0" destOrd="0" presId="urn:microsoft.com/office/officeart/2005/8/layout/vList2"/>
    <dgm:cxn modelId="{13280297-497B-48B5-8E09-F90D9380E66C}" type="presOf" srcId="{D124C450-DB94-4539-8437-97ACCD1883A1}" destId="{1F175196-F611-4F6A-BEB7-C656689093C8}" srcOrd="0" destOrd="0" presId="urn:microsoft.com/office/officeart/2005/8/layout/vList2"/>
    <dgm:cxn modelId="{B02D3FA5-17B4-4354-BA0D-65EA9EE10FE9}" type="presOf" srcId="{859ED784-EF6D-4A43-85CC-E3522A7E75A1}" destId="{CAA3A740-A76C-4159-9D77-ED8964BE2FBD}" srcOrd="0" destOrd="0" presId="urn:microsoft.com/office/officeart/2005/8/layout/vList2"/>
    <dgm:cxn modelId="{DF2122B5-FA09-4C03-AA22-FD1EB1227370}" type="presOf" srcId="{0AC21D3B-6EFE-4EBC-86D5-21CE50D5370C}" destId="{D41E61B9-D5DD-4768-AD33-BFE91EDC1CC1}" srcOrd="0" destOrd="0" presId="urn:microsoft.com/office/officeart/2005/8/layout/vList2"/>
    <dgm:cxn modelId="{93A2E3B6-3C66-40DB-A540-0F26D0B2AF96}" type="presOf" srcId="{B1BBA336-4481-4F13-94C5-C9CDD074CBA7}" destId="{FB884A02-A505-43E1-8696-C5C939394E60}" srcOrd="0" destOrd="0" presId="urn:microsoft.com/office/officeart/2005/8/layout/vList2"/>
    <dgm:cxn modelId="{E273E1B8-18D8-41FF-893B-13A6A9154FB3}" srcId="{28DFDFA9-2CFB-4ACE-BA96-6C880A07300E}" destId="{A84A60C2-878B-48C5-BD67-33DD3D79779B}" srcOrd="9" destOrd="0" parTransId="{1D4DE0DD-2DBB-4DBF-ACD4-04281E4B7485}" sibTransId="{781B668E-316A-4BFC-8513-84FA21F1E2F1}"/>
    <dgm:cxn modelId="{F68BF5CF-A1EF-446C-959A-A1E058558198}" srcId="{28DFDFA9-2CFB-4ACE-BA96-6C880A07300E}" destId="{182D477F-49D0-4F0F-8F86-E4245FE22743}" srcOrd="6" destOrd="0" parTransId="{366FDE36-5C7B-4AAC-B21F-EEC6BF212C5A}" sibTransId="{95506416-683B-495F-995D-5B1A98A6E378}"/>
    <dgm:cxn modelId="{4A25FADC-2F9F-475E-8310-E312F2363748}" type="presOf" srcId="{E36503E5-44D5-4048-86D0-2F6323C999E4}" destId="{3ADF8804-55A4-46ED-BD71-962F60AD52B9}" srcOrd="0" destOrd="0" presId="urn:microsoft.com/office/officeart/2005/8/layout/vList2"/>
    <dgm:cxn modelId="{53B23CE1-A005-480C-BE2C-55100E5E690E}" type="presOf" srcId="{CED1E3A6-F76C-4715-802B-F3AFBBED0990}" destId="{673F4168-96A4-453F-9D6D-CC7DC97EA758}" srcOrd="0" destOrd="0" presId="urn:microsoft.com/office/officeart/2005/8/layout/vList2"/>
    <dgm:cxn modelId="{8A0C74E6-BFED-4B4A-9B1C-DCC26842CA38}" srcId="{28DFDFA9-2CFB-4ACE-BA96-6C880A07300E}" destId="{DAA6148E-ED4C-469A-8356-F2D0EEAEB80E}" srcOrd="11" destOrd="0" parTransId="{8245049D-11CA-4859-8457-ACB0BC48AE6D}" sibTransId="{7DE0FC38-4D85-4AA2-85D5-263D50DD56A3}"/>
    <dgm:cxn modelId="{F11DCEE7-870E-4EF1-B34F-B4C7672E52CD}" srcId="{28DFDFA9-2CFB-4ACE-BA96-6C880A07300E}" destId="{3AC08557-B9C8-43EA-ACA1-D5B7B2A26FF8}" srcOrd="3" destOrd="0" parTransId="{FE368872-0109-4963-B1F0-E59EFE1C88C6}" sibTransId="{03589FB8-CC77-450A-82EC-0D466475BF70}"/>
    <dgm:cxn modelId="{0BEADBEB-24B1-4685-8CD0-C12FCCF66AD6}" srcId="{28DFDFA9-2CFB-4ACE-BA96-6C880A07300E}" destId="{CED1E3A6-F76C-4715-802B-F3AFBBED0990}" srcOrd="1" destOrd="0" parTransId="{16DCE7F3-955F-4014-A8DA-1773C68931DA}" sibTransId="{6F2965AD-7FB8-4BA1-BC18-95AE3AC81CC9}"/>
    <dgm:cxn modelId="{3AB7F8EE-2522-485D-9BD2-EFB8FCA226AD}" type="presOf" srcId="{3AC08557-B9C8-43EA-ACA1-D5B7B2A26FF8}" destId="{DE560389-C6A3-4BD5-ACE3-57247FC4FA45}" srcOrd="0" destOrd="0" presId="urn:microsoft.com/office/officeart/2005/8/layout/vList2"/>
    <dgm:cxn modelId="{75CAF2F4-E248-4AAC-AEDB-D720E0FCBA27}" type="presOf" srcId="{182D477F-49D0-4F0F-8F86-E4245FE22743}" destId="{1DE6C412-9A21-4D4B-9861-828189AAC9B1}" srcOrd="0" destOrd="0" presId="urn:microsoft.com/office/officeart/2005/8/layout/vList2"/>
    <dgm:cxn modelId="{0907F9F9-34CF-462A-BF55-ED9B916473AC}" type="presOf" srcId="{A2E6A6EA-FB76-4761-B0BC-164A2AF2F3E7}" destId="{1DBA49B0-7654-4382-BF10-31FD675F1071}" srcOrd="0" destOrd="0" presId="urn:microsoft.com/office/officeart/2005/8/layout/vList2"/>
    <dgm:cxn modelId="{E4C2BB1D-25B5-4536-BF32-55FA6E884EC2}" type="presParOf" srcId="{2B70D33C-DA8D-4E58-852D-BD3EC3C23A1D}" destId="{1F175196-F611-4F6A-BEB7-C656689093C8}" srcOrd="0" destOrd="0" presId="urn:microsoft.com/office/officeart/2005/8/layout/vList2"/>
    <dgm:cxn modelId="{3EFF9E7D-996F-48F4-A1BA-8CF3D582F307}" type="presParOf" srcId="{2B70D33C-DA8D-4E58-852D-BD3EC3C23A1D}" destId="{FE3C305E-F8B9-48E1-9718-402517CB8C7B}" srcOrd="1" destOrd="0" presId="urn:microsoft.com/office/officeart/2005/8/layout/vList2"/>
    <dgm:cxn modelId="{9F0C2E1F-9A5A-4582-9363-892BC02D96A2}" type="presParOf" srcId="{2B70D33C-DA8D-4E58-852D-BD3EC3C23A1D}" destId="{673F4168-96A4-453F-9D6D-CC7DC97EA758}" srcOrd="2" destOrd="0" presId="urn:microsoft.com/office/officeart/2005/8/layout/vList2"/>
    <dgm:cxn modelId="{BDDB2931-2852-4A1D-A9B9-0FC875322CC6}" type="presParOf" srcId="{2B70D33C-DA8D-4E58-852D-BD3EC3C23A1D}" destId="{27B7E804-1ED9-442C-A158-D8B742C28AC7}" srcOrd="3" destOrd="0" presId="urn:microsoft.com/office/officeart/2005/8/layout/vList2"/>
    <dgm:cxn modelId="{E713B40E-DB88-43EE-929F-152EC9387C00}" type="presParOf" srcId="{2B70D33C-DA8D-4E58-852D-BD3EC3C23A1D}" destId="{8AF6445A-14C7-44E6-B87F-37E6DDFEE336}" srcOrd="4" destOrd="0" presId="urn:microsoft.com/office/officeart/2005/8/layout/vList2"/>
    <dgm:cxn modelId="{57E94444-25FA-4B20-B616-845DF2B943EF}" type="presParOf" srcId="{2B70D33C-DA8D-4E58-852D-BD3EC3C23A1D}" destId="{1B7D8845-9C02-4476-B05D-A259B07C690F}" srcOrd="5" destOrd="0" presId="urn:microsoft.com/office/officeart/2005/8/layout/vList2"/>
    <dgm:cxn modelId="{264588A6-BD5C-4DD8-9909-B4E0F7723D47}" type="presParOf" srcId="{2B70D33C-DA8D-4E58-852D-BD3EC3C23A1D}" destId="{DE560389-C6A3-4BD5-ACE3-57247FC4FA45}" srcOrd="6" destOrd="0" presId="urn:microsoft.com/office/officeart/2005/8/layout/vList2"/>
    <dgm:cxn modelId="{8DCD1F94-AC9B-4062-90A1-2C5F94612763}" type="presParOf" srcId="{2B70D33C-DA8D-4E58-852D-BD3EC3C23A1D}" destId="{AF9B8C95-6390-4705-9A9B-FA1CB05E935A}" srcOrd="7" destOrd="0" presId="urn:microsoft.com/office/officeart/2005/8/layout/vList2"/>
    <dgm:cxn modelId="{2463CF40-3CC1-4C29-BDD6-A2127594AA3B}" type="presParOf" srcId="{2B70D33C-DA8D-4E58-852D-BD3EC3C23A1D}" destId="{4EF836AE-EF9C-4B96-A6FC-229B464C3CDF}" srcOrd="8" destOrd="0" presId="urn:microsoft.com/office/officeart/2005/8/layout/vList2"/>
    <dgm:cxn modelId="{1956400F-40AF-435E-B5B9-72664494D498}" type="presParOf" srcId="{2B70D33C-DA8D-4E58-852D-BD3EC3C23A1D}" destId="{2F4AC1C5-244E-49B4-87BE-5984C57E4E1D}" srcOrd="9" destOrd="0" presId="urn:microsoft.com/office/officeart/2005/8/layout/vList2"/>
    <dgm:cxn modelId="{1D9A4975-A36E-4946-9344-CC9A5481AA67}" type="presParOf" srcId="{2B70D33C-DA8D-4E58-852D-BD3EC3C23A1D}" destId="{1DBA49B0-7654-4382-BF10-31FD675F1071}" srcOrd="10" destOrd="0" presId="urn:microsoft.com/office/officeart/2005/8/layout/vList2"/>
    <dgm:cxn modelId="{392020E3-18BC-4350-8623-5D4EB525A289}" type="presParOf" srcId="{2B70D33C-DA8D-4E58-852D-BD3EC3C23A1D}" destId="{20C96B2F-8141-44F7-8B49-1439F1A689D5}" srcOrd="11" destOrd="0" presId="urn:microsoft.com/office/officeart/2005/8/layout/vList2"/>
    <dgm:cxn modelId="{3D876F12-634D-462B-B1D3-3B299AA8953C}" type="presParOf" srcId="{2B70D33C-DA8D-4E58-852D-BD3EC3C23A1D}" destId="{1DE6C412-9A21-4D4B-9861-828189AAC9B1}" srcOrd="12" destOrd="0" presId="urn:microsoft.com/office/officeart/2005/8/layout/vList2"/>
    <dgm:cxn modelId="{6ECC90EA-40F7-4171-A681-DB4F5C8190C8}" type="presParOf" srcId="{2B70D33C-DA8D-4E58-852D-BD3EC3C23A1D}" destId="{FC845BA3-7BB1-4796-8BA7-4534E10A433B}" srcOrd="13" destOrd="0" presId="urn:microsoft.com/office/officeart/2005/8/layout/vList2"/>
    <dgm:cxn modelId="{97DEB6CF-BB7B-472E-87B7-CF3096A10E2D}" type="presParOf" srcId="{2B70D33C-DA8D-4E58-852D-BD3EC3C23A1D}" destId="{FB884A02-A505-43E1-8696-C5C939394E60}" srcOrd="14" destOrd="0" presId="urn:microsoft.com/office/officeart/2005/8/layout/vList2"/>
    <dgm:cxn modelId="{E1EFFDAF-42D1-43F3-930A-C58247B7813F}" type="presParOf" srcId="{2B70D33C-DA8D-4E58-852D-BD3EC3C23A1D}" destId="{10AD267B-AD07-44FD-A7B5-83E8C0E877D9}" srcOrd="15" destOrd="0" presId="urn:microsoft.com/office/officeart/2005/8/layout/vList2"/>
    <dgm:cxn modelId="{64796F85-2E14-4AF5-81F6-E8666C243A20}" type="presParOf" srcId="{2B70D33C-DA8D-4E58-852D-BD3EC3C23A1D}" destId="{CAA3A740-A76C-4159-9D77-ED8964BE2FBD}" srcOrd="16" destOrd="0" presId="urn:microsoft.com/office/officeart/2005/8/layout/vList2"/>
    <dgm:cxn modelId="{493F9D6A-1A55-4956-ADB0-5311BC23C81B}" type="presParOf" srcId="{2B70D33C-DA8D-4E58-852D-BD3EC3C23A1D}" destId="{D8EE533F-4C32-4E5A-9F11-62ACD7886A17}" srcOrd="17" destOrd="0" presId="urn:microsoft.com/office/officeart/2005/8/layout/vList2"/>
    <dgm:cxn modelId="{F14568DA-AEC3-4FAB-8A7E-1890CDC38AC7}" type="presParOf" srcId="{2B70D33C-DA8D-4E58-852D-BD3EC3C23A1D}" destId="{7B3A3773-90B6-478B-AD65-6CF9681409BB}" srcOrd="18" destOrd="0" presId="urn:microsoft.com/office/officeart/2005/8/layout/vList2"/>
    <dgm:cxn modelId="{23FC9A1A-AB69-45C6-B68F-D634A34BC430}" type="presParOf" srcId="{2B70D33C-DA8D-4E58-852D-BD3EC3C23A1D}" destId="{9CEBE5AC-20CC-486B-92CA-24F72EA5D6F5}" srcOrd="19" destOrd="0" presId="urn:microsoft.com/office/officeart/2005/8/layout/vList2"/>
    <dgm:cxn modelId="{9F4272B2-A2CF-48EE-BB75-C3DAB24B597A}" type="presParOf" srcId="{2B70D33C-DA8D-4E58-852D-BD3EC3C23A1D}" destId="{D41E61B9-D5DD-4768-AD33-BFE91EDC1CC1}" srcOrd="20" destOrd="0" presId="urn:microsoft.com/office/officeart/2005/8/layout/vList2"/>
    <dgm:cxn modelId="{422AF27B-939A-462A-AC3C-F29ECAE74E26}" type="presParOf" srcId="{2B70D33C-DA8D-4E58-852D-BD3EC3C23A1D}" destId="{AA01C9F6-F8A1-4974-BC9C-9361025E0535}" srcOrd="21" destOrd="0" presId="urn:microsoft.com/office/officeart/2005/8/layout/vList2"/>
    <dgm:cxn modelId="{D23672B9-D213-4AF5-A87C-AE0843E88D7B}" type="presParOf" srcId="{2B70D33C-DA8D-4E58-852D-BD3EC3C23A1D}" destId="{149B978E-A59C-40FA-9DD0-7F4246A02BF6}" srcOrd="22" destOrd="0" presId="urn:microsoft.com/office/officeart/2005/8/layout/vList2"/>
    <dgm:cxn modelId="{C1EB20B3-F6CE-4885-9895-C3716262CBF2}" type="presParOf" srcId="{2B70D33C-DA8D-4E58-852D-BD3EC3C23A1D}" destId="{BC6E4F86-C36F-406E-935B-F40B48548252}" srcOrd="23" destOrd="0" presId="urn:microsoft.com/office/officeart/2005/8/layout/vList2"/>
    <dgm:cxn modelId="{8A4D9628-E5B3-4C9E-BA1A-E4C6C7BC36A6}" type="presParOf" srcId="{2B70D33C-DA8D-4E58-852D-BD3EC3C23A1D}" destId="{3ADF8804-55A4-46ED-BD71-962F60AD52B9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9D796F-5BA9-43A0-90A7-26A5EA078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B9168-83E2-43C6-B42A-2A13A988E4F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Onde "</a:t>
          </a:r>
          <a:r>
            <a:rPr lang="pt-BR" b="0" i="0" dirty="0" err="1"/>
            <a:t>nome_da_subrotina</a:t>
          </a:r>
          <a:r>
            <a:rPr lang="pt-BR" b="0" i="0" dirty="0"/>
            <a:t>" é o nome que você escolhe para sua </a:t>
          </a:r>
          <a:r>
            <a:rPr lang="pt-BR" b="0" i="0" dirty="0" err="1"/>
            <a:t>subrotina</a:t>
          </a:r>
          <a:r>
            <a:rPr lang="pt-BR" b="0" i="0" dirty="0"/>
            <a:t> e "código a ser executado" é o conjunto de instruções VBA que você deseja executar. Uma </a:t>
          </a:r>
          <a:r>
            <a:rPr lang="pt-BR" b="0" i="0" dirty="0" err="1"/>
            <a:t>subrotina</a:t>
          </a:r>
          <a:r>
            <a:rPr lang="pt-BR" b="0" i="0" dirty="0"/>
            <a:t> pode receber ou não parâmetros, dependendo de suas necessidades. A palavra-chave "Sub" é usada para declarar que você está criando uma </a:t>
          </a:r>
          <a:r>
            <a:rPr lang="pt-BR" b="0" i="0" dirty="0" err="1"/>
            <a:t>subrotina</a:t>
          </a:r>
          <a:r>
            <a:rPr lang="pt-BR" b="0" i="0" dirty="0"/>
            <a:t>.</a:t>
          </a:r>
          <a:endParaRPr lang="en-US" dirty="0"/>
        </a:p>
      </dgm:t>
    </dgm:pt>
    <dgm:pt modelId="{6C4992FB-59F7-40A2-81BE-1966398BABC7}" type="parTrans" cxnId="{627C2E4F-FC0D-475B-B205-6A7C7D3F5C63}">
      <dgm:prSet/>
      <dgm:spPr/>
      <dgm:t>
        <a:bodyPr/>
        <a:lstStyle/>
        <a:p>
          <a:endParaRPr lang="en-US"/>
        </a:p>
      </dgm:t>
    </dgm:pt>
    <dgm:pt modelId="{450A6744-6BBF-4317-8406-4FF36D3F9380}" type="sibTrans" cxnId="{627C2E4F-FC0D-475B-B205-6A7C7D3F5C63}">
      <dgm:prSet/>
      <dgm:spPr/>
      <dgm:t>
        <a:bodyPr/>
        <a:lstStyle/>
        <a:p>
          <a:endParaRPr lang="en-US"/>
        </a:p>
      </dgm:t>
    </dgm:pt>
    <dgm:pt modelId="{97003B89-869D-437A-8F92-3C178BFD03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/>
        </a:p>
      </dgm:t>
    </dgm:pt>
    <dgm:pt modelId="{5936AE2D-2735-47F1-B097-6EB95DCB18CE}" type="parTrans" cxnId="{4AFB0BD0-560D-4CB1-A2EF-AB42472FFAD8}">
      <dgm:prSet/>
      <dgm:spPr/>
      <dgm:t>
        <a:bodyPr/>
        <a:lstStyle/>
        <a:p>
          <a:endParaRPr lang="en-US"/>
        </a:p>
      </dgm:t>
    </dgm:pt>
    <dgm:pt modelId="{D6AE194B-1441-4433-8CDC-3882DCEC7C79}" type="sibTrans" cxnId="{4AFB0BD0-560D-4CB1-A2EF-AB42472FFAD8}">
      <dgm:prSet/>
      <dgm:spPr/>
      <dgm:t>
        <a:bodyPr/>
        <a:lstStyle/>
        <a:p>
          <a:endParaRPr lang="en-US"/>
        </a:p>
      </dgm:t>
    </dgm:pt>
    <dgm:pt modelId="{5115A5C4-0245-49DE-A7A4-8E422493DB6D}" type="pres">
      <dgm:prSet presAssocID="{839D796F-5BA9-43A0-90A7-26A5EA078803}" presName="root" presStyleCnt="0">
        <dgm:presLayoutVars>
          <dgm:dir/>
          <dgm:resizeHandles val="exact"/>
        </dgm:presLayoutVars>
      </dgm:prSet>
      <dgm:spPr/>
    </dgm:pt>
    <dgm:pt modelId="{48CEE235-C5E8-4C32-A6F7-41165AE57CCB}" type="pres">
      <dgm:prSet presAssocID="{2BEB9168-83E2-43C6-B42A-2A13A988E4F3}" presName="compNode" presStyleCnt="0"/>
      <dgm:spPr/>
    </dgm:pt>
    <dgm:pt modelId="{FCA71D26-0D1C-417B-90C4-B0D2A24C5EC6}" type="pres">
      <dgm:prSet presAssocID="{2BEB9168-83E2-43C6-B42A-2A13A988E4F3}" presName="bgRect" presStyleLbl="bgShp" presStyleIdx="0" presStyleCnt="2"/>
      <dgm:spPr>
        <a:solidFill>
          <a:schemeClr val="accent2"/>
        </a:solidFill>
      </dgm:spPr>
    </dgm:pt>
    <dgm:pt modelId="{F2BE861C-8775-46AF-9C4A-1139F3F42989}" type="pres">
      <dgm:prSet presAssocID="{2BEB9168-83E2-43C6-B42A-2A13A988E4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5294C04-2B6C-4DCA-99DC-E915F59F4501}" type="pres">
      <dgm:prSet presAssocID="{2BEB9168-83E2-43C6-B42A-2A13A988E4F3}" presName="spaceRect" presStyleCnt="0"/>
      <dgm:spPr/>
    </dgm:pt>
    <dgm:pt modelId="{BB77419B-4A17-4065-B819-290D538FE110}" type="pres">
      <dgm:prSet presAssocID="{2BEB9168-83E2-43C6-B42A-2A13A988E4F3}" presName="parTx" presStyleLbl="revTx" presStyleIdx="0" presStyleCnt="2">
        <dgm:presLayoutVars>
          <dgm:chMax val="0"/>
          <dgm:chPref val="0"/>
        </dgm:presLayoutVars>
      </dgm:prSet>
      <dgm:spPr/>
    </dgm:pt>
    <dgm:pt modelId="{22FD4B6A-9ECD-4964-A49F-9D748AAE3103}" type="pres">
      <dgm:prSet presAssocID="{450A6744-6BBF-4317-8406-4FF36D3F9380}" presName="sibTrans" presStyleCnt="0"/>
      <dgm:spPr/>
    </dgm:pt>
    <dgm:pt modelId="{EFB8B94F-8379-412E-B099-628FE5C1A5B5}" type="pres">
      <dgm:prSet presAssocID="{97003B89-869D-437A-8F92-3C178BFD03EC}" presName="compNode" presStyleCnt="0"/>
      <dgm:spPr/>
    </dgm:pt>
    <dgm:pt modelId="{0E8DFF85-6DC2-440C-AD06-6ECE66530A9F}" type="pres">
      <dgm:prSet presAssocID="{97003B89-869D-437A-8F92-3C178BFD03EC}" presName="bgRect" presStyleLbl="bgShp" presStyleIdx="1" presStyleCnt="2"/>
      <dgm:spPr>
        <a:solidFill>
          <a:schemeClr val="accent2"/>
        </a:solidFill>
      </dgm:spPr>
    </dgm:pt>
    <dgm:pt modelId="{DB98973E-B6DF-44F7-9A03-D8562D81CB53}" type="pres">
      <dgm:prSet presAssocID="{97003B89-869D-437A-8F92-3C178BFD03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57FC56EA-519A-4C93-B1F8-B70303BEAD53}" type="pres">
      <dgm:prSet presAssocID="{97003B89-869D-437A-8F92-3C178BFD03EC}" presName="spaceRect" presStyleCnt="0"/>
      <dgm:spPr/>
    </dgm:pt>
    <dgm:pt modelId="{4ACA1751-F7DD-4AAD-8BE3-34E58A1DA418}" type="pres">
      <dgm:prSet presAssocID="{97003B89-869D-437A-8F92-3C178BFD03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F97F4A-3DC9-4BDB-BC59-D6D70383379D}" type="presOf" srcId="{839D796F-5BA9-43A0-90A7-26A5EA078803}" destId="{5115A5C4-0245-49DE-A7A4-8E422493DB6D}" srcOrd="0" destOrd="0" presId="urn:microsoft.com/office/officeart/2018/2/layout/IconVerticalSolidList"/>
    <dgm:cxn modelId="{627C2E4F-FC0D-475B-B205-6A7C7D3F5C63}" srcId="{839D796F-5BA9-43A0-90A7-26A5EA078803}" destId="{2BEB9168-83E2-43C6-B42A-2A13A988E4F3}" srcOrd="0" destOrd="0" parTransId="{6C4992FB-59F7-40A2-81BE-1966398BABC7}" sibTransId="{450A6744-6BBF-4317-8406-4FF36D3F9380}"/>
    <dgm:cxn modelId="{56C74352-80AF-47B0-BC40-85C9C4EE0208}" type="presOf" srcId="{97003B89-869D-437A-8F92-3C178BFD03EC}" destId="{4ACA1751-F7DD-4AAD-8BE3-34E58A1DA418}" srcOrd="0" destOrd="0" presId="urn:microsoft.com/office/officeart/2018/2/layout/IconVerticalSolidList"/>
    <dgm:cxn modelId="{4AFB0BD0-560D-4CB1-A2EF-AB42472FFAD8}" srcId="{839D796F-5BA9-43A0-90A7-26A5EA078803}" destId="{97003B89-869D-437A-8F92-3C178BFD03EC}" srcOrd="1" destOrd="0" parTransId="{5936AE2D-2735-47F1-B097-6EB95DCB18CE}" sibTransId="{D6AE194B-1441-4433-8CDC-3882DCEC7C79}"/>
    <dgm:cxn modelId="{EEA2CEFE-23FD-457A-9390-D0E059FCC9E1}" type="presOf" srcId="{2BEB9168-83E2-43C6-B42A-2A13A988E4F3}" destId="{BB77419B-4A17-4065-B819-290D538FE110}" srcOrd="0" destOrd="0" presId="urn:microsoft.com/office/officeart/2018/2/layout/IconVerticalSolidList"/>
    <dgm:cxn modelId="{D6BDB299-D672-4969-BEC6-39D52C1D39DE}" type="presParOf" srcId="{5115A5C4-0245-49DE-A7A4-8E422493DB6D}" destId="{48CEE235-C5E8-4C32-A6F7-41165AE57CCB}" srcOrd="0" destOrd="0" presId="urn:microsoft.com/office/officeart/2018/2/layout/IconVerticalSolidList"/>
    <dgm:cxn modelId="{F7E9F4F6-CE77-4171-880F-DE5BFDE84EB0}" type="presParOf" srcId="{48CEE235-C5E8-4C32-A6F7-41165AE57CCB}" destId="{FCA71D26-0D1C-417B-90C4-B0D2A24C5EC6}" srcOrd="0" destOrd="0" presId="urn:microsoft.com/office/officeart/2018/2/layout/IconVerticalSolidList"/>
    <dgm:cxn modelId="{7497590B-2056-4F5D-BA3A-18D3296FA366}" type="presParOf" srcId="{48CEE235-C5E8-4C32-A6F7-41165AE57CCB}" destId="{F2BE861C-8775-46AF-9C4A-1139F3F42989}" srcOrd="1" destOrd="0" presId="urn:microsoft.com/office/officeart/2018/2/layout/IconVerticalSolidList"/>
    <dgm:cxn modelId="{C37B246F-BD61-4540-BCD8-A49DD19AA0B5}" type="presParOf" srcId="{48CEE235-C5E8-4C32-A6F7-41165AE57CCB}" destId="{35294C04-2B6C-4DCA-99DC-E915F59F4501}" srcOrd="2" destOrd="0" presId="urn:microsoft.com/office/officeart/2018/2/layout/IconVerticalSolidList"/>
    <dgm:cxn modelId="{57DB6A67-4796-4CF6-BDDC-8E6C34AFFC00}" type="presParOf" srcId="{48CEE235-C5E8-4C32-A6F7-41165AE57CCB}" destId="{BB77419B-4A17-4065-B819-290D538FE110}" srcOrd="3" destOrd="0" presId="urn:microsoft.com/office/officeart/2018/2/layout/IconVerticalSolidList"/>
    <dgm:cxn modelId="{B7F1684A-448A-4B14-BFA4-BABCE62E3239}" type="presParOf" srcId="{5115A5C4-0245-49DE-A7A4-8E422493DB6D}" destId="{22FD4B6A-9ECD-4964-A49F-9D748AAE3103}" srcOrd="1" destOrd="0" presId="urn:microsoft.com/office/officeart/2018/2/layout/IconVerticalSolidList"/>
    <dgm:cxn modelId="{6FD6F2D6-05E2-4EB1-85E1-58FE65974E97}" type="presParOf" srcId="{5115A5C4-0245-49DE-A7A4-8E422493DB6D}" destId="{EFB8B94F-8379-412E-B099-628FE5C1A5B5}" srcOrd="2" destOrd="0" presId="urn:microsoft.com/office/officeart/2018/2/layout/IconVerticalSolidList"/>
    <dgm:cxn modelId="{9286D185-2916-4E03-B474-9269EE7F772A}" type="presParOf" srcId="{EFB8B94F-8379-412E-B099-628FE5C1A5B5}" destId="{0E8DFF85-6DC2-440C-AD06-6ECE66530A9F}" srcOrd="0" destOrd="0" presId="urn:microsoft.com/office/officeart/2018/2/layout/IconVerticalSolidList"/>
    <dgm:cxn modelId="{EF659888-9E9E-44E5-9B0E-C0433ED8F312}" type="presParOf" srcId="{EFB8B94F-8379-412E-B099-628FE5C1A5B5}" destId="{DB98973E-B6DF-44F7-9A03-D8562D81CB53}" srcOrd="1" destOrd="0" presId="urn:microsoft.com/office/officeart/2018/2/layout/IconVerticalSolidList"/>
    <dgm:cxn modelId="{5ECE9FA1-1BA8-479C-B125-E83726E3BF48}" type="presParOf" srcId="{EFB8B94F-8379-412E-B099-628FE5C1A5B5}" destId="{57FC56EA-519A-4C93-B1F8-B70303BEAD53}" srcOrd="2" destOrd="0" presId="urn:microsoft.com/office/officeart/2018/2/layout/IconVerticalSolidList"/>
    <dgm:cxn modelId="{10A335A7-C527-4D62-B86E-E53699870B5B}" type="presParOf" srcId="{EFB8B94F-8379-412E-B099-628FE5C1A5B5}" destId="{4ACA1751-F7DD-4AAD-8BE3-34E58A1D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82C61E-E2F2-446C-B0ED-94F1296EC3F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34751D-C969-406D-A4BD-1513509251EF}">
      <dgm:prSet/>
      <dgm:spPr/>
      <dgm:t>
        <a:bodyPr/>
        <a:lstStyle/>
        <a:p>
          <a:r>
            <a:rPr lang="pt-BR" b="0" i="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/>
        </a:p>
      </dgm:t>
    </dgm:pt>
    <dgm:pt modelId="{39E6F71F-4410-422D-B469-7B4333D2EA7E}" type="parTrans" cxnId="{A08E91F9-F2D8-49DD-8FA3-A72B561295A8}">
      <dgm:prSet/>
      <dgm:spPr/>
      <dgm:t>
        <a:bodyPr/>
        <a:lstStyle/>
        <a:p>
          <a:endParaRPr lang="en-US"/>
        </a:p>
      </dgm:t>
    </dgm:pt>
    <dgm:pt modelId="{66761D24-55A6-45C1-A580-D738B31456F7}" type="sibTrans" cxnId="{A08E91F9-F2D8-49DD-8FA3-A72B561295A8}">
      <dgm:prSet/>
      <dgm:spPr/>
      <dgm:t>
        <a:bodyPr/>
        <a:lstStyle/>
        <a:p>
          <a:endParaRPr lang="en-US"/>
        </a:p>
      </dgm:t>
    </dgm:pt>
    <dgm:pt modelId="{A9E92181-275A-42D5-84FD-9B254ADF9B82}">
      <dgm:prSet/>
      <dgm:spPr/>
      <dgm:t>
        <a:bodyPr/>
        <a:lstStyle/>
        <a:p>
          <a:r>
            <a:rPr lang="pt-BR" b="0" i="0"/>
            <a:t>Existem vários tipos de dados disponíveis no VBA, incluindo Integer, Long, Single, Double, String, Boolean, Date, Variant e Object.</a:t>
          </a:r>
          <a:endParaRPr lang="en-US"/>
        </a:p>
      </dgm:t>
    </dgm:pt>
    <dgm:pt modelId="{3F812AB6-9FA1-46B3-BA35-5A80D59F58F7}" type="parTrans" cxnId="{28A4DBF5-4C9C-475D-A3AB-1927219749D3}">
      <dgm:prSet/>
      <dgm:spPr/>
      <dgm:t>
        <a:bodyPr/>
        <a:lstStyle/>
        <a:p>
          <a:endParaRPr lang="en-US"/>
        </a:p>
      </dgm:t>
    </dgm:pt>
    <dgm:pt modelId="{DF5E6290-B5CF-4E3F-BC0D-F10793CDE91C}" type="sibTrans" cxnId="{28A4DBF5-4C9C-475D-A3AB-1927219749D3}">
      <dgm:prSet/>
      <dgm:spPr/>
      <dgm:t>
        <a:bodyPr/>
        <a:lstStyle/>
        <a:p>
          <a:endParaRPr lang="en-US"/>
        </a:p>
      </dgm:t>
    </dgm:pt>
    <dgm:pt modelId="{8D3D1943-264F-481F-8F82-50BF3447D321}" type="pres">
      <dgm:prSet presAssocID="{E982C61E-E2F2-446C-B0ED-94F1296EC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66CEFC-FD62-4EB2-B2A4-FFF00A7618E4}" type="pres">
      <dgm:prSet presAssocID="{0634751D-C969-406D-A4BD-1513509251EF}" presName="hierRoot1" presStyleCnt="0"/>
      <dgm:spPr/>
    </dgm:pt>
    <dgm:pt modelId="{EB9522A7-9B34-45E9-8B51-4749AA8FFC83}" type="pres">
      <dgm:prSet presAssocID="{0634751D-C969-406D-A4BD-1513509251EF}" presName="composite" presStyleCnt="0"/>
      <dgm:spPr/>
    </dgm:pt>
    <dgm:pt modelId="{436E5F5C-6732-49FE-93B8-2CFFF837D3BC}" type="pres">
      <dgm:prSet presAssocID="{0634751D-C969-406D-A4BD-1513509251EF}" presName="background" presStyleLbl="node0" presStyleIdx="0" presStyleCnt="2"/>
      <dgm:spPr>
        <a:solidFill>
          <a:schemeClr val="accent2"/>
        </a:solidFill>
      </dgm:spPr>
    </dgm:pt>
    <dgm:pt modelId="{6957C91D-38D4-44F8-928C-A4497FCEB2C6}" type="pres">
      <dgm:prSet presAssocID="{0634751D-C969-406D-A4BD-1513509251EF}" presName="text" presStyleLbl="fgAcc0" presStyleIdx="0" presStyleCnt="2">
        <dgm:presLayoutVars>
          <dgm:chPref val="3"/>
        </dgm:presLayoutVars>
      </dgm:prSet>
      <dgm:spPr/>
    </dgm:pt>
    <dgm:pt modelId="{201F8BCC-6046-4F9F-A472-70609EA4B5CD}" type="pres">
      <dgm:prSet presAssocID="{0634751D-C969-406D-A4BD-1513509251EF}" presName="hierChild2" presStyleCnt="0"/>
      <dgm:spPr/>
    </dgm:pt>
    <dgm:pt modelId="{15508969-8371-4B71-B533-1F8E8F02429A}" type="pres">
      <dgm:prSet presAssocID="{A9E92181-275A-42D5-84FD-9B254ADF9B82}" presName="hierRoot1" presStyleCnt="0"/>
      <dgm:spPr/>
    </dgm:pt>
    <dgm:pt modelId="{B640AF2D-080C-40BF-AE66-6E361AAEEEB5}" type="pres">
      <dgm:prSet presAssocID="{A9E92181-275A-42D5-84FD-9B254ADF9B82}" presName="composite" presStyleCnt="0"/>
      <dgm:spPr/>
    </dgm:pt>
    <dgm:pt modelId="{1668DD3F-FE60-4C6A-A5F7-14B536F0BC77}" type="pres">
      <dgm:prSet presAssocID="{A9E92181-275A-42D5-84FD-9B254ADF9B82}" presName="background" presStyleLbl="node0" presStyleIdx="1" presStyleCnt="2"/>
      <dgm:spPr>
        <a:solidFill>
          <a:schemeClr val="accent2"/>
        </a:solidFill>
      </dgm:spPr>
    </dgm:pt>
    <dgm:pt modelId="{6F991547-81EF-47AC-BE3E-160195B40F60}" type="pres">
      <dgm:prSet presAssocID="{A9E92181-275A-42D5-84FD-9B254ADF9B82}" presName="text" presStyleLbl="fgAcc0" presStyleIdx="1" presStyleCnt="2">
        <dgm:presLayoutVars>
          <dgm:chPref val="3"/>
        </dgm:presLayoutVars>
      </dgm:prSet>
      <dgm:spPr/>
    </dgm:pt>
    <dgm:pt modelId="{1A428087-66B7-4970-8131-552A92373B02}" type="pres">
      <dgm:prSet presAssocID="{A9E92181-275A-42D5-84FD-9B254ADF9B82}" presName="hierChild2" presStyleCnt="0"/>
      <dgm:spPr/>
    </dgm:pt>
  </dgm:ptLst>
  <dgm:cxnLst>
    <dgm:cxn modelId="{78646718-2A7C-4D29-87E4-B6DC16F8BFC9}" type="presOf" srcId="{0634751D-C969-406D-A4BD-1513509251EF}" destId="{6957C91D-38D4-44F8-928C-A4497FCEB2C6}" srcOrd="0" destOrd="0" presId="urn:microsoft.com/office/officeart/2005/8/layout/hierarchy1"/>
    <dgm:cxn modelId="{28A4DBF5-4C9C-475D-A3AB-1927219749D3}" srcId="{E982C61E-E2F2-446C-B0ED-94F1296EC3F1}" destId="{A9E92181-275A-42D5-84FD-9B254ADF9B82}" srcOrd="1" destOrd="0" parTransId="{3F812AB6-9FA1-46B3-BA35-5A80D59F58F7}" sibTransId="{DF5E6290-B5CF-4E3F-BC0D-F10793CDE91C}"/>
    <dgm:cxn modelId="{721799F7-F107-4895-AACD-C46FE1A21A3C}" type="presOf" srcId="{E982C61E-E2F2-446C-B0ED-94F1296EC3F1}" destId="{8D3D1943-264F-481F-8F82-50BF3447D321}" srcOrd="0" destOrd="0" presId="urn:microsoft.com/office/officeart/2005/8/layout/hierarchy1"/>
    <dgm:cxn modelId="{A08E91F9-F2D8-49DD-8FA3-A72B561295A8}" srcId="{E982C61E-E2F2-446C-B0ED-94F1296EC3F1}" destId="{0634751D-C969-406D-A4BD-1513509251EF}" srcOrd="0" destOrd="0" parTransId="{39E6F71F-4410-422D-B469-7B4333D2EA7E}" sibTransId="{66761D24-55A6-45C1-A580-D738B31456F7}"/>
    <dgm:cxn modelId="{FB9B70FC-B85F-4C80-89D9-B710A08BFF03}" type="presOf" srcId="{A9E92181-275A-42D5-84FD-9B254ADF9B82}" destId="{6F991547-81EF-47AC-BE3E-160195B40F60}" srcOrd="0" destOrd="0" presId="urn:microsoft.com/office/officeart/2005/8/layout/hierarchy1"/>
    <dgm:cxn modelId="{4F3ED8A2-C5D6-4870-8263-386244F5665A}" type="presParOf" srcId="{8D3D1943-264F-481F-8F82-50BF3447D321}" destId="{9566CEFC-FD62-4EB2-B2A4-FFF00A7618E4}" srcOrd="0" destOrd="0" presId="urn:microsoft.com/office/officeart/2005/8/layout/hierarchy1"/>
    <dgm:cxn modelId="{F002BE58-8A86-487D-B2F9-C809AC52B56E}" type="presParOf" srcId="{9566CEFC-FD62-4EB2-B2A4-FFF00A7618E4}" destId="{EB9522A7-9B34-45E9-8B51-4749AA8FFC83}" srcOrd="0" destOrd="0" presId="urn:microsoft.com/office/officeart/2005/8/layout/hierarchy1"/>
    <dgm:cxn modelId="{AB7EF403-27B7-4389-A439-A69B7F5D7C07}" type="presParOf" srcId="{EB9522A7-9B34-45E9-8B51-4749AA8FFC83}" destId="{436E5F5C-6732-49FE-93B8-2CFFF837D3BC}" srcOrd="0" destOrd="0" presId="urn:microsoft.com/office/officeart/2005/8/layout/hierarchy1"/>
    <dgm:cxn modelId="{D3DD5D13-FBE2-4C26-80DE-19EBE18FC4CB}" type="presParOf" srcId="{EB9522A7-9B34-45E9-8B51-4749AA8FFC83}" destId="{6957C91D-38D4-44F8-928C-A4497FCEB2C6}" srcOrd="1" destOrd="0" presId="urn:microsoft.com/office/officeart/2005/8/layout/hierarchy1"/>
    <dgm:cxn modelId="{CDD23134-BA6F-45B4-B20D-9659C7EC5AE1}" type="presParOf" srcId="{9566CEFC-FD62-4EB2-B2A4-FFF00A7618E4}" destId="{201F8BCC-6046-4F9F-A472-70609EA4B5CD}" srcOrd="1" destOrd="0" presId="urn:microsoft.com/office/officeart/2005/8/layout/hierarchy1"/>
    <dgm:cxn modelId="{9A44F005-95DA-4784-9234-AC05C072AD6A}" type="presParOf" srcId="{8D3D1943-264F-481F-8F82-50BF3447D321}" destId="{15508969-8371-4B71-B533-1F8E8F02429A}" srcOrd="1" destOrd="0" presId="urn:microsoft.com/office/officeart/2005/8/layout/hierarchy1"/>
    <dgm:cxn modelId="{C80C9A49-D957-43EB-A42D-329473B56618}" type="presParOf" srcId="{15508969-8371-4B71-B533-1F8E8F02429A}" destId="{B640AF2D-080C-40BF-AE66-6E361AAEEEB5}" srcOrd="0" destOrd="0" presId="urn:microsoft.com/office/officeart/2005/8/layout/hierarchy1"/>
    <dgm:cxn modelId="{52536E4B-7794-4782-964B-D4D9B76DE27A}" type="presParOf" srcId="{B640AF2D-080C-40BF-AE66-6E361AAEEEB5}" destId="{1668DD3F-FE60-4C6A-A5F7-14B536F0BC77}" srcOrd="0" destOrd="0" presId="urn:microsoft.com/office/officeart/2005/8/layout/hierarchy1"/>
    <dgm:cxn modelId="{7EDD909A-1479-4A9B-ACBA-CDA16AC6BDF6}" type="presParOf" srcId="{B640AF2D-080C-40BF-AE66-6E361AAEEEB5}" destId="{6F991547-81EF-47AC-BE3E-160195B40F60}" srcOrd="1" destOrd="0" presId="urn:microsoft.com/office/officeart/2005/8/layout/hierarchy1"/>
    <dgm:cxn modelId="{84CE1D60-F70D-44E3-937B-57743A142491}" type="presParOf" srcId="{15508969-8371-4B71-B533-1F8E8F02429A}" destId="{1A428087-66B7-4970-8131-552A92373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3A4FA7-4143-4177-8D17-C806403A13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745B5-1CDA-443A-9A44-91A637D129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Os condicionais "IF" e "Else" são usados no VBA para executar um bloco de código se uma condição for verdadeira e outro bloco de código se a condição for falsa.</a:t>
          </a:r>
          <a:endParaRPr lang="en-US" dirty="0"/>
        </a:p>
      </dgm:t>
    </dgm:pt>
    <dgm:pt modelId="{5E76C1C2-DE93-4425-A70A-DF3FFAD11C97}" type="parTrans" cxnId="{19D39ABC-B5D4-4275-BA56-B7E5C1C5E848}">
      <dgm:prSet/>
      <dgm:spPr/>
      <dgm:t>
        <a:bodyPr/>
        <a:lstStyle/>
        <a:p>
          <a:endParaRPr lang="en-US"/>
        </a:p>
      </dgm:t>
    </dgm:pt>
    <dgm:pt modelId="{849DC57F-8D44-4E31-B79E-14704A3FB549}" type="sibTrans" cxnId="{19D39ABC-B5D4-4275-BA56-B7E5C1C5E848}">
      <dgm:prSet/>
      <dgm:spPr/>
      <dgm:t>
        <a:bodyPr/>
        <a:lstStyle/>
        <a:p>
          <a:endParaRPr lang="en-US"/>
        </a:p>
      </dgm:t>
    </dgm:pt>
    <dgm:pt modelId="{061FE7C7-E2A0-48B7-A6F3-88D86119EB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/>
        </a:p>
      </dgm:t>
    </dgm:pt>
    <dgm:pt modelId="{D10918AC-1FA4-481A-8898-ABC9477F6786}" type="parTrans" cxnId="{CF3C4C1E-4F15-41A8-A03A-822CBD34E033}">
      <dgm:prSet/>
      <dgm:spPr/>
      <dgm:t>
        <a:bodyPr/>
        <a:lstStyle/>
        <a:p>
          <a:endParaRPr lang="en-US"/>
        </a:p>
      </dgm:t>
    </dgm:pt>
    <dgm:pt modelId="{63E0030F-E984-4E3D-832A-FB137338AA65}" type="sibTrans" cxnId="{CF3C4C1E-4F15-41A8-A03A-822CBD34E033}">
      <dgm:prSet/>
      <dgm:spPr/>
      <dgm:t>
        <a:bodyPr/>
        <a:lstStyle/>
        <a:p>
          <a:endParaRPr lang="en-US"/>
        </a:p>
      </dgm:t>
    </dgm:pt>
    <dgm:pt modelId="{23509D46-4B15-472B-8065-D63B12CEE37C}" type="pres">
      <dgm:prSet presAssocID="{563A4FA7-4143-4177-8D17-C806403A13B9}" presName="root" presStyleCnt="0">
        <dgm:presLayoutVars>
          <dgm:dir/>
          <dgm:resizeHandles val="exact"/>
        </dgm:presLayoutVars>
      </dgm:prSet>
      <dgm:spPr/>
    </dgm:pt>
    <dgm:pt modelId="{E776DF0B-0DB9-4DEB-AD3B-B24825126C6D}" type="pres">
      <dgm:prSet presAssocID="{E2C745B5-1CDA-443A-9A44-91A637D129EC}" presName="compNode" presStyleCnt="0"/>
      <dgm:spPr/>
    </dgm:pt>
    <dgm:pt modelId="{758D96E2-8E8C-42C8-BA6F-02344A7BC604}" type="pres">
      <dgm:prSet presAssocID="{E2C745B5-1CDA-443A-9A44-91A637D129EC}" presName="bgRect" presStyleLbl="bgShp" presStyleIdx="0" presStyleCnt="2"/>
      <dgm:spPr>
        <a:solidFill>
          <a:schemeClr val="accent2"/>
        </a:solidFill>
      </dgm:spPr>
    </dgm:pt>
    <dgm:pt modelId="{9A88DF00-FEFD-4A84-8CD3-D601C946FDDE}" type="pres">
      <dgm:prSet presAssocID="{E2C745B5-1CDA-443A-9A44-91A637D12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C39FE1FD-E6B7-47A9-B378-6BF88CBD0E30}" type="pres">
      <dgm:prSet presAssocID="{E2C745B5-1CDA-443A-9A44-91A637D129EC}" presName="spaceRect" presStyleCnt="0"/>
      <dgm:spPr/>
    </dgm:pt>
    <dgm:pt modelId="{07EE6A69-22F5-4104-8051-46457E226DB3}" type="pres">
      <dgm:prSet presAssocID="{E2C745B5-1CDA-443A-9A44-91A637D129EC}" presName="parTx" presStyleLbl="revTx" presStyleIdx="0" presStyleCnt="2">
        <dgm:presLayoutVars>
          <dgm:chMax val="0"/>
          <dgm:chPref val="0"/>
        </dgm:presLayoutVars>
      </dgm:prSet>
      <dgm:spPr/>
    </dgm:pt>
    <dgm:pt modelId="{E5421D1A-AC65-4E34-AAE7-5A0341A702B6}" type="pres">
      <dgm:prSet presAssocID="{849DC57F-8D44-4E31-B79E-14704A3FB549}" presName="sibTrans" presStyleCnt="0"/>
      <dgm:spPr/>
    </dgm:pt>
    <dgm:pt modelId="{1C176153-E88A-4812-A68D-6C1D1955543C}" type="pres">
      <dgm:prSet presAssocID="{061FE7C7-E2A0-48B7-A6F3-88D86119EB4D}" presName="compNode" presStyleCnt="0"/>
      <dgm:spPr/>
    </dgm:pt>
    <dgm:pt modelId="{1DF5EA1A-9A86-4F19-BD12-F7C4D760DA1C}" type="pres">
      <dgm:prSet presAssocID="{061FE7C7-E2A0-48B7-A6F3-88D86119EB4D}" presName="bgRect" presStyleLbl="bgShp" presStyleIdx="1" presStyleCnt="2"/>
      <dgm:spPr>
        <a:solidFill>
          <a:schemeClr val="accent2"/>
        </a:solidFill>
      </dgm:spPr>
    </dgm:pt>
    <dgm:pt modelId="{CD2514BF-6E72-4C00-96B1-85976CA78B5B}" type="pres">
      <dgm:prSet presAssocID="{061FE7C7-E2A0-48B7-A6F3-88D86119E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DFF5E09-C21A-40DE-BF1E-28BF321CD0AF}" type="pres">
      <dgm:prSet presAssocID="{061FE7C7-E2A0-48B7-A6F3-88D86119EB4D}" presName="spaceRect" presStyleCnt="0"/>
      <dgm:spPr/>
    </dgm:pt>
    <dgm:pt modelId="{B7AA0A85-755D-406F-8A5B-BBE6A4A866D3}" type="pres">
      <dgm:prSet presAssocID="{061FE7C7-E2A0-48B7-A6F3-88D86119EB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EA4003-EDD7-4892-9823-F4A2A1BA9FB3}" type="presOf" srcId="{563A4FA7-4143-4177-8D17-C806403A13B9}" destId="{23509D46-4B15-472B-8065-D63B12CEE37C}" srcOrd="0" destOrd="0" presId="urn:microsoft.com/office/officeart/2018/2/layout/IconVerticalSolidList"/>
    <dgm:cxn modelId="{CF3C4C1E-4F15-41A8-A03A-822CBD34E033}" srcId="{563A4FA7-4143-4177-8D17-C806403A13B9}" destId="{061FE7C7-E2A0-48B7-A6F3-88D86119EB4D}" srcOrd="1" destOrd="0" parTransId="{D10918AC-1FA4-481A-8898-ABC9477F6786}" sibTransId="{63E0030F-E984-4E3D-832A-FB137338AA65}"/>
    <dgm:cxn modelId="{74676941-1BAE-4C9F-80DA-541DF59961F9}" type="presOf" srcId="{061FE7C7-E2A0-48B7-A6F3-88D86119EB4D}" destId="{B7AA0A85-755D-406F-8A5B-BBE6A4A866D3}" srcOrd="0" destOrd="0" presId="urn:microsoft.com/office/officeart/2018/2/layout/IconVerticalSolidList"/>
    <dgm:cxn modelId="{0C4643B2-8DDD-4EE3-85D7-47AB48B8FE61}" type="presOf" srcId="{E2C745B5-1CDA-443A-9A44-91A637D129EC}" destId="{07EE6A69-22F5-4104-8051-46457E226DB3}" srcOrd="0" destOrd="0" presId="urn:microsoft.com/office/officeart/2018/2/layout/IconVerticalSolidList"/>
    <dgm:cxn modelId="{19D39ABC-B5D4-4275-BA56-B7E5C1C5E848}" srcId="{563A4FA7-4143-4177-8D17-C806403A13B9}" destId="{E2C745B5-1CDA-443A-9A44-91A637D129EC}" srcOrd="0" destOrd="0" parTransId="{5E76C1C2-DE93-4425-A70A-DF3FFAD11C97}" sibTransId="{849DC57F-8D44-4E31-B79E-14704A3FB549}"/>
    <dgm:cxn modelId="{60A723FD-8FD5-4965-A3E2-FCA1F0CAF540}" type="presParOf" srcId="{23509D46-4B15-472B-8065-D63B12CEE37C}" destId="{E776DF0B-0DB9-4DEB-AD3B-B24825126C6D}" srcOrd="0" destOrd="0" presId="urn:microsoft.com/office/officeart/2018/2/layout/IconVerticalSolidList"/>
    <dgm:cxn modelId="{FD23C7FA-211A-4A02-B278-DA0AF400C763}" type="presParOf" srcId="{E776DF0B-0DB9-4DEB-AD3B-B24825126C6D}" destId="{758D96E2-8E8C-42C8-BA6F-02344A7BC604}" srcOrd="0" destOrd="0" presId="urn:microsoft.com/office/officeart/2018/2/layout/IconVerticalSolidList"/>
    <dgm:cxn modelId="{3C22D00A-1EA3-4566-AA69-56342C2E5CC6}" type="presParOf" srcId="{E776DF0B-0DB9-4DEB-AD3B-B24825126C6D}" destId="{9A88DF00-FEFD-4A84-8CD3-D601C946FDDE}" srcOrd="1" destOrd="0" presId="urn:microsoft.com/office/officeart/2018/2/layout/IconVerticalSolidList"/>
    <dgm:cxn modelId="{DD83FB19-0FBF-471C-8C67-3961B09C74F2}" type="presParOf" srcId="{E776DF0B-0DB9-4DEB-AD3B-B24825126C6D}" destId="{C39FE1FD-E6B7-47A9-B378-6BF88CBD0E30}" srcOrd="2" destOrd="0" presId="urn:microsoft.com/office/officeart/2018/2/layout/IconVerticalSolidList"/>
    <dgm:cxn modelId="{2C681BD2-7DBE-4879-8607-493B05D086D1}" type="presParOf" srcId="{E776DF0B-0DB9-4DEB-AD3B-B24825126C6D}" destId="{07EE6A69-22F5-4104-8051-46457E226DB3}" srcOrd="3" destOrd="0" presId="urn:microsoft.com/office/officeart/2018/2/layout/IconVerticalSolidList"/>
    <dgm:cxn modelId="{7DE4D593-1677-4815-9CFE-AA0459FB999E}" type="presParOf" srcId="{23509D46-4B15-472B-8065-D63B12CEE37C}" destId="{E5421D1A-AC65-4E34-AAE7-5A0341A702B6}" srcOrd="1" destOrd="0" presId="urn:microsoft.com/office/officeart/2018/2/layout/IconVerticalSolidList"/>
    <dgm:cxn modelId="{3712065D-F65C-455F-839E-83CD857BF378}" type="presParOf" srcId="{23509D46-4B15-472B-8065-D63B12CEE37C}" destId="{1C176153-E88A-4812-A68D-6C1D1955543C}" srcOrd="2" destOrd="0" presId="urn:microsoft.com/office/officeart/2018/2/layout/IconVerticalSolidList"/>
    <dgm:cxn modelId="{6036F5C3-FB59-47F1-8A65-4734535835C2}" type="presParOf" srcId="{1C176153-E88A-4812-A68D-6C1D1955543C}" destId="{1DF5EA1A-9A86-4F19-BD12-F7C4D760DA1C}" srcOrd="0" destOrd="0" presId="urn:microsoft.com/office/officeart/2018/2/layout/IconVerticalSolidList"/>
    <dgm:cxn modelId="{F5B910C7-2865-4E03-AAB0-8FAB8BF8B8F5}" type="presParOf" srcId="{1C176153-E88A-4812-A68D-6C1D1955543C}" destId="{CD2514BF-6E72-4C00-96B1-85976CA78B5B}" srcOrd="1" destOrd="0" presId="urn:microsoft.com/office/officeart/2018/2/layout/IconVerticalSolidList"/>
    <dgm:cxn modelId="{FB951C7E-3023-4C8E-B095-BBAC60DDDE18}" type="presParOf" srcId="{1C176153-E88A-4812-A68D-6C1D1955543C}" destId="{3DFF5E09-C21A-40DE-BF1E-28BF321CD0AF}" srcOrd="2" destOrd="0" presId="urn:microsoft.com/office/officeart/2018/2/layout/IconVerticalSolidList"/>
    <dgm:cxn modelId="{4F6D2FC9-1025-4886-8627-D653F38D1315}" type="presParOf" srcId="{1C176153-E88A-4812-A68D-6C1D1955543C}" destId="{B7AA0A85-755D-406F-8A5B-BBE6A4A86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D38C4F4-FB39-45CC-B696-50D4743107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13694F-C386-401C-9DAB-D84A3F4CDB97}">
      <dgm:prSet/>
      <dgm:spPr>
        <a:solidFill>
          <a:srgbClr val="4E2D02"/>
        </a:solidFill>
      </dgm:spPr>
      <dgm:t>
        <a:bodyPr/>
        <a:lstStyle/>
        <a:p>
          <a:r>
            <a:rPr lang="pt-BR" b="0" i="0" dirty="0"/>
            <a:t>Loops são uma forma útil de repetir a execução de um conjunto de instruções várias vezes. Existem dois tipos principais de loops no VBA:</a:t>
          </a:r>
          <a:endParaRPr lang="en-US" dirty="0"/>
        </a:p>
      </dgm:t>
    </dgm:pt>
    <dgm:pt modelId="{68ED6BF5-2BB7-47E1-AAC5-95154A76584B}" type="parTrans" cxnId="{4A27BFCF-A00A-4FA2-9C2B-A30499656F6B}">
      <dgm:prSet/>
      <dgm:spPr/>
      <dgm:t>
        <a:bodyPr/>
        <a:lstStyle/>
        <a:p>
          <a:endParaRPr lang="en-US"/>
        </a:p>
      </dgm:t>
    </dgm:pt>
    <dgm:pt modelId="{514C4DFD-6F63-4BD4-9ECA-ABD3B2059D2F}" type="sibTrans" cxnId="{4A27BFCF-A00A-4FA2-9C2B-A30499656F6B}">
      <dgm:prSet/>
      <dgm:spPr/>
      <dgm:t>
        <a:bodyPr/>
        <a:lstStyle/>
        <a:p>
          <a:endParaRPr lang="en-US"/>
        </a:p>
      </dgm:t>
    </dgm:pt>
    <dgm:pt modelId="{11D8FB2F-B7AA-45EA-9068-686EAEE4CFAA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- For Next Loop: este tipo de loop é usado quando você sabe quantas vezes deseja executar um conjunto de instruções. A sintaxe básica do loop For Next está na imagem 1:</a:t>
          </a:r>
          <a:endParaRPr lang="en-US" dirty="0"/>
        </a:p>
      </dgm:t>
    </dgm:pt>
    <dgm:pt modelId="{CC19BEBA-4EBC-420D-8785-9A62EA97EE2B}" type="parTrans" cxnId="{0DBA9278-5683-47E0-8B84-22456F1A76B6}">
      <dgm:prSet/>
      <dgm:spPr/>
      <dgm:t>
        <a:bodyPr/>
        <a:lstStyle/>
        <a:p>
          <a:endParaRPr lang="en-US"/>
        </a:p>
      </dgm:t>
    </dgm:pt>
    <dgm:pt modelId="{E1CB1166-32A6-4170-9B4A-19A02EA336A2}" type="sibTrans" cxnId="{0DBA9278-5683-47E0-8B84-22456F1A76B6}">
      <dgm:prSet/>
      <dgm:spPr/>
      <dgm:t>
        <a:bodyPr/>
        <a:lstStyle/>
        <a:p>
          <a:endParaRPr lang="en-US"/>
        </a:p>
      </dgm:t>
    </dgm:pt>
    <dgm:pt modelId="{BE25B062-FA04-4FBD-8D52-C2CE1CC1ABBD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Onde "variável" é o nome da variável que você está usando para controlar o loop, "</a:t>
          </a:r>
          <a:r>
            <a:rPr lang="pt-BR" b="0" i="0" dirty="0" err="1"/>
            <a:t>valor_inicial</a:t>
          </a:r>
          <a:r>
            <a:rPr lang="pt-BR" b="0" i="0" dirty="0"/>
            <a:t>" é o valor inicial da variável, "</a:t>
          </a:r>
          <a:r>
            <a:rPr lang="pt-BR" b="0" i="0" dirty="0" err="1"/>
            <a:t>valor_final</a:t>
          </a:r>
          <a:r>
            <a:rPr lang="pt-BR" b="0" i="0" dirty="0"/>
            <a:t>" é o valor final da variável e "passo" é opcional e é usado para definir o incremento ou decremento da variável a cada iteração do loop.</a:t>
          </a:r>
          <a:endParaRPr lang="en-US" dirty="0"/>
        </a:p>
      </dgm:t>
    </dgm:pt>
    <dgm:pt modelId="{E4D14A27-0597-4321-B2D2-20B296A171B8}" type="parTrans" cxnId="{5F19F106-4EB5-4043-AC28-D35EE5B4DA49}">
      <dgm:prSet/>
      <dgm:spPr/>
      <dgm:t>
        <a:bodyPr/>
        <a:lstStyle/>
        <a:p>
          <a:endParaRPr lang="en-US"/>
        </a:p>
      </dgm:t>
    </dgm:pt>
    <dgm:pt modelId="{F329393E-8E57-42C6-9741-37DF01A418C0}" type="sibTrans" cxnId="{5F19F106-4EB5-4043-AC28-D35EE5B4DA49}">
      <dgm:prSet/>
      <dgm:spPr/>
      <dgm:t>
        <a:bodyPr/>
        <a:lstStyle/>
        <a:p>
          <a:endParaRPr lang="en-US"/>
        </a:p>
      </dgm:t>
    </dgm:pt>
    <dgm:pt modelId="{D7050B0B-9F2D-42ED-9A43-1F126820BD1A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 - Do </a:t>
          </a:r>
          <a:r>
            <a:rPr lang="pt-BR" b="0" i="0" dirty="0" err="1"/>
            <a:t>While</a:t>
          </a:r>
          <a:r>
            <a:rPr lang="pt-BR" b="0" i="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b="0" i="0" dirty="0" err="1"/>
            <a:t>While</a:t>
          </a:r>
          <a:r>
            <a:rPr lang="pt-BR" b="0" i="0" dirty="0"/>
            <a:t> está na imagem 2:</a:t>
          </a:r>
          <a:endParaRPr lang="en-US" dirty="0"/>
        </a:p>
      </dgm:t>
    </dgm:pt>
    <dgm:pt modelId="{61000C87-E329-4184-8178-74CDE8350A7C}" type="parTrans" cxnId="{98C66FDB-668E-47E6-AE15-4288F4BA8FAA}">
      <dgm:prSet/>
      <dgm:spPr/>
      <dgm:t>
        <a:bodyPr/>
        <a:lstStyle/>
        <a:p>
          <a:endParaRPr lang="en-US"/>
        </a:p>
      </dgm:t>
    </dgm:pt>
    <dgm:pt modelId="{91EE9ADA-9F67-416B-81A0-4850733A09E9}" type="sibTrans" cxnId="{98C66FDB-668E-47E6-AE15-4288F4BA8FAA}">
      <dgm:prSet/>
      <dgm:spPr/>
      <dgm:t>
        <a:bodyPr/>
        <a:lstStyle/>
        <a:p>
          <a:endParaRPr lang="en-US"/>
        </a:p>
      </dgm:t>
    </dgm:pt>
    <dgm:pt modelId="{6C10AE48-B068-4708-81D0-07933C5AB951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Onde "condição" é uma expressão que avalia para Verdadeiro ou Falso e é usada para controlar a execução do loop.</a:t>
          </a:r>
          <a:endParaRPr lang="en-US" dirty="0"/>
        </a:p>
      </dgm:t>
    </dgm:pt>
    <dgm:pt modelId="{1F64E18B-2796-4CFA-954B-7C782F088A5F}" type="parTrans" cxnId="{B5AB3EFF-5EC9-4C62-865B-1ACCD4506D0D}">
      <dgm:prSet/>
      <dgm:spPr/>
      <dgm:t>
        <a:bodyPr/>
        <a:lstStyle/>
        <a:p>
          <a:endParaRPr lang="en-US"/>
        </a:p>
      </dgm:t>
    </dgm:pt>
    <dgm:pt modelId="{967618C3-5995-4D07-8E4B-EE079F59B3E0}" type="sibTrans" cxnId="{B5AB3EFF-5EC9-4C62-865B-1ACCD4506D0D}">
      <dgm:prSet/>
      <dgm:spPr/>
      <dgm:t>
        <a:bodyPr/>
        <a:lstStyle/>
        <a:p>
          <a:endParaRPr lang="en-US"/>
        </a:p>
      </dgm:t>
    </dgm:pt>
    <dgm:pt modelId="{97ECD8BA-C13C-4ED9-B7F9-8F614211CEF2}" type="pres">
      <dgm:prSet presAssocID="{9D38C4F4-FB39-45CC-B696-50D4743107B5}" presName="linear" presStyleCnt="0">
        <dgm:presLayoutVars>
          <dgm:animLvl val="lvl"/>
          <dgm:resizeHandles val="exact"/>
        </dgm:presLayoutVars>
      </dgm:prSet>
      <dgm:spPr/>
    </dgm:pt>
    <dgm:pt modelId="{09F43552-2EC7-4E44-AE8D-1D7CE7C19D0B}" type="pres">
      <dgm:prSet presAssocID="{AE13694F-C386-401C-9DAB-D84A3F4CDB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8C450E-9693-4760-9B65-2E598F580DF0}" type="pres">
      <dgm:prSet presAssocID="{514C4DFD-6F63-4BD4-9ECA-ABD3B2059D2F}" presName="spacer" presStyleCnt="0"/>
      <dgm:spPr/>
    </dgm:pt>
    <dgm:pt modelId="{2D6DA504-57F1-43A6-8029-8B1824B31999}" type="pres">
      <dgm:prSet presAssocID="{11D8FB2F-B7AA-45EA-9068-686EAEE4CF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4B38FC-49AD-420B-9E84-7AF3E6CDE76E}" type="pres">
      <dgm:prSet presAssocID="{E1CB1166-32A6-4170-9B4A-19A02EA336A2}" presName="spacer" presStyleCnt="0"/>
      <dgm:spPr/>
    </dgm:pt>
    <dgm:pt modelId="{7214AFC4-AFA3-4A01-9548-533DFA3D14B9}" type="pres">
      <dgm:prSet presAssocID="{BE25B062-FA04-4FBD-8D52-C2CE1CC1AB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1481EB-102D-48AE-95AB-47CA48A5C205}" type="pres">
      <dgm:prSet presAssocID="{F329393E-8E57-42C6-9741-37DF01A418C0}" presName="spacer" presStyleCnt="0"/>
      <dgm:spPr/>
    </dgm:pt>
    <dgm:pt modelId="{97862933-8C58-44B0-95AA-E44164F80559}" type="pres">
      <dgm:prSet presAssocID="{D7050B0B-9F2D-42ED-9A43-1F126820BD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188647-6CF7-48C0-ACA3-B497DD9F041B}" type="pres">
      <dgm:prSet presAssocID="{91EE9ADA-9F67-416B-81A0-4850733A09E9}" presName="spacer" presStyleCnt="0"/>
      <dgm:spPr/>
    </dgm:pt>
    <dgm:pt modelId="{8A4E7280-CA69-418B-ABAF-C570B6F2BDF3}" type="pres">
      <dgm:prSet presAssocID="{6C10AE48-B068-4708-81D0-07933C5AB9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19F106-4EB5-4043-AC28-D35EE5B4DA49}" srcId="{9D38C4F4-FB39-45CC-B696-50D4743107B5}" destId="{BE25B062-FA04-4FBD-8D52-C2CE1CC1ABBD}" srcOrd="2" destOrd="0" parTransId="{E4D14A27-0597-4321-B2D2-20B296A171B8}" sibTransId="{F329393E-8E57-42C6-9741-37DF01A418C0}"/>
    <dgm:cxn modelId="{D443D641-3CBC-4431-BA20-0F4F25D0608C}" type="presOf" srcId="{BE25B062-FA04-4FBD-8D52-C2CE1CC1ABBD}" destId="{7214AFC4-AFA3-4A01-9548-533DFA3D14B9}" srcOrd="0" destOrd="0" presId="urn:microsoft.com/office/officeart/2005/8/layout/vList2"/>
    <dgm:cxn modelId="{30F89945-AFFE-4A68-8D51-F4B52566083F}" type="presOf" srcId="{D7050B0B-9F2D-42ED-9A43-1F126820BD1A}" destId="{97862933-8C58-44B0-95AA-E44164F80559}" srcOrd="0" destOrd="0" presId="urn:microsoft.com/office/officeart/2005/8/layout/vList2"/>
    <dgm:cxn modelId="{C9CA6A51-84CC-4CAA-8F48-28A44FC2BDCA}" type="presOf" srcId="{6C10AE48-B068-4708-81D0-07933C5AB951}" destId="{8A4E7280-CA69-418B-ABAF-C570B6F2BDF3}" srcOrd="0" destOrd="0" presId="urn:microsoft.com/office/officeart/2005/8/layout/vList2"/>
    <dgm:cxn modelId="{0DBA9278-5683-47E0-8B84-22456F1A76B6}" srcId="{9D38C4F4-FB39-45CC-B696-50D4743107B5}" destId="{11D8FB2F-B7AA-45EA-9068-686EAEE4CFAA}" srcOrd="1" destOrd="0" parTransId="{CC19BEBA-4EBC-420D-8785-9A62EA97EE2B}" sibTransId="{E1CB1166-32A6-4170-9B4A-19A02EA336A2}"/>
    <dgm:cxn modelId="{205716A4-4393-4F4F-A5EE-A2BFDECAC593}" type="presOf" srcId="{9D38C4F4-FB39-45CC-B696-50D4743107B5}" destId="{97ECD8BA-C13C-4ED9-B7F9-8F614211CEF2}" srcOrd="0" destOrd="0" presId="urn:microsoft.com/office/officeart/2005/8/layout/vList2"/>
    <dgm:cxn modelId="{D6CB25AC-1F42-49DB-A6B0-6798032D089F}" type="presOf" srcId="{11D8FB2F-B7AA-45EA-9068-686EAEE4CFAA}" destId="{2D6DA504-57F1-43A6-8029-8B1824B31999}" srcOrd="0" destOrd="0" presId="urn:microsoft.com/office/officeart/2005/8/layout/vList2"/>
    <dgm:cxn modelId="{6C6396AD-FFAC-4918-917D-40D1485D5B42}" type="presOf" srcId="{AE13694F-C386-401C-9DAB-D84A3F4CDB97}" destId="{09F43552-2EC7-4E44-AE8D-1D7CE7C19D0B}" srcOrd="0" destOrd="0" presId="urn:microsoft.com/office/officeart/2005/8/layout/vList2"/>
    <dgm:cxn modelId="{4A27BFCF-A00A-4FA2-9C2B-A30499656F6B}" srcId="{9D38C4F4-FB39-45CC-B696-50D4743107B5}" destId="{AE13694F-C386-401C-9DAB-D84A3F4CDB97}" srcOrd="0" destOrd="0" parTransId="{68ED6BF5-2BB7-47E1-AAC5-95154A76584B}" sibTransId="{514C4DFD-6F63-4BD4-9ECA-ABD3B2059D2F}"/>
    <dgm:cxn modelId="{98C66FDB-668E-47E6-AE15-4288F4BA8FAA}" srcId="{9D38C4F4-FB39-45CC-B696-50D4743107B5}" destId="{D7050B0B-9F2D-42ED-9A43-1F126820BD1A}" srcOrd="3" destOrd="0" parTransId="{61000C87-E329-4184-8178-74CDE8350A7C}" sibTransId="{91EE9ADA-9F67-416B-81A0-4850733A09E9}"/>
    <dgm:cxn modelId="{B5AB3EFF-5EC9-4C62-865B-1ACCD4506D0D}" srcId="{9D38C4F4-FB39-45CC-B696-50D4743107B5}" destId="{6C10AE48-B068-4708-81D0-07933C5AB951}" srcOrd="4" destOrd="0" parTransId="{1F64E18B-2796-4CFA-954B-7C782F088A5F}" sibTransId="{967618C3-5995-4D07-8E4B-EE079F59B3E0}"/>
    <dgm:cxn modelId="{F05DFDF4-1FC3-421E-8A29-B85C3D702844}" type="presParOf" srcId="{97ECD8BA-C13C-4ED9-B7F9-8F614211CEF2}" destId="{09F43552-2EC7-4E44-AE8D-1D7CE7C19D0B}" srcOrd="0" destOrd="0" presId="urn:microsoft.com/office/officeart/2005/8/layout/vList2"/>
    <dgm:cxn modelId="{19E02235-316C-4DF1-B7E7-0F3559882104}" type="presParOf" srcId="{97ECD8BA-C13C-4ED9-B7F9-8F614211CEF2}" destId="{438C450E-9693-4760-9B65-2E598F580DF0}" srcOrd="1" destOrd="0" presId="urn:microsoft.com/office/officeart/2005/8/layout/vList2"/>
    <dgm:cxn modelId="{1485132C-57FB-49B0-8854-1BEF24728FF2}" type="presParOf" srcId="{97ECD8BA-C13C-4ED9-B7F9-8F614211CEF2}" destId="{2D6DA504-57F1-43A6-8029-8B1824B31999}" srcOrd="2" destOrd="0" presId="urn:microsoft.com/office/officeart/2005/8/layout/vList2"/>
    <dgm:cxn modelId="{4529E46C-FCE5-42EE-BB67-414D182B0BBF}" type="presParOf" srcId="{97ECD8BA-C13C-4ED9-B7F9-8F614211CEF2}" destId="{364B38FC-49AD-420B-9E84-7AF3E6CDE76E}" srcOrd="3" destOrd="0" presId="urn:microsoft.com/office/officeart/2005/8/layout/vList2"/>
    <dgm:cxn modelId="{608B2937-F7FE-457E-B8DA-54C9318D5B5A}" type="presParOf" srcId="{97ECD8BA-C13C-4ED9-B7F9-8F614211CEF2}" destId="{7214AFC4-AFA3-4A01-9548-533DFA3D14B9}" srcOrd="4" destOrd="0" presId="urn:microsoft.com/office/officeart/2005/8/layout/vList2"/>
    <dgm:cxn modelId="{4EF3A007-8460-4681-A906-032501058F12}" type="presParOf" srcId="{97ECD8BA-C13C-4ED9-B7F9-8F614211CEF2}" destId="{0C1481EB-102D-48AE-95AB-47CA48A5C205}" srcOrd="5" destOrd="0" presId="urn:microsoft.com/office/officeart/2005/8/layout/vList2"/>
    <dgm:cxn modelId="{651D1C78-BED6-4696-8700-E3A2C9ED05BA}" type="presParOf" srcId="{97ECD8BA-C13C-4ED9-B7F9-8F614211CEF2}" destId="{97862933-8C58-44B0-95AA-E44164F80559}" srcOrd="6" destOrd="0" presId="urn:microsoft.com/office/officeart/2005/8/layout/vList2"/>
    <dgm:cxn modelId="{3B0DAABA-DE42-476C-B677-BED2B6320E37}" type="presParOf" srcId="{97ECD8BA-C13C-4ED9-B7F9-8F614211CEF2}" destId="{4D188647-6CF7-48C0-ACA3-B497DD9F041B}" srcOrd="7" destOrd="0" presId="urn:microsoft.com/office/officeart/2005/8/layout/vList2"/>
    <dgm:cxn modelId="{61EC14C5-717D-4B85-86D0-5D994C991594}" type="presParOf" srcId="{97ECD8BA-C13C-4ED9-B7F9-8F614211CEF2}" destId="{8A4E7280-CA69-418B-ABAF-C570B6F2BD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A54C4-5C14-482C-B81D-6589A4D1B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1E7AEE-8BB4-4D1D-AEDD-C03AD1AC4649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Visual Basic for Applications (VBA) De forma </a:t>
          </a:r>
          <a:r>
            <a:rPr lang="en-US" sz="1600" dirty="0" err="1">
              <a:solidFill>
                <a:schemeClr val="tx1"/>
              </a:solidFill>
            </a:rPr>
            <a:t>Geral</a:t>
          </a:r>
          <a:r>
            <a:rPr lang="en-US" sz="1600" dirty="0">
              <a:solidFill>
                <a:schemeClr val="tx1"/>
              </a:solidFill>
            </a:rPr>
            <a:t>.</a:t>
          </a:r>
        </a:p>
      </dgm:t>
    </dgm:pt>
    <dgm:pt modelId="{173D6A81-A2A3-4D0E-9C97-A0B0AF23550D}" type="par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D02507C-893B-4466-9F17-F8465F2E7833}" type="sib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C209B52-3E00-4D36-B0B2-E38B9BF2D941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Conhecimento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na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integração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programas</a:t>
          </a:r>
          <a:r>
            <a:rPr lang="en-US" sz="1600" dirty="0">
              <a:solidFill>
                <a:schemeClr val="tx1"/>
              </a:solidFill>
            </a:rPr>
            <a:t> com o Excel via </a:t>
          </a:r>
          <a:r>
            <a:rPr lang="en-US" sz="1600" dirty="0" err="1">
              <a:solidFill>
                <a:schemeClr val="tx1"/>
              </a:solidFill>
            </a:rPr>
            <a:t>referências</a:t>
          </a:r>
          <a:r>
            <a:rPr lang="en-US" sz="1600" dirty="0">
              <a:solidFill>
                <a:schemeClr val="tx1"/>
              </a:solidFill>
            </a:rPr>
            <a:t> e plugins.</a:t>
          </a:r>
        </a:p>
      </dgm:t>
    </dgm:pt>
    <dgm:pt modelId="{75A88DF8-2F79-4DC3-AF5F-1C04718D1F77}" type="par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7EE0A8F-910B-4005-AB0B-0AFE0977724A}" type="sib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A618B24-DFA9-45B0-96EA-2A57359AFF6A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Criar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conteúdos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Auxílio</a:t>
          </a:r>
          <a:r>
            <a:rPr lang="en-US" sz="1600" dirty="0">
              <a:solidFill>
                <a:schemeClr val="tx1"/>
              </a:solidFill>
            </a:rPr>
            <a:t> Visual no VBA.</a:t>
          </a:r>
        </a:p>
      </dgm:t>
    </dgm:pt>
    <dgm:pt modelId="{4E790E2D-172F-4377-BF10-6801762C222D}" type="par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5D1BD98-0E5D-4CB3-89B9-89BCA611AAB5}" type="sib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82AA522-AD75-4019-B0AE-7D42CB736A3A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do SAP Script integrado ao VBA (Brose).</a:t>
          </a:r>
          <a:endParaRPr lang="en-US" sz="1600" dirty="0">
            <a:solidFill>
              <a:schemeClr val="tx1"/>
            </a:solidFill>
          </a:endParaRPr>
        </a:p>
      </dgm:t>
    </dgm:pt>
    <dgm:pt modelId="{09C799ED-421A-43E3-BA95-48846470162A}" type="par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2ECDDEF-1F92-406E-B7EF-06F560D587D6}" type="sib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C27C236-B80C-44CE-A6B5-8A7FCF89E91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dirty="0">
            <a:solidFill>
              <a:schemeClr val="tx1"/>
            </a:solidFill>
          </a:endParaRPr>
        </a:p>
      </dgm:t>
    </dgm:pt>
    <dgm:pt modelId="{32610A70-14CB-4DF4-9F46-C0E731A448FE}" type="par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5A6A79E-8FEC-4461-808D-22C57DF80752}" type="sib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CC394A0-4FE4-4D2F-8F77-4E39C6FE7AAF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dirty="0">
            <a:solidFill>
              <a:schemeClr val="tx1"/>
            </a:solidFill>
          </a:endParaRPr>
        </a:p>
      </dgm:t>
    </dgm:pt>
    <dgm:pt modelId="{EA9B6C86-9801-4489-8119-2E4FDC23963D}" type="par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8D20F10-1746-4D1B-9F2D-D97E7EEC9B36}" type="sib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EE6AEBD-D257-4591-8B66-D1A66E0F3F2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dirty="0">
            <a:solidFill>
              <a:schemeClr val="tx1"/>
            </a:solidFill>
          </a:endParaRPr>
        </a:p>
      </dgm:t>
    </dgm:pt>
    <dgm:pt modelId="{9BAEB018-06E1-461E-A08F-707D1A6B6FDE}" type="par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F81B22A-3B03-4BAE-9894-B18A75D650F7}" type="sib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3D9AA81-C49B-4796-AEF7-3A72527C8537}" type="pres">
      <dgm:prSet presAssocID="{ED6A54C4-5C14-482C-B81D-6589A4D1BC6D}" presName="root" presStyleCnt="0">
        <dgm:presLayoutVars>
          <dgm:dir/>
          <dgm:resizeHandles val="exact"/>
        </dgm:presLayoutVars>
      </dgm:prSet>
      <dgm:spPr/>
    </dgm:pt>
    <dgm:pt modelId="{429A3C39-9B51-4D68-AC1B-A9987AD09D18}" type="pres">
      <dgm:prSet presAssocID="{411E7AEE-8BB4-4D1D-AEDD-C03AD1AC4649}" presName="compNode" presStyleCnt="0"/>
      <dgm:spPr/>
    </dgm:pt>
    <dgm:pt modelId="{1E993E5A-953B-4A77-91A8-AAC61A8C7027}" type="pres">
      <dgm:prSet presAssocID="{411E7AEE-8BB4-4D1D-AEDD-C03AD1AC4649}" presName="bgRect" presStyleLbl="bgShp" presStyleIdx="0" presStyleCnt="7"/>
      <dgm:spPr/>
    </dgm:pt>
    <dgm:pt modelId="{422EADF1-4D86-492A-976C-81C2FD232D2A}" type="pres">
      <dgm:prSet presAssocID="{411E7AEE-8BB4-4D1D-AEDD-C03AD1AC464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23D0985-45DC-4ECB-9AFF-9569000E95FD}" type="pres">
      <dgm:prSet presAssocID="{411E7AEE-8BB4-4D1D-AEDD-C03AD1AC4649}" presName="spaceRect" presStyleCnt="0"/>
      <dgm:spPr/>
    </dgm:pt>
    <dgm:pt modelId="{708FDAF5-9AAF-40B4-A41C-71128CF85AFF}" type="pres">
      <dgm:prSet presAssocID="{411E7AEE-8BB4-4D1D-AEDD-C03AD1AC4649}" presName="parTx" presStyleLbl="revTx" presStyleIdx="0" presStyleCnt="7">
        <dgm:presLayoutVars>
          <dgm:chMax val="0"/>
          <dgm:chPref val="0"/>
        </dgm:presLayoutVars>
      </dgm:prSet>
      <dgm:spPr/>
    </dgm:pt>
    <dgm:pt modelId="{6B6EFFD6-9190-4092-95D8-4CF58BDB5244}" type="pres">
      <dgm:prSet presAssocID="{5D02507C-893B-4466-9F17-F8465F2E7833}" presName="sibTrans" presStyleCnt="0"/>
      <dgm:spPr/>
    </dgm:pt>
    <dgm:pt modelId="{9F7A3766-B7EB-4363-8510-81C7870625FD}" type="pres">
      <dgm:prSet presAssocID="{3C209B52-3E00-4D36-B0B2-E38B9BF2D941}" presName="compNode" presStyleCnt="0"/>
      <dgm:spPr/>
    </dgm:pt>
    <dgm:pt modelId="{10C1FF02-98A1-49E3-ADBB-EA796553790B}" type="pres">
      <dgm:prSet presAssocID="{3C209B52-3E00-4D36-B0B2-E38B9BF2D941}" presName="bgRect" presStyleLbl="bgShp" presStyleIdx="1" presStyleCnt="7"/>
      <dgm:spPr/>
    </dgm:pt>
    <dgm:pt modelId="{45B58FB4-73A7-487A-90A1-7DE79AD9F0D4}" type="pres">
      <dgm:prSet presAssocID="{3C209B52-3E00-4D36-B0B2-E38B9BF2D94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4837903B-3370-435E-972A-B3AC3235A249}" type="pres">
      <dgm:prSet presAssocID="{3C209B52-3E00-4D36-B0B2-E38B9BF2D941}" presName="spaceRect" presStyleCnt="0"/>
      <dgm:spPr/>
    </dgm:pt>
    <dgm:pt modelId="{0D2CB2BB-A8E8-4D86-8D79-A9A27CDC3AF6}" type="pres">
      <dgm:prSet presAssocID="{3C209B52-3E00-4D36-B0B2-E38B9BF2D941}" presName="parTx" presStyleLbl="revTx" presStyleIdx="1" presStyleCnt="7">
        <dgm:presLayoutVars>
          <dgm:chMax val="0"/>
          <dgm:chPref val="0"/>
        </dgm:presLayoutVars>
      </dgm:prSet>
      <dgm:spPr/>
    </dgm:pt>
    <dgm:pt modelId="{3DC23B62-D3E8-4D53-A937-A808A63E74AF}" type="pres">
      <dgm:prSet presAssocID="{47EE0A8F-910B-4005-AB0B-0AFE0977724A}" presName="sibTrans" presStyleCnt="0"/>
      <dgm:spPr/>
    </dgm:pt>
    <dgm:pt modelId="{C483FD71-B575-45B2-B885-CAEEFB6507B0}" type="pres">
      <dgm:prSet presAssocID="{CA618B24-DFA9-45B0-96EA-2A57359AFF6A}" presName="compNode" presStyleCnt="0"/>
      <dgm:spPr/>
    </dgm:pt>
    <dgm:pt modelId="{EB1DE1B5-D3C4-4184-AF51-E8F3C0E1108F}" type="pres">
      <dgm:prSet presAssocID="{CA618B24-DFA9-45B0-96EA-2A57359AFF6A}" presName="bgRect" presStyleLbl="bgShp" presStyleIdx="2" presStyleCnt="7" custLinFactNeighborY="-3647"/>
      <dgm:spPr/>
    </dgm:pt>
    <dgm:pt modelId="{1751655D-9BB6-45A6-926D-CCA9EC8D4A12}" type="pres">
      <dgm:prSet presAssocID="{CA618B24-DFA9-45B0-96EA-2A57359AFF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370DF473-3AC4-4E41-ABD5-1F07CBF0D968}" type="pres">
      <dgm:prSet presAssocID="{CA618B24-DFA9-45B0-96EA-2A57359AFF6A}" presName="spaceRect" presStyleCnt="0"/>
      <dgm:spPr/>
    </dgm:pt>
    <dgm:pt modelId="{327C6A46-3AE9-499E-817C-03019C92FFD3}" type="pres">
      <dgm:prSet presAssocID="{CA618B24-DFA9-45B0-96EA-2A57359AFF6A}" presName="parTx" presStyleLbl="revTx" presStyleIdx="2" presStyleCnt="7">
        <dgm:presLayoutVars>
          <dgm:chMax val="0"/>
          <dgm:chPref val="0"/>
        </dgm:presLayoutVars>
      </dgm:prSet>
      <dgm:spPr/>
    </dgm:pt>
    <dgm:pt modelId="{AB1FD569-C637-4456-8753-09B32E3E939F}" type="pres">
      <dgm:prSet presAssocID="{C5D1BD98-0E5D-4CB3-89B9-89BCA611AAB5}" presName="sibTrans" presStyleCnt="0"/>
      <dgm:spPr/>
    </dgm:pt>
    <dgm:pt modelId="{0500A52F-E72C-42DC-9BEF-431A3461A912}" type="pres">
      <dgm:prSet presAssocID="{582AA522-AD75-4019-B0AE-7D42CB736A3A}" presName="compNode" presStyleCnt="0"/>
      <dgm:spPr/>
    </dgm:pt>
    <dgm:pt modelId="{49544BB7-380D-4D95-ACCF-A472DF22EA06}" type="pres">
      <dgm:prSet presAssocID="{582AA522-AD75-4019-B0AE-7D42CB736A3A}" presName="bgRect" presStyleLbl="bgShp" presStyleIdx="3" presStyleCnt="7"/>
      <dgm:spPr/>
    </dgm:pt>
    <dgm:pt modelId="{5B44236D-9595-423B-ACE4-85CC749C6C7E}" type="pres">
      <dgm:prSet presAssocID="{582AA522-AD75-4019-B0AE-7D42CB736A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937371-41AF-47F5-A1D1-761DC9027116}" type="pres">
      <dgm:prSet presAssocID="{582AA522-AD75-4019-B0AE-7D42CB736A3A}" presName="spaceRect" presStyleCnt="0"/>
      <dgm:spPr/>
    </dgm:pt>
    <dgm:pt modelId="{55053F93-43E3-438A-B89A-A8C64311C713}" type="pres">
      <dgm:prSet presAssocID="{582AA522-AD75-4019-B0AE-7D42CB736A3A}" presName="parTx" presStyleLbl="revTx" presStyleIdx="3" presStyleCnt="7">
        <dgm:presLayoutVars>
          <dgm:chMax val="0"/>
          <dgm:chPref val="0"/>
        </dgm:presLayoutVars>
      </dgm:prSet>
      <dgm:spPr/>
    </dgm:pt>
    <dgm:pt modelId="{37DCA040-C00B-4A80-B553-41FDEDA939D4}" type="pres">
      <dgm:prSet presAssocID="{92ECDDEF-1F92-406E-B7EF-06F560D587D6}" presName="sibTrans" presStyleCnt="0"/>
      <dgm:spPr/>
    </dgm:pt>
    <dgm:pt modelId="{73D5BF85-CC12-42B3-BA04-0BFCF01482BF}" type="pres">
      <dgm:prSet presAssocID="{2C27C236-B80C-44CE-A6B5-8A7FCF89E910}" presName="compNode" presStyleCnt="0"/>
      <dgm:spPr/>
    </dgm:pt>
    <dgm:pt modelId="{5327511F-F00A-4B8F-B7ED-FDABDABC5D09}" type="pres">
      <dgm:prSet presAssocID="{2C27C236-B80C-44CE-A6B5-8A7FCF89E910}" presName="bgRect" presStyleLbl="bgShp" presStyleIdx="4" presStyleCnt="7"/>
      <dgm:spPr/>
    </dgm:pt>
    <dgm:pt modelId="{1599E25E-F728-4F48-9917-7B80AE4F7E2F}" type="pres">
      <dgm:prSet presAssocID="{2C27C236-B80C-44CE-A6B5-8A7FCF89E91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6FBED9-E428-4771-B12F-6476A1EDE384}" type="pres">
      <dgm:prSet presAssocID="{2C27C236-B80C-44CE-A6B5-8A7FCF89E910}" presName="spaceRect" presStyleCnt="0"/>
      <dgm:spPr/>
    </dgm:pt>
    <dgm:pt modelId="{668E4AB1-0475-4F73-991A-F10BC7C5D49D}" type="pres">
      <dgm:prSet presAssocID="{2C27C236-B80C-44CE-A6B5-8A7FCF89E910}" presName="parTx" presStyleLbl="revTx" presStyleIdx="4" presStyleCnt="7">
        <dgm:presLayoutVars>
          <dgm:chMax val="0"/>
          <dgm:chPref val="0"/>
        </dgm:presLayoutVars>
      </dgm:prSet>
      <dgm:spPr/>
    </dgm:pt>
    <dgm:pt modelId="{9CC3601B-1F90-494F-AECF-23091415703F}" type="pres">
      <dgm:prSet presAssocID="{95A6A79E-8FEC-4461-808D-22C57DF80752}" presName="sibTrans" presStyleCnt="0"/>
      <dgm:spPr/>
    </dgm:pt>
    <dgm:pt modelId="{7D9F1F0D-6CD2-464F-AAFD-D7800D297861}" type="pres">
      <dgm:prSet presAssocID="{9CC394A0-4FE4-4D2F-8F77-4E39C6FE7AAF}" presName="compNode" presStyleCnt="0"/>
      <dgm:spPr/>
    </dgm:pt>
    <dgm:pt modelId="{817C6672-C710-40F6-B8BA-4016049BF5A3}" type="pres">
      <dgm:prSet presAssocID="{9CC394A0-4FE4-4D2F-8F77-4E39C6FE7AAF}" presName="bgRect" presStyleLbl="bgShp" presStyleIdx="5" presStyleCnt="7"/>
      <dgm:spPr/>
    </dgm:pt>
    <dgm:pt modelId="{72068737-A417-4CD7-98BF-FAC649E6230B}" type="pres">
      <dgm:prSet presAssocID="{9CC394A0-4FE4-4D2F-8F77-4E39C6FE7A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0F770D3B-EAAD-455E-A536-84C6B253F3E8}" type="pres">
      <dgm:prSet presAssocID="{9CC394A0-4FE4-4D2F-8F77-4E39C6FE7AAF}" presName="spaceRect" presStyleCnt="0"/>
      <dgm:spPr/>
    </dgm:pt>
    <dgm:pt modelId="{198C0146-B903-4C78-A607-C631A8D0655E}" type="pres">
      <dgm:prSet presAssocID="{9CC394A0-4FE4-4D2F-8F77-4E39C6FE7AAF}" presName="parTx" presStyleLbl="revTx" presStyleIdx="5" presStyleCnt="7">
        <dgm:presLayoutVars>
          <dgm:chMax val="0"/>
          <dgm:chPref val="0"/>
        </dgm:presLayoutVars>
      </dgm:prSet>
      <dgm:spPr/>
    </dgm:pt>
    <dgm:pt modelId="{001F8486-F6CC-42B4-8648-F107CFC719C0}" type="pres">
      <dgm:prSet presAssocID="{B8D20F10-1746-4D1B-9F2D-D97E7EEC9B36}" presName="sibTrans" presStyleCnt="0"/>
      <dgm:spPr/>
    </dgm:pt>
    <dgm:pt modelId="{424E6612-BF4E-4A86-8DB4-0ADC8A7DD82F}" type="pres">
      <dgm:prSet presAssocID="{3EE6AEBD-D257-4591-8B66-D1A66E0F3F20}" presName="compNode" presStyleCnt="0"/>
      <dgm:spPr/>
    </dgm:pt>
    <dgm:pt modelId="{17CD8C8B-0D0A-47C9-B0D7-495AB8FB1F84}" type="pres">
      <dgm:prSet presAssocID="{3EE6AEBD-D257-4591-8B66-D1A66E0F3F20}" presName="bgRect" presStyleLbl="bgShp" presStyleIdx="6" presStyleCnt="7"/>
      <dgm:spPr/>
    </dgm:pt>
    <dgm:pt modelId="{E8E757C9-C77A-4384-904D-7D48B048C5AB}" type="pres">
      <dgm:prSet presAssocID="{3EE6AEBD-D257-4591-8B66-D1A66E0F3F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809875-E9C4-4FED-BE4B-D2FF0B716F16}" type="pres">
      <dgm:prSet presAssocID="{3EE6AEBD-D257-4591-8B66-D1A66E0F3F20}" presName="spaceRect" presStyleCnt="0"/>
      <dgm:spPr/>
    </dgm:pt>
    <dgm:pt modelId="{8E5103D8-7A68-4561-A0E7-F2F8B5E184D4}" type="pres">
      <dgm:prSet presAssocID="{3EE6AEBD-D257-4591-8B66-D1A66E0F3F2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2AF606-2191-4788-9108-F8DF546381DF}" srcId="{ED6A54C4-5C14-482C-B81D-6589A4D1BC6D}" destId="{411E7AEE-8BB4-4D1D-AEDD-C03AD1AC4649}" srcOrd="0" destOrd="0" parTransId="{173D6A81-A2A3-4D0E-9C97-A0B0AF23550D}" sibTransId="{5D02507C-893B-4466-9F17-F8465F2E7833}"/>
    <dgm:cxn modelId="{256F8708-5F9F-4816-8F8A-05742423BF5C}" type="presOf" srcId="{CA618B24-DFA9-45B0-96EA-2A57359AFF6A}" destId="{327C6A46-3AE9-499E-817C-03019C92FFD3}" srcOrd="0" destOrd="0" presId="urn:microsoft.com/office/officeart/2018/2/layout/IconVerticalSolidList"/>
    <dgm:cxn modelId="{202F5016-7A7F-419F-9211-2BE0FC783F5A}" type="presOf" srcId="{411E7AEE-8BB4-4D1D-AEDD-C03AD1AC4649}" destId="{708FDAF5-9AAF-40B4-A41C-71128CF85AFF}" srcOrd="0" destOrd="0" presId="urn:microsoft.com/office/officeart/2018/2/layout/IconVerticalSolidList"/>
    <dgm:cxn modelId="{3E3E5021-7FBA-4894-9E28-4420C81818F6}" srcId="{ED6A54C4-5C14-482C-B81D-6589A4D1BC6D}" destId="{CA618B24-DFA9-45B0-96EA-2A57359AFF6A}" srcOrd="2" destOrd="0" parTransId="{4E790E2D-172F-4377-BF10-6801762C222D}" sibTransId="{C5D1BD98-0E5D-4CB3-89B9-89BCA611AAB5}"/>
    <dgm:cxn modelId="{336CC625-B307-407F-992F-558BEFB6B241}" type="presOf" srcId="{ED6A54C4-5C14-482C-B81D-6589A4D1BC6D}" destId="{63D9AA81-C49B-4796-AEF7-3A72527C8537}" srcOrd="0" destOrd="0" presId="urn:microsoft.com/office/officeart/2018/2/layout/IconVerticalSolidList"/>
    <dgm:cxn modelId="{A1B9D037-957C-4256-B3E2-83EDAEB84606}" srcId="{ED6A54C4-5C14-482C-B81D-6589A4D1BC6D}" destId="{3EE6AEBD-D257-4591-8B66-D1A66E0F3F20}" srcOrd="6" destOrd="0" parTransId="{9BAEB018-06E1-461E-A08F-707D1A6B6FDE}" sibTransId="{DF81B22A-3B03-4BAE-9894-B18A75D650F7}"/>
    <dgm:cxn modelId="{17BD3C3C-67E9-4A03-960D-582D91B4CCEF}" type="presOf" srcId="{3EE6AEBD-D257-4591-8B66-D1A66E0F3F20}" destId="{8E5103D8-7A68-4561-A0E7-F2F8B5E184D4}" srcOrd="0" destOrd="0" presId="urn:microsoft.com/office/officeart/2018/2/layout/IconVerticalSolidList"/>
    <dgm:cxn modelId="{38A25847-FF2D-4E8A-8ECB-C32AAEA8B96B}" srcId="{ED6A54C4-5C14-482C-B81D-6589A4D1BC6D}" destId="{9CC394A0-4FE4-4D2F-8F77-4E39C6FE7AAF}" srcOrd="5" destOrd="0" parTransId="{EA9B6C86-9801-4489-8119-2E4FDC23963D}" sibTransId="{B8D20F10-1746-4D1B-9F2D-D97E7EEC9B36}"/>
    <dgm:cxn modelId="{42FB627B-EADB-4E53-9C50-90383BE34026}" type="presOf" srcId="{3C209B52-3E00-4D36-B0B2-E38B9BF2D941}" destId="{0D2CB2BB-A8E8-4D86-8D79-A9A27CDC3AF6}" srcOrd="0" destOrd="0" presId="urn:microsoft.com/office/officeart/2018/2/layout/IconVerticalSolidList"/>
    <dgm:cxn modelId="{C897CF82-9B1A-4070-95BE-50A47BE10ACC}" type="presOf" srcId="{2C27C236-B80C-44CE-A6B5-8A7FCF89E910}" destId="{668E4AB1-0475-4F73-991A-F10BC7C5D49D}" srcOrd="0" destOrd="0" presId="urn:microsoft.com/office/officeart/2018/2/layout/IconVerticalSolidList"/>
    <dgm:cxn modelId="{A875C292-BFD6-431E-AA32-703CAB9A8D17}" srcId="{ED6A54C4-5C14-482C-B81D-6589A4D1BC6D}" destId="{2C27C236-B80C-44CE-A6B5-8A7FCF89E910}" srcOrd="4" destOrd="0" parTransId="{32610A70-14CB-4DF4-9F46-C0E731A448FE}" sibTransId="{95A6A79E-8FEC-4461-808D-22C57DF80752}"/>
    <dgm:cxn modelId="{B7E12299-3C4A-4154-A93D-CDC3D314D49C}" srcId="{ED6A54C4-5C14-482C-B81D-6589A4D1BC6D}" destId="{3C209B52-3E00-4D36-B0B2-E38B9BF2D941}" srcOrd="1" destOrd="0" parTransId="{75A88DF8-2F79-4DC3-AF5F-1C04718D1F77}" sibTransId="{47EE0A8F-910B-4005-AB0B-0AFE0977724A}"/>
    <dgm:cxn modelId="{4227C29A-730E-49A1-A8F5-4FAB2F9C9AAC}" type="presOf" srcId="{9CC394A0-4FE4-4D2F-8F77-4E39C6FE7AAF}" destId="{198C0146-B903-4C78-A607-C631A8D0655E}" srcOrd="0" destOrd="0" presId="urn:microsoft.com/office/officeart/2018/2/layout/IconVerticalSolidList"/>
    <dgm:cxn modelId="{1ED78DB2-9F6D-4BD1-81FB-0295B7AE6F3D}" type="presOf" srcId="{582AA522-AD75-4019-B0AE-7D42CB736A3A}" destId="{55053F93-43E3-438A-B89A-A8C64311C713}" srcOrd="0" destOrd="0" presId="urn:microsoft.com/office/officeart/2018/2/layout/IconVerticalSolidList"/>
    <dgm:cxn modelId="{2F598ED4-ABB7-46CF-8DEA-09229A91A56E}" srcId="{ED6A54C4-5C14-482C-B81D-6589A4D1BC6D}" destId="{582AA522-AD75-4019-B0AE-7D42CB736A3A}" srcOrd="3" destOrd="0" parTransId="{09C799ED-421A-43E3-BA95-48846470162A}" sibTransId="{92ECDDEF-1F92-406E-B7EF-06F560D587D6}"/>
    <dgm:cxn modelId="{EF45CA69-CC44-4790-A8D2-E6BDBC5F013F}" type="presParOf" srcId="{63D9AA81-C49B-4796-AEF7-3A72527C8537}" destId="{429A3C39-9B51-4D68-AC1B-A9987AD09D18}" srcOrd="0" destOrd="0" presId="urn:microsoft.com/office/officeart/2018/2/layout/IconVerticalSolidList"/>
    <dgm:cxn modelId="{08B3EDA2-8CC5-418C-B6A2-9633660290B5}" type="presParOf" srcId="{429A3C39-9B51-4D68-AC1B-A9987AD09D18}" destId="{1E993E5A-953B-4A77-91A8-AAC61A8C7027}" srcOrd="0" destOrd="0" presId="urn:microsoft.com/office/officeart/2018/2/layout/IconVerticalSolidList"/>
    <dgm:cxn modelId="{EEE48FAA-C459-4185-89DA-DC04CD4BB8B1}" type="presParOf" srcId="{429A3C39-9B51-4D68-AC1B-A9987AD09D18}" destId="{422EADF1-4D86-492A-976C-81C2FD232D2A}" srcOrd="1" destOrd="0" presId="urn:microsoft.com/office/officeart/2018/2/layout/IconVerticalSolidList"/>
    <dgm:cxn modelId="{72185497-ECCE-4CD5-9417-823F1B584430}" type="presParOf" srcId="{429A3C39-9B51-4D68-AC1B-A9987AD09D18}" destId="{023D0985-45DC-4ECB-9AFF-9569000E95FD}" srcOrd="2" destOrd="0" presId="urn:microsoft.com/office/officeart/2018/2/layout/IconVerticalSolidList"/>
    <dgm:cxn modelId="{70B2190A-01CB-4DF1-9D63-26EB1E663008}" type="presParOf" srcId="{429A3C39-9B51-4D68-AC1B-A9987AD09D18}" destId="{708FDAF5-9AAF-40B4-A41C-71128CF85AFF}" srcOrd="3" destOrd="0" presId="urn:microsoft.com/office/officeart/2018/2/layout/IconVerticalSolidList"/>
    <dgm:cxn modelId="{ECF16160-7938-4548-B839-619424FF4A17}" type="presParOf" srcId="{63D9AA81-C49B-4796-AEF7-3A72527C8537}" destId="{6B6EFFD6-9190-4092-95D8-4CF58BDB5244}" srcOrd="1" destOrd="0" presId="urn:microsoft.com/office/officeart/2018/2/layout/IconVerticalSolidList"/>
    <dgm:cxn modelId="{450A4614-3DF6-4CB2-9489-AB68F68881D1}" type="presParOf" srcId="{63D9AA81-C49B-4796-AEF7-3A72527C8537}" destId="{9F7A3766-B7EB-4363-8510-81C7870625FD}" srcOrd="2" destOrd="0" presId="urn:microsoft.com/office/officeart/2018/2/layout/IconVerticalSolidList"/>
    <dgm:cxn modelId="{3CA9227F-8346-4D30-AE06-D323BB838367}" type="presParOf" srcId="{9F7A3766-B7EB-4363-8510-81C7870625FD}" destId="{10C1FF02-98A1-49E3-ADBB-EA796553790B}" srcOrd="0" destOrd="0" presId="urn:microsoft.com/office/officeart/2018/2/layout/IconVerticalSolidList"/>
    <dgm:cxn modelId="{39DF560E-7E67-4A08-9144-53DBC41CDD02}" type="presParOf" srcId="{9F7A3766-B7EB-4363-8510-81C7870625FD}" destId="{45B58FB4-73A7-487A-90A1-7DE79AD9F0D4}" srcOrd="1" destOrd="0" presId="urn:microsoft.com/office/officeart/2018/2/layout/IconVerticalSolidList"/>
    <dgm:cxn modelId="{7E892020-6078-49E7-839F-0C742FDCA606}" type="presParOf" srcId="{9F7A3766-B7EB-4363-8510-81C7870625FD}" destId="{4837903B-3370-435E-972A-B3AC3235A249}" srcOrd="2" destOrd="0" presId="urn:microsoft.com/office/officeart/2018/2/layout/IconVerticalSolidList"/>
    <dgm:cxn modelId="{2164D38E-937B-432A-B62A-3955D9A9EAC1}" type="presParOf" srcId="{9F7A3766-B7EB-4363-8510-81C7870625FD}" destId="{0D2CB2BB-A8E8-4D86-8D79-A9A27CDC3AF6}" srcOrd="3" destOrd="0" presId="urn:microsoft.com/office/officeart/2018/2/layout/IconVerticalSolidList"/>
    <dgm:cxn modelId="{BDF90E37-50FA-4443-83DF-BA6330B49F0C}" type="presParOf" srcId="{63D9AA81-C49B-4796-AEF7-3A72527C8537}" destId="{3DC23B62-D3E8-4D53-A937-A808A63E74AF}" srcOrd="3" destOrd="0" presId="urn:microsoft.com/office/officeart/2018/2/layout/IconVerticalSolidList"/>
    <dgm:cxn modelId="{6C707618-48CA-45F3-A7B1-9290A51B9226}" type="presParOf" srcId="{63D9AA81-C49B-4796-AEF7-3A72527C8537}" destId="{C483FD71-B575-45B2-B885-CAEEFB6507B0}" srcOrd="4" destOrd="0" presId="urn:microsoft.com/office/officeart/2018/2/layout/IconVerticalSolidList"/>
    <dgm:cxn modelId="{94C2AB06-BC20-445B-8C0C-BC04F2B8609F}" type="presParOf" srcId="{C483FD71-B575-45B2-B885-CAEEFB6507B0}" destId="{EB1DE1B5-D3C4-4184-AF51-E8F3C0E1108F}" srcOrd="0" destOrd="0" presId="urn:microsoft.com/office/officeart/2018/2/layout/IconVerticalSolidList"/>
    <dgm:cxn modelId="{92BB3AE6-DA17-4E1F-A859-5C2F59D7BEA0}" type="presParOf" srcId="{C483FD71-B575-45B2-B885-CAEEFB6507B0}" destId="{1751655D-9BB6-45A6-926D-CCA9EC8D4A12}" srcOrd="1" destOrd="0" presId="urn:microsoft.com/office/officeart/2018/2/layout/IconVerticalSolidList"/>
    <dgm:cxn modelId="{144EBD5C-9005-4539-A96E-497D3B4D13DA}" type="presParOf" srcId="{C483FD71-B575-45B2-B885-CAEEFB6507B0}" destId="{370DF473-3AC4-4E41-ABD5-1F07CBF0D968}" srcOrd="2" destOrd="0" presId="urn:microsoft.com/office/officeart/2018/2/layout/IconVerticalSolidList"/>
    <dgm:cxn modelId="{F0DB477E-ABC4-40BE-AE46-71305C6BD95B}" type="presParOf" srcId="{C483FD71-B575-45B2-B885-CAEEFB6507B0}" destId="{327C6A46-3AE9-499E-817C-03019C92FFD3}" srcOrd="3" destOrd="0" presId="urn:microsoft.com/office/officeart/2018/2/layout/IconVerticalSolidList"/>
    <dgm:cxn modelId="{A9C342A7-5203-40C4-BD91-B8E3E9DB584E}" type="presParOf" srcId="{63D9AA81-C49B-4796-AEF7-3A72527C8537}" destId="{AB1FD569-C637-4456-8753-09B32E3E939F}" srcOrd="5" destOrd="0" presId="urn:microsoft.com/office/officeart/2018/2/layout/IconVerticalSolidList"/>
    <dgm:cxn modelId="{9F6383A8-8567-45DF-8ACE-F7E84F567C39}" type="presParOf" srcId="{63D9AA81-C49B-4796-AEF7-3A72527C8537}" destId="{0500A52F-E72C-42DC-9BEF-431A3461A912}" srcOrd="6" destOrd="0" presId="urn:microsoft.com/office/officeart/2018/2/layout/IconVerticalSolidList"/>
    <dgm:cxn modelId="{F8C404F4-64BF-4441-BE79-13383953939C}" type="presParOf" srcId="{0500A52F-E72C-42DC-9BEF-431A3461A912}" destId="{49544BB7-380D-4D95-ACCF-A472DF22EA06}" srcOrd="0" destOrd="0" presId="urn:microsoft.com/office/officeart/2018/2/layout/IconVerticalSolidList"/>
    <dgm:cxn modelId="{112B2D70-D611-43E1-92F8-997ADB2577BE}" type="presParOf" srcId="{0500A52F-E72C-42DC-9BEF-431A3461A912}" destId="{5B44236D-9595-423B-ACE4-85CC749C6C7E}" srcOrd="1" destOrd="0" presId="urn:microsoft.com/office/officeart/2018/2/layout/IconVerticalSolidList"/>
    <dgm:cxn modelId="{F1C4F717-F222-4730-8C7D-BFD28A0B7185}" type="presParOf" srcId="{0500A52F-E72C-42DC-9BEF-431A3461A912}" destId="{FE937371-41AF-47F5-A1D1-761DC9027116}" srcOrd="2" destOrd="0" presId="urn:microsoft.com/office/officeart/2018/2/layout/IconVerticalSolidList"/>
    <dgm:cxn modelId="{982F15FB-911A-4170-822D-11ABAC4514B6}" type="presParOf" srcId="{0500A52F-E72C-42DC-9BEF-431A3461A912}" destId="{55053F93-43E3-438A-B89A-A8C64311C713}" srcOrd="3" destOrd="0" presId="urn:microsoft.com/office/officeart/2018/2/layout/IconVerticalSolidList"/>
    <dgm:cxn modelId="{AF03EDBB-BA56-4542-9E32-E50606BFF889}" type="presParOf" srcId="{63D9AA81-C49B-4796-AEF7-3A72527C8537}" destId="{37DCA040-C00B-4A80-B553-41FDEDA939D4}" srcOrd="7" destOrd="0" presId="urn:microsoft.com/office/officeart/2018/2/layout/IconVerticalSolidList"/>
    <dgm:cxn modelId="{213CF904-C1A2-495F-A897-FC101463467D}" type="presParOf" srcId="{63D9AA81-C49B-4796-AEF7-3A72527C8537}" destId="{73D5BF85-CC12-42B3-BA04-0BFCF01482BF}" srcOrd="8" destOrd="0" presId="urn:microsoft.com/office/officeart/2018/2/layout/IconVerticalSolidList"/>
    <dgm:cxn modelId="{D2151465-9918-443D-847C-F459F2F0F014}" type="presParOf" srcId="{73D5BF85-CC12-42B3-BA04-0BFCF01482BF}" destId="{5327511F-F00A-4B8F-B7ED-FDABDABC5D09}" srcOrd="0" destOrd="0" presId="urn:microsoft.com/office/officeart/2018/2/layout/IconVerticalSolidList"/>
    <dgm:cxn modelId="{1882FF2C-60F5-4392-8BD4-50B7B59FAA9C}" type="presParOf" srcId="{73D5BF85-CC12-42B3-BA04-0BFCF01482BF}" destId="{1599E25E-F728-4F48-9917-7B80AE4F7E2F}" srcOrd="1" destOrd="0" presId="urn:microsoft.com/office/officeart/2018/2/layout/IconVerticalSolidList"/>
    <dgm:cxn modelId="{005798F1-63B5-4E60-A64F-04386011AE50}" type="presParOf" srcId="{73D5BF85-CC12-42B3-BA04-0BFCF01482BF}" destId="{796FBED9-E428-4771-B12F-6476A1EDE384}" srcOrd="2" destOrd="0" presId="urn:microsoft.com/office/officeart/2018/2/layout/IconVerticalSolidList"/>
    <dgm:cxn modelId="{C3AAFB1A-0802-43DA-811C-238E1411B58D}" type="presParOf" srcId="{73D5BF85-CC12-42B3-BA04-0BFCF01482BF}" destId="{668E4AB1-0475-4F73-991A-F10BC7C5D49D}" srcOrd="3" destOrd="0" presId="urn:microsoft.com/office/officeart/2018/2/layout/IconVerticalSolidList"/>
    <dgm:cxn modelId="{95378D60-127C-43E2-8945-CE2E8EC8E36D}" type="presParOf" srcId="{63D9AA81-C49B-4796-AEF7-3A72527C8537}" destId="{9CC3601B-1F90-494F-AECF-23091415703F}" srcOrd="9" destOrd="0" presId="urn:microsoft.com/office/officeart/2018/2/layout/IconVerticalSolidList"/>
    <dgm:cxn modelId="{BFEEA639-46A5-449E-B504-4AF14FD28FCC}" type="presParOf" srcId="{63D9AA81-C49B-4796-AEF7-3A72527C8537}" destId="{7D9F1F0D-6CD2-464F-AAFD-D7800D297861}" srcOrd="10" destOrd="0" presId="urn:microsoft.com/office/officeart/2018/2/layout/IconVerticalSolidList"/>
    <dgm:cxn modelId="{DE73B96C-AA86-4039-BFC6-E452C33DEA90}" type="presParOf" srcId="{7D9F1F0D-6CD2-464F-AAFD-D7800D297861}" destId="{817C6672-C710-40F6-B8BA-4016049BF5A3}" srcOrd="0" destOrd="0" presId="urn:microsoft.com/office/officeart/2018/2/layout/IconVerticalSolidList"/>
    <dgm:cxn modelId="{DB1B7FCB-E524-4788-B111-5F2C8E17760B}" type="presParOf" srcId="{7D9F1F0D-6CD2-464F-AAFD-D7800D297861}" destId="{72068737-A417-4CD7-98BF-FAC649E6230B}" srcOrd="1" destOrd="0" presId="urn:microsoft.com/office/officeart/2018/2/layout/IconVerticalSolidList"/>
    <dgm:cxn modelId="{1E525560-CA0E-4103-B790-D42CF41CCC90}" type="presParOf" srcId="{7D9F1F0D-6CD2-464F-AAFD-D7800D297861}" destId="{0F770D3B-EAAD-455E-A536-84C6B253F3E8}" srcOrd="2" destOrd="0" presId="urn:microsoft.com/office/officeart/2018/2/layout/IconVerticalSolidList"/>
    <dgm:cxn modelId="{450CF665-B6B3-4639-9734-AF67ADD1D552}" type="presParOf" srcId="{7D9F1F0D-6CD2-464F-AAFD-D7800D297861}" destId="{198C0146-B903-4C78-A607-C631A8D0655E}" srcOrd="3" destOrd="0" presId="urn:microsoft.com/office/officeart/2018/2/layout/IconVerticalSolidList"/>
    <dgm:cxn modelId="{9D40B93F-7EB5-4BD7-AC02-53F59841A2B1}" type="presParOf" srcId="{63D9AA81-C49B-4796-AEF7-3A72527C8537}" destId="{001F8486-F6CC-42B4-8648-F107CFC719C0}" srcOrd="11" destOrd="0" presId="urn:microsoft.com/office/officeart/2018/2/layout/IconVerticalSolidList"/>
    <dgm:cxn modelId="{6A0186F5-2D87-4D87-A7C2-B99F2B7A5B8C}" type="presParOf" srcId="{63D9AA81-C49B-4796-AEF7-3A72527C8537}" destId="{424E6612-BF4E-4A86-8DB4-0ADC8A7DD82F}" srcOrd="12" destOrd="0" presId="urn:microsoft.com/office/officeart/2018/2/layout/IconVerticalSolidList"/>
    <dgm:cxn modelId="{B4F9C6C1-B9F8-40AD-879D-EF3B9680FCFB}" type="presParOf" srcId="{424E6612-BF4E-4A86-8DB4-0ADC8A7DD82F}" destId="{17CD8C8B-0D0A-47C9-B0D7-495AB8FB1F84}" srcOrd="0" destOrd="0" presId="urn:microsoft.com/office/officeart/2018/2/layout/IconVerticalSolidList"/>
    <dgm:cxn modelId="{9669F8C5-3EBD-4073-BB8A-77F65CA36B55}" type="presParOf" srcId="{424E6612-BF4E-4A86-8DB4-0ADC8A7DD82F}" destId="{E8E757C9-C77A-4384-904D-7D48B048C5AB}" srcOrd="1" destOrd="0" presId="urn:microsoft.com/office/officeart/2018/2/layout/IconVerticalSolidList"/>
    <dgm:cxn modelId="{6BB34EB9-AC49-4B83-B7D7-35D101BC2973}" type="presParOf" srcId="{424E6612-BF4E-4A86-8DB4-0ADC8A7DD82F}" destId="{8C809875-E9C4-4FED-BE4B-D2FF0B716F16}" srcOrd="2" destOrd="0" presId="urn:microsoft.com/office/officeart/2018/2/layout/IconVerticalSolidList"/>
    <dgm:cxn modelId="{5B5F6742-3D68-4713-9030-6976BA960FBE}" type="presParOf" srcId="{424E6612-BF4E-4A86-8DB4-0ADC8A7DD82F}" destId="{8E5103D8-7A68-4561-A0E7-F2F8B5E184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37488C-D3D6-496F-B732-DC82A4074B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5A48FF7-C942-4A53-A039-3EAA41EE470A}">
      <dgm:prSet/>
      <dgm:spPr/>
      <dgm:t>
        <a:bodyPr/>
        <a:lstStyle/>
        <a:p>
          <a:r>
            <a:rPr lang="pt-BR" b="0" i="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/>
        </a:p>
      </dgm:t>
    </dgm:pt>
    <dgm:pt modelId="{F8AD1A81-C19F-40C6-B884-54DB6ADF1C62}" type="parTrans" cxnId="{18DFC625-1E86-4990-8870-17BC4D28D4CE}">
      <dgm:prSet/>
      <dgm:spPr/>
      <dgm:t>
        <a:bodyPr/>
        <a:lstStyle/>
        <a:p>
          <a:endParaRPr lang="pt-BR"/>
        </a:p>
      </dgm:t>
    </dgm:pt>
    <dgm:pt modelId="{9D50FB36-0B63-4677-8058-3FDA8E659D60}" type="sibTrans" cxnId="{18DFC625-1E86-4990-8870-17BC4D28D4CE}">
      <dgm:prSet/>
      <dgm:spPr/>
      <dgm:t>
        <a:bodyPr/>
        <a:lstStyle/>
        <a:p>
          <a:endParaRPr lang="pt-BR"/>
        </a:p>
      </dgm:t>
    </dgm:pt>
    <dgm:pt modelId="{23CBBA00-B3B7-44C2-96CB-8D2DF0D55089}">
      <dgm:prSet/>
      <dgm:spPr/>
      <dgm:t>
        <a:bodyPr/>
        <a:lstStyle/>
        <a:p>
          <a:r>
            <a:rPr lang="pt-BR" b="0" i="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/>
        </a:p>
      </dgm:t>
    </dgm:pt>
    <dgm:pt modelId="{3F09C59E-C996-4D0E-9738-7EE291CF40D0}" type="parTrans" cxnId="{C08DF899-DDA0-45D7-B128-9B3588F7EE60}">
      <dgm:prSet/>
      <dgm:spPr/>
      <dgm:t>
        <a:bodyPr/>
        <a:lstStyle/>
        <a:p>
          <a:endParaRPr lang="pt-BR"/>
        </a:p>
      </dgm:t>
    </dgm:pt>
    <dgm:pt modelId="{8B791C44-ADBE-4A7C-BE01-319B0E3A8436}" type="sibTrans" cxnId="{C08DF899-DDA0-45D7-B128-9B3588F7EE60}">
      <dgm:prSet/>
      <dgm:spPr/>
      <dgm:t>
        <a:bodyPr/>
        <a:lstStyle/>
        <a:p>
          <a:endParaRPr lang="pt-BR"/>
        </a:p>
      </dgm:t>
    </dgm:pt>
    <dgm:pt modelId="{91BD2589-FE5F-4775-814E-FA3F112401CE}" type="pres">
      <dgm:prSet presAssocID="{4837488C-D3D6-496F-B732-DC82A4074B47}" presName="linear" presStyleCnt="0">
        <dgm:presLayoutVars>
          <dgm:animLvl val="lvl"/>
          <dgm:resizeHandles val="exact"/>
        </dgm:presLayoutVars>
      </dgm:prSet>
      <dgm:spPr/>
    </dgm:pt>
    <dgm:pt modelId="{D97ED8E5-67DE-4652-80C7-2EB9305DFA6B}" type="pres">
      <dgm:prSet presAssocID="{25A48FF7-C942-4A53-A039-3EAA41EE4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103F19-ABC9-45D2-9515-C7A2798C1666}" type="pres">
      <dgm:prSet presAssocID="{9D50FB36-0B63-4677-8058-3FDA8E659D60}" presName="spacer" presStyleCnt="0"/>
      <dgm:spPr/>
    </dgm:pt>
    <dgm:pt modelId="{F5BDC6B1-75D4-473D-88A1-40C1952CE9A1}" type="pres">
      <dgm:prSet presAssocID="{23CBBA00-B3B7-44C2-96CB-8D2DF0D550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160A12-F0B2-485F-A819-16626A27E6F3}" type="presOf" srcId="{4837488C-D3D6-496F-B732-DC82A4074B47}" destId="{91BD2589-FE5F-4775-814E-FA3F112401CE}" srcOrd="0" destOrd="0" presId="urn:microsoft.com/office/officeart/2005/8/layout/vList2"/>
    <dgm:cxn modelId="{18DFC625-1E86-4990-8870-17BC4D28D4CE}" srcId="{4837488C-D3D6-496F-B732-DC82A4074B47}" destId="{25A48FF7-C942-4A53-A039-3EAA41EE470A}" srcOrd="0" destOrd="0" parTransId="{F8AD1A81-C19F-40C6-B884-54DB6ADF1C62}" sibTransId="{9D50FB36-0B63-4677-8058-3FDA8E659D60}"/>
    <dgm:cxn modelId="{ACA81A41-6A57-499E-B85F-44E04C410C22}" type="presOf" srcId="{25A48FF7-C942-4A53-A039-3EAA41EE470A}" destId="{D97ED8E5-67DE-4652-80C7-2EB9305DFA6B}" srcOrd="0" destOrd="0" presId="urn:microsoft.com/office/officeart/2005/8/layout/vList2"/>
    <dgm:cxn modelId="{C08DF899-DDA0-45D7-B128-9B3588F7EE60}" srcId="{4837488C-D3D6-496F-B732-DC82A4074B47}" destId="{23CBBA00-B3B7-44C2-96CB-8D2DF0D55089}" srcOrd="1" destOrd="0" parTransId="{3F09C59E-C996-4D0E-9738-7EE291CF40D0}" sibTransId="{8B791C44-ADBE-4A7C-BE01-319B0E3A8436}"/>
    <dgm:cxn modelId="{B44676E2-8CCF-4D6D-B25C-56C92B9AEC49}" type="presOf" srcId="{23CBBA00-B3B7-44C2-96CB-8D2DF0D55089}" destId="{F5BDC6B1-75D4-473D-88A1-40C1952CE9A1}" srcOrd="0" destOrd="0" presId="urn:microsoft.com/office/officeart/2005/8/layout/vList2"/>
    <dgm:cxn modelId="{A52E3E7E-A2B5-4DC8-8ED0-04E09C327A57}" type="presParOf" srcId="{91BD2589-FE5F-4775-814E-FA3F112401CE}" destId="{D97ED8E5-67DE-4652-80C7-2EB9305DFA6B}" srcOrd="0" destOrd="0" presId="urn:microsoft.com/office/officeart/2005/8/layout/vList2"/>
    <dgm:cxn modelId="{CDA6190E-B7B7-4AD2-9DE5-6B021616CB3D}" type="presParOf" srcId="{91BD2589-FE5F-4775-814E-FA3F112401CE}" destId="{E9103F19-ABC9-45D2-9515-C7A2798C1666}" srcOrd="1" destOrd="0" presId="urn:microsoft.com/office/officeart/2005/8/layout/vList2"/>
    <dgm:cxn modelId="{192C69C9-F48A-4BC2-A688-ACC087FA3B8F}" type="presParOf" srcId="{91BD2589-FE5F-4775-814E-FA3F112401CE}" destId="{F5BDC6B1-75D4-473D-88A1-40C1952CE9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B6E8A10-E6CA-4DC0-8083-D14547B0C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3D67C9B-207A-48A1-AA8F-0186005F2703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i="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dirty="0"/>
        </a:p>
      </dgm:t>
    </dgm:pt>
    <dgm:pt modelId="{623E2683-BB0B-4BE8-B47E-B9807A1493D2}" type="parTrans" cxnId="{DC990F47-579B-4BB0-85BD-ABEFA13244F4}">
      <dgm:prSet/>
      <dgm:spPr/>
      <dgm:t>
        <a:bodyPr/>
        <a:lstStyle/>
        <a:p>
          <a:endParaRPr lang="pt-BR"/>
        </a:p>
      </dgm:t>
    </dgm:pt>
    <dgm:pt modelId="{290C737E-B905-4534-A69C-A22F1009DECB}" type="sibTrans" cxnId="{DC990F47-579B-4BB0-85BD-ABEFA13244F4}">
      <dgm:prSet/>
      <dgm:spPr/>
      <dgm:t>
        <a:bodyPr/>
        <a:lstStyle/>
        <a:p>
          <a:endParaRPr lang="pt-BR"/>
        </a:p>
      </dgm:t>
    </dgm:pt>
    <dgm:pt modelId="{FA84D04D-4F43-4157-96A4-02903022F520}" type="pres">
      <dgm:prSet presAssocID="{AB6E8A10-E6CA-4DC0-8083-D14547B0CE82}" presName="linear" presStyleCnt="0">
        <dgm:presLayoutVars>
          <dgm:animLvl val="lvl"/>
          <dgm:resizeHandles val="exact"/>
        </dgm:presLayoutVars>
      </dgm:prSet>
      <dgm:spPr/>
    </dgm:pt>
    <dgm:pt modelId="{4747081C-2B80-4BDD-9BFF-7BECA82DF024}" type="pres">
      <dgm:prSet presAssocID="{03D67C9B-207A-48A1-AA8F-0186005F2703}" presName="parentText" presStyleLbl="node1" presStyleIdx="0" presStyleCnt="1" custLinFactNeighborX="-1586" custLinFactNeighborY="32726">
        <dgm:presLayoutVars>
          <dgm:chMax val="0"/>
          <dgm:bulletEnabled val="1"/>
        </dgm:presLayoutVars>
      </dgm:prSet>
      <dgm:spPr/>
    </dgm:pt>
  </dgm:ptLst>
  <dgm:cxnLst>
    <dgm:cxn modelId="{C249FD03-B183-4698-A48C-501FA59AAE3A}" type="presOf" srcId="{03D67C9B-207A-48A1-AA8F-0186005F2703}" destId="{4747081C-2B80-4BDD-9BFF-7BECA82DF024}" srcOrd="0" destOrd="0" presId="urn:microsoft.com/office/officeart/2005/8/layout/vList2"/>
    <dgm:cxn modelId="{DC990F47-579B-4BB0-85BD-ABEFA13244F4}" srcId="{AB6E8A10-E6CA-4DC0-8083-D14547B0CE82}" destId="{03D67C9B-207A-48A1-AA8F-0186005F2703}" srcOrd="0" destOrd="0" parTransId="{623E2683-BB0B-4BE8-B47E-B9807A1493D2}" sibTransId="{290C737E-B905-4534-A69C-A22F1009DECB}"/>
    <dgm:cxn modelId="{64CD22D2-5732-44A0-94F0-B289E979FB45}" type="presOf" srcId="{AB6E8A10-E6CA-4DC0-8083-D14547B0CE82}" destId="{FA84D04D-4F43-4157-96A4-02903022F520}" srcOrd="0" destOrd="0" presId="urn:microsoft.com/office/officeart/2005/8/layout/vList2"/>
    <dgm:cxn modelId="{B732D075-9247-4B53-B93C-ED4613E9547C}" type="presParOf" srcId="{FA84D04D-4F43-4157-96A4-02903022F520}" destId="{4747081C-2B80-4BDD-9BFF-7BECA82DF0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E950C2-6D79-460D-BEBB-E97178B5EA4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9B2BE-604E-4B4B-8BBD-6581577830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1 - Grave uma macro para selecionar a célula A1, digitar "Olá mundo!" e formatar o texto em negrito.</a:t>
          </a:r>
          <a:endParaRPr lang="en-US" dirty="0"/>
        </a:p>
      </dgm:t>
    </dgm:pt>
    <dgm:pt modelId="{6A457193-47D8-45EF-A18B-AB65EBDDDBD3}" type="parTrans" cxnId="{B33B4562-6AA9-47CE-A5EE-6582F0C74921}">
      <dgm:prSet/>
      <dgm:spPr/>
      <dgm:t>
        <a:bodyPr/>
        <a:lstStyle/>
        <a:p>
          <a:endParaRPr lang="en-US"/>
        </a:p>
      </dgm:t>
    </dgm:pt>
    <dgm:pt modelId="{A300A85B-D83A-405A-8C1F-AF48C442A5C0}" type="sibTrans" cxnId="{B33B4562-6AA9-47CE-A5EE-6582F0C749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9DF863-5142-4911-91D5-2489A9A930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2 - Grave uma macro para selecionar as células A1 a A5, preencher com a cor azul e adicionar uma borda com linha dupla em volta.</a:t>
          </a:r>
          <a:endParaRPr lang="en-US" dirty="0"/>
        </a:p>
      </dgm:t>
    </dgm:pt>
    <dgm:pt modelId="{89356C89-ED5C-4126-893A-D3B128246321}" type="parTrans" cxnId="{5A0C3799-0D12-4FE1-9ED6-A6D85AF30572}">
      <dgm:prSet/>
      <dgm:spPr/>
      <dgm:t>
        <a:bodyPr/>
        <a:lstStyle/>
        <a:p>
          <a:endParaRPr lang="en-US"/>
        </a:p>
      </dgm:t>
    </dgm:pt>
    <dgm:pt modelId="{6F8D2AC5-B2F6-472A-AE24-D2C75661DBC4}" type="sibTrans" cxnId="{5A0C3799-0D12-4FE1-9ED6-A6D85AF305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03948B-559D-4F1A-84E6-F7D9EBEEADD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3 - Grave uma macro para copiar a célula A1 e colar nas células B1 e C1, mantendo a formatação original.</a:t>
          </a:r>
          <a:endParaRPr lang="en-US" dirty="0"/>
        </a:p>
      </dgm:t>
    </dgm:pt>
    <dgm:pt modelId="{471E561A-DC70-4155-B1A4-FEECD1C2C711}" type="parTrans" cxnId="{A91B536F-717F-4405-9F63-861203939C7C}">
      <dgm:prSet/>
      <dgm:spPr/>
      <dgm:t>
        <a:bodyPr/>
        <a:lstStyle/>
        <a:p>
          <a:endParaRPr lang="en-US"/>
        </a:p>
      </dgm:t>
    </dgm:pt>
    <dgm:pt modelId="{6A1F2C52-EF3B-4D8A-BD28-D03AD3AD9DB1}" type="sibTrans" cxnId="{A91B536F-717F-4405-9F63-861203939C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9037B-A615-4D0F-8D9E-D62A31226BC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4 - Grave uma macro para inserir uma nova planilha no final do arquivo, renomear para "Vendas" e inserir as colunas A, B e C com os títulos "Produto", "Quantidade" e "Preço".</a:t>
          </a:r>
          <a:endParaRPr lang="en-US" dirty="0"/>
        </a:p>
      </dgm:t>
    </dgm:pt>
    <dgm:pt modelId="{9F2F2E66-2CC4-426E-9CE1-5A7ED9B7D01C}" type="parTrans" cxnId="{9AD14775-F5C4-4A47-AD38-71BCF22E0B78}">
      <dgm:prSet/>
      <dgm:spPr/>
      <dgm:t>
        <a:bodyPr/>
        <a:lstStyle/>
        <a:p>
          <a:endParaRPr lang="en-US"/>
        </a:p>
      </dgm:t>
    </dgm:pt>
    <dgm:pt modelId="{36C741D8-7A62-4DAD-B06C-EF36413B7129}" type="sibTrans" cxnId="{9AD14775-F5C4-4A47-AD38-71BCF22E0B78}">
      <dgm:prSet/>
      <dgm:spPr/>
      <dgm:t>
        <a:bodyPr/>
        <a:lstStyle/>
        <a:p>
          <a:endParaRPr lang="en-US"/>
        </a:p>
      </dgm:t>
    </dgm:pt>
    <dgm:pt modelId="{3851D9A1-226D-45FA-B077-2FF1CFFD2C76}" type="pres">
      <dgm:prSet presAssocID="{DEE950C2-6D79-460D-BEBB-E97178B5EA4B}" presName="linear" presStyleCnt="0">
        <dgm:presLayoutVars>
          <dgm:animLvl val="lvl"/>
          <dgm:resizeHandles val="exact"/>
        </dgm:presLayoutVars>
      </dgm:prSet>
      <dgm:spPr/>
    </dgm:pt>
    <dgm:pt modelId="{A341F664-ACE5-4C30-86CC-2F1935A893C6}" type="pres">
      <dgm:prSet presAssocID="{5C59B2BE-604E-4B4B-8BBD-6581577830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18C9C6-484F-4570-A0B3-39C937A62E85}" type="pres">
      <dgm:prSet presAssocID="{A300A85B-D83A-405A-8C1F-AF48C442A5C0}" presName="spacer" presStyleCnt="0"/>
      <dgm:spPr/>
    </dgm:pt>
    <dgm:pt modelId="{D69D065C-66A8-4E70-833D-11210E83FB89}" type="pres">
      <dgm:prSet presAssocID="{FD9DF863-5142-4911-91D5-2489A9A930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8B910E-7CF1-48FA-B3BC-2D2EE8E0F8E6}" type="pres">
      <dgm:prSet presAssocID="{6F8D2AC5-B2F6-472A-AE24-D2C75661DBC4}" presName="spacer" presStyleCnt="0"/>
      <dgm:spPr/>
    </dgm:pt>
    <dgm:pt modelId="{87793B65-90C6-485B-AEBD-7964B1FFEECB}" type="pres">
      <dgm:prSet presAssocID="{EF03948B-559D-4F1A-84E6-F7D9EBEEAD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AACEFF-0F71-408C-9D5A-121343F3990C}" type="pres">
      <dgm:prSet presAssocID="{6A1F2C52-EF3B-4D8A-BD28-D03AD3AD9DB1}" presName="spacer" presStyleCnt="0"/>
      <dgm:spPr/>
    </dgm:pt>
    <dgm:pt modelId="{125E445D-6F45-4553-94CF-0BF83F9BAA7B}" type="pres">
      <dgm:prSet presAssocID="{5179037B-A615-4D0F-8D9E-D62A31226B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4D8A31-DAF2-4C08-AFAC-034FF187AEA7}" type="presOf" srcId="{DEE950C2-6D79-460D-BEBB-E97178B5EA4B}" destId="{3851D9A1-226D-45FA-B077-2FF1CFFD2C76}" srcOrd="0" destOrd="0" presId="urn:microsoft.com/office/officeart/2005/8/layout/vList2"/>
    <dgm:cxn modelId="{2CAF8E3E-7ABB-49BF-8AD1-7BD54F9ABA13}" type="presOf" srcId="{FD9DF863-5142-4911-91D5-2489A9A930B2}" destId="{D69D065C-66A8-4E70-833D-11210E83FB89}" srcOrd="0" destOrd="0" presId="urn:microsoft.com/office/officeart/2005/8/layout/vList2"/>
    <dgm:cxn modelId="{87280E62-4991-46E0-B27F-3EFAF634A27D}" type="presOf" srcId="{EF03948B-559D-4F1A-84E6-F7D9EBEEADD6}" destId="{87793B65-90C6-485B-AEBD-7964B1FFEECB}" srcOrd="0" destOrd="0" presId="urn:microsoft.com/office/officeart/2005/8/layout/vList2"/>
    <dgm:cxn modelId="{B33B4562-6AA9-47CE-A5EE-6582F0C74921}" srcId="{DEE950C2-6D79-460D-BEBB-E97178B5EA4B}" destId="{5C59B2BE-604E-4B4B-8BBD-65815778304F}" srcOrd="0" destOrd="0" parTransId="{6A457193-47D8-45EF-A18B-AB65EBDDDBD3}" sibTransId="{A300A85B-D83A-405A-8C1F-AF48C442A5C0}"/>
    <dgm:cxn modelId="{BB306D42-57AF-4DF2-BC34-AE57452F22C8}" type="presOf" srcId="{5C59B2BE-604E-4B4B-8BBD-65815778304F}" destId="{A341F664-ACE5-4C30-86CC-2F1935A893C6}" srcOrd="0" destOrd="0" presId="urn:microsoft.com/office/officeart/2005/8/layout/vList2"/>
    <dgm:cxn modelId="{A91B536F-717F-4405-9F63-861203939C7C}" srcId="{DEE950C2-6D79-460D-BEBB-E97178B5EA4B}" destId="{EF03948B-559D-4F1A-84E6-F7D9EBEEADD6}" srcOrd="2" destOrd="0" parTransId="{471E561A-DC70-4155-B1A4-FEECD1C2C711}" sibTransId="{6A1F2C52-EF3B-4D8A-BD28-D03AD3AD9DB1}"/>
    <dgm:cxn modelId="{9AD14775-F5C4-4A47-AD38-71BCF22E0B78}" srcId="{DEE950C2-6D79-460D-BEBB-E97178B5EA4B}" destId="{5179037B-A615-4D0F-8D9E-D62A31226BC6}" srcOrd="3" destOrd="0" parTransId="{9F2F2E66-2CC4-426E-9CE1-5A7ED9B7D01C}" sibTransId="{36C741D8-7A62-4DAD-B06C-EF36413B7129}"/>
    <dgm:cxn modelId="{5A0C3799-0D12-4FE1-9ED6-A6D85AF30572}" srcId="{DEE950C2-6D79-460D-BEBB-E97178B5EA4B}" destId="{FD9DF863-5142-4911-91D5-2489A9A930B2}" srcOrd="1" destOrd="0" parTransId="{89356C89-ED5C-4126-893A-D3B128246321}" sibTransId="{6F8D2AC5-B2F6-472A-AE24-D2C75661DBC4}"/>
    <dgm:cxn modelId="{1B802FE9-C001-4766-AE9B-D7B0E1BC45E3}" type="presOf" srcId="{5179037B-A615-4D0F-8D9E-D62A31226BC6}" destId="{125E445D-6F45-4553-94CF-0BF83F9BAA7B}" srcOrd="0" destOrd="0" presId="urn:microsoft.com/office/officeart/2005/8/layout/vList2"/>
    <dgm:cxn modelId="{590349AE-8D35-4062-ACE5-0FFE90250BFB}" type="presParOf" srcId="{3851D9A1-226D-45FA-B077-2FF1CFFD2C76}" destId="{A341F664-ACE5-4C30-86CC-2F1935A893C6}" srcOrd="0" destOrd="0" presId="urn:microsoft.com/office/officeart/2005/8/layout/vList2"/>
    <dgm:cxn modelId="{5126F603-7163-4527-8C2E-273D266D83E5}" type="presParOf" srcId="{3851D9A1-226D-45FA-B077-2FF1CFFD2C76}" destId="{BE18C9C6-484F-4570-A0B3-39C937A62E85}" srcOrd="1" destOrd="0" presId="urn:microsoft.com/office/officeart/2005/8/layout/vList2"/>
    <dgm:cxn modelId="{510EEA15-ECDE-401B-9CAF-6552FF066DC1}" type="presParOf" srcId="{3851D9A1-226D-45FA-B077-2FF1CFFD2C76}" destId="{D69D065C-66A8-4E70-833D-11210E83FB89}" srcOrd="2" destOrd="0" presId="urn:microsoft.com/office/officeart/2005/8/layout/vList2"/>
    <dgm:cxn modelId="{7E46F941-8F8E-492B-8A42-79782A7277F9}" type="presParOf" srcId="{3851D9A1-226D-45FA-B077-2FF1CFFD2C76}" destId="{5C8B910E-7CF1-48FA-B3BC-2D2EE8E0F8E6}" srcOrd="3" destOrd="0" presId="urn:microsoft.com/office/officeart/2005/8/layout/vList2"/>
    <dgm:cxn modelId="{3EF01DA1-3107-4739-8AFA-3B6839945C4D}" type="presParOf" srcId="{3851D9A1-226D-45FA-B077-2FF1CFFD2C76}" destId="{87793B65-90C6-485B-AEBD-7964B1FFEECB}" srcOrd="4" destOrd="0" presId="urn:microsoft.com/office/officeart/2005/8/layout/vList2"/>
    <dgm:cxn modelId="{FC7F389F-29B9-4069-B7D1-544A9D354944}" type="presParOf" srcId="{3851D9A1-226D-45FA-B077-2FF1CFFD2C76}" destId="{04AACEFF-0F71-408C-9D5A-121343F3990C}" srcOrd="5" destOrd="0" presId="urn:microsoft.com/office/officeart/2005/8/layout/vList2"/>
    <dgm:cxn modelId="{A6B631AB-544A-4C21-B3D0-17496B476F54}" type="presParOf" srcId="{3851D9A1-226D-45FA-B077-2FF1CFFD2C76}" destId="{125E445D-6F45-4553-94CF-0BF83F9BAA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69362E4-98AD-4D7C-959A-AACC57E390CF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9766F3-E83B-47B4-8F2E-1F6712E7771E}">
      <dgm:prSet/>
      <dgm:spPr/>
      <dgm:t>
        <a:bodyPr/>
        <a:lstStyle/>
        <a:p>
          <a:r>
            <a:rPr lang="pt-BR" b="0" i="0" dirty="0"/>
            <a:t>5 - Declare uma variável inteira chamada "idade" e atribua o valor 25 a ela.</a:t>
          </a:r>
          <a:endParaRPr lang="en-US" dirty="0"/>
        </a:p>
      </dgm:t>
    </dgm:pt>
    <dgm:pt modelId="{709114A4-88F4-4BBD-A994-BC7DA5102418}" type="parTrans" cxnId="{E38D3B94-4A5A-462D-80F7-AC1FB208FFEC}">
      <dgm:prSet/>
      <dgm:spPr/>
      <dgm:t>
        <a:bodyPr/>
        <a:lstStyle/>
        <a:p>
          <a:endParaRPr lang="en-US"/>
        </a:p>
      </dgm:t>
    </dgm:pt>
    <dgm:pt modelId="{5400BC5D-A1AB-422B-9580-6A7939180665}" type="sibTrans" cxnId="{E38D3B94-4A5A-462D-80F7-AC1FB208FFEC}">
      <dgm:prSet/>
      <dgm:spPr/>
      <dgm:t>
        <a:bodyPr/>
        <a:lstStyle/>
        <a:p>
          <a:endParaRPr lang="en-US"/>
        </a:p>
      </dgm:t>
    </dgm:pt>
    <dgm:pt modelId="{6277D0F6-55FF-4E39-B8DD-35FB8D486855}">
      <dgm:prSet/>
      <dgm:spPr/>
      <dgm:t>
        <a:bodyPr/>
        <a:lstStyle/>
        <a:p>
          <a:r>
            <a:rPr lang="pt-BR" b="0" i="0" dirty="0"/>
            <a:t>6 - Declare uma variável </a:t>
          </a:r>
          <a:r>
            <a:rPr lang="pt-BR" b="0" i="0" dirty="0" err="1"/>
            <a:t>string</a:t>
          </a:r>
          <a:r>
            <a:rPr lang="pt-BR" b="0" i="0" dirty="0"/>
            <a:t> chamada "nome" e atribua o valor "João da Silva" a ela.</a:t>
          </a:r>
          <a:endParaRPr lang="en-US" dirty="0"/>
        </a:p>
      </dgm:t>
    </dgm:pt>
    <dgm:pt modelId="{433D6240-21BC-4DD8-A2B6-BAC79320F87C}" type="parTrans" cxnId="{735EB81C-5BDD-4FA6-AE86-5E7FF4578D58}">
      <dgm:prSet/>
      <dgm:spPr/>
      <dgm:t>
        <a:bodyPr/>
        <a:lstStyle/>
        <a:p>
          <a:endParaRPr lang="en-US"/>
        </a:p>
      </dgm:t>
    </dgm:pt>
    <dgm:pt modelId="{F2F59FEB-BDDA-45A9-BBB3-D53E03D065D9}" type="sibTrans" cxnId="{735EB81C-5BDD-4FA6-AE86-5E7FF4578D58}">
      <dgm:prSet/>
      <dgm:spPr/>
      <dgm:t>
        <a:bodyPr/>
        <a:lstStyle/>
        <a:p>
          <a:endParaRPr lang="en-US"/>
        </a:p>
      </dgm:t>
    </dgm:pt>
    <dgm:pt modelId="{A47EBF3C-8105-4998-AC1D-BFAB3D7AAE3D}">
      <dgm:prSet/>
      <dgm:spPr/>
      <dgm:t>
        <a:bodyPr/>
        <a:lstStyle/>
        <a:p>
          <a:r>
            <a:rPr lang="pt-BR" b="0" i="0" dirty="0"/>
            <a:t>7 - Declare uma variável booleana chamada "</a:t>
          </a:r>
          <a:r>
            <a:rPr lang="pt-BR" b="0" i="0" dirty="0" err="1"/>
            <a:t>temCarteira</a:t>
          </a:r>
          <a:r>
            <a:rPr lang="pt-BR" b="0" i="0" dirty="0"/>
            <a:t>" e atribua o valor "verdadeiro" a ela.</a:t>
          </a:r>
          <a:endParaRPr lang="en-US" dirty="0"/>
        </a:p>
      </dgm:t>
    </dgm:pt>
    <dgm:pt modelId="{EC053C76-DACC-41CD-A8CE-96FC4F2B389A}" type="parTrans" cxnId="{A5B69E38-20F4-4BEF-8342-DC8A4702BB8B}">
      <dgm:prSet/>
      <dgm:spPr/>
      <dgm:t>
        <a:bodyPr/>
        <a:lstStyle/>
        <a:p>
          <a:endParaRPr lang="en-US"/>
        </a:p>
      </dgm:t>
    </dgm:pt>
    <dgm:pt modelId="{49CAA2BD-8E5C-453E-AA56-04659A42F40E}" type="sibTrans" cxnId="{A5B69E38-20F4-4BEF-8342-DC8A4702BB8B}">
      <dgm:prSet/>
      <dgm:spPr/>
      <dgm:t>
        <a:bodyPr/>
        <a:lstStyle/>
        <a:p>
          <a:endParaRPr lang="en-US"/>
        </a:p>
      </dgm:t>
    </dgm:pt>
    <dgm:pt modelId="{1B633B1B-1C0C-4CA9-921D-A8538542FD5D}">
      <dgm:prSet/>
      <dgm:spPr/>
      <dgm:t>
        <a:bodyPr/>
        <a:lstStyle/>
        <a:p>
          <a:r>
            <a:rPr lang="pt-BR" b="0" i="0" dirty="0"/>
            <a:t>8 - Declare uma variável numérica de ponto flutuante chamada "peso" e atribua o valor 70,5 a ela.</a:t>
          </a:r>
          <a:endParaRPr lang="en-US" dirty="0"/>
        </a:p>
      </dgm:t>
    </dgm:pt>
    <dgm:pt modelId="{3805365D-9796-4BBF-9412-787C4F281F84}" type="parTrans" cxnId="{3F60EE3B-B79A-41CE-8661-51A0D4D90FDF}">
      <dgm:prSet/>
      <dgm:spPr/>
      <dgm:t>
        <a:bodyPr/>
        <a:lstStyle/>
        <a:p>
          <a:endParaRPr lang="en-US"/>
        </a:p>
      </dgm:t>
    </dgm:pt>
    <dgm:pt modelId="{C39E0412-BBAA-4D73-9799-67C325ABC97A}" type="sibTrans" cxnId="{3F60EE3B-B79A-41CE-8661-51A0D4D90FDF}">
      <dgm:prSet/>
      <dgm:spPr/>
      <dgm:t>
        <a:bodyPr/>
        <a:lstStyle/>
        <a:p>
          <a:endParaRPr lang="en-US"/>
        </a:p>
      </dgm:t>
    </dgm:pt>
    <dgm:pt modelId="{F5A6CEF4-9151-45BC-9FB4-395E448437B6}" type="pres">
      <dgm:prSet presAssocID="{269362E4-98AD-4D7C-959A-AACC57E390CF}" presName="linear" presStyleCnt="0">
        <dgm:presLayoutVars>
          <dgm:animLvl val="lvl"/>
          <dgm:resizeHandles val="exact"/>
        </dgm:presLayoutVars>
      </dgm:prSet>
      <dgm:spPr/>
    </dgm:pt>
    <dgm:pt modelId="{248E424A-DE56-4194-84BD-C4BCFAA58C4A}" type="pres">
      <dgm:prSet presAssocID="{729766F3-E83B-47B4-8F2E-1F6712E777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EB11B2-0C6E-4574-9153-F5E7FAD5DE46}" type="pres">
      <dgm:prSet presAssocID="{5400BC5D-A1AB-422B-9580-6A7939180665}" presName="spacer" presStyleCnt="0"/>
      <dgm:spPr/>
    </dgm:pt>
    <dgm:pt modelId="{FDC79BEC-908C-44AF-86FD-837FC706BB73}" type="pres">
      <dgm:prSet presAssocID="{6277D0F6-55FF-4E39-B8DD-35FB8D4868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FCD2DC-745E-4CE1-AB77-D1BAC9AF67E7}" type="pres">
      <dgm:prSet presAssocID="{F2F59FEB-BDDA-45A9-BBB3-D53E03D065D9}" presName="spacer" presStyleCnt="0"/>
      <dgm:spPr/>
    </dgm:pt>
    <dgm:pt modelId="{770DD4D4-A804-44A2-87B3-49C800111F7C}" type="pres">
      <dgm:prSet presAssocID="{A47EBF3C-8105-4998-AC1D-BFAB3D7AAE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E32BBE-B195-4A75-B7B6-9A6393F1F2CA}" type="pres">
      <dgm:prSet presAssocID="{49CAA2BD-8E5C-453E-AA56-04659A42F40E}" presName="spacer" presStyleCnt="0"/>
      <dgm:spPr/>
    </dgm:pt>
    <dgm:pt modelId="{0513DBE6-2E89-427B-8A32-CBEA0A2CBBA9}" type="pres">
      <dgm:prSet presAssocID="{1B633B1B-1C0C-4CA9-921D-A8538542FD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73050C-32E7-4B57-BA13-68B6A4B8C1F4}" type="presOf" srcId="{A47EBF3C-8105-4998-AC1D-BFAB3D7AAE3D}" destId="{770DD4D4-A804-44A2-87B3-49C800111F7C}" srcOrd="0" destOrd="0" presId="urn:microsoft.com/office/officeart/2005/8/layout/vList2"/>
    <dgm:cxn modelId="{735EB81C-5BDD-4FA6-AE86-5E7FF4578D58}" srcId="{269362E4-98AD-4D7C-959A-AACC57E390CF}" destId="{6277D0F6-55FF-4E39-B8DD-35FB8D486855}" srcOrd="1" destOrd="0" parTransId="{433D6240-21BC-4DD8-A2B6-BAC79320F87C}" sibTransId="{F2F59FEB-BDDA-45A9-BBB3-D53E03D065D9}"/>
    <dgm:cxn modelId="{A5B69E38-20F4-4BEF-8342-DC8A4702BB8B}" srcId="{269362E4-98AD-4D7C-959A-AACC57E390CF}" destId="{A47EBF3C-8105-4998-AC1D-BFAB3D7AAE3D}" srcOrd="2" destOrd="0" parTransId="{EC053C76-DACC-41CD-A8CE-96FC4F2B389A}" sibTransId="{49CAA2BD-8E5C-453E-AA56-04659A42F40E}"/>
    <dgm:cxn modelId="{3F60EE3B-B79A-41CE-8661-51A0D4D90FDF}" srcId="{269362E4-98AD-4D7C-959A-AACC57E390CF}" destId="{1B633B1B-1C0C-4CA9-921D-A8538542FD5D}" srcOrd="3" destOrd="0" parTransId="{3805365D-9796-4BBF-9412-787C4F281F84}" sibTransId="{C39E0412-BBAA-4D73-9799-67C325ABC97A}"/>
    <dgm:cxn modelId="{52423448-63C4-4125-B0FA-FEAE942B937D}" type="presOf" srcId="{1B633B1B-1C0C-4CA9-921D-A8538542FD5D}" destId="{0513DBE6-2E89-427B-8A32-CBEA0A2CBBA9}" srcOrd="0" destOrd="0" presId="urn:microsoft.com/office/officeart/2005/8/layout/vList2"/>
    <dgm:cxn modelId="{3691234D-3874-41F4-9400-2CAB8D3F106B}" type="presOf" srcId="{269362E4-98AD-4D7C-959A-AACC57E390CF}" destId="{F5A6CEF4-9151-45BC-9FB4-395E448437B6}" srcOrd="0" destOrd="0" presId="urn:microsoft.com/office/officeart/2005/8/layout/vList2"/>
    <dgm:cxn modelId="{24412F7A-D7F7-4D2A-9C29-14D1F69223D0}" type="presOf" srcId="{729766F3-E83B-47B4-8F2E-1F6712E7771E}" destId="{248E424A-DE56-4194-84BD-C4BCFAA58C4A}" srcOrd="0" destOrd="0" presId="urn:microsoft.com/office/officeart/2005/8/layout/vList2"/>
    <dgm:cxn modelId="{E38D3B94-4A5A-462D-80F7-AC1FB208FFEC}" srcId="{269362E4-98AD-4D7C-959A-AACC57E390CF}" destId="{729766F3-E83B-47B4-8F2E-1F6712E7771E}" srcOrd="0" destOrd="0" parTransId="{709114A4-88F4-4BBD-A994-BC7DA5102418}" sibTransId="{5400BC5D-A1AB-422B-9580-6A7939180665}"/>
    <dgm:cxn modelId="{6134B8B7-5BC4-4151-9F31-645BE5B8AE16}" type="presOf" srcId="{6277D0F6-55FF-4E39-B8DD-35FB8D486855}" destId="{FDC79BEC-908C-44AF-86FD-837FC706BB73}" srcOrd="0" destOrd="0" presId="urn:microsoft.com/office/officeart/2005/8/layout/vList2"/>
    <dgm:cxn modelId="{1C55587A-8073-441F-8BAD-C8DA6BF0B787}" type="presParOf" srcId="{F5A6CEF4-9151-45BC-9FB4-395E448437B6}" destId="{248E424A-DE56-4194-84BD-C4BCFAA58C4A}" srcOrd="0" destOrd="0" presId="urn:microsoft.com/office/officeart/2005/8/layout/vList2"/>
    <dgm:cxn modelId="{7B64784D-659E-42E6-9FF1-64716E8A7181}" type="presParOf" srcId="{F5A6CEF4-9151-45BC-9FB4-395E448437B6}" destId="{66EB11B2-0C6E-4574-9153-F5E7FAD5DE46}" srcOrd="1" destOrd="0" presId="urn:microsoft.com/office/officeart/2005/8/layout/vList2"/>
    <dgm:cxn modelId="{9387E284-06C7-404A-BF51-AAE267362462}" type="presParOf" srcId="{F5A6CEF4-9151-45BC-9FB4-395E448437B6}" destId="{FDC79BEC-908C-44AF-86FD-837FC706BB73}" srcOrd="2" destOrd="0" presId="urn:microsoft.com/office/officeart/2005/8/layout/vList2"/>
    <dgm:cxn modelId="{78CCF5E6-5BD4-4D48-830F-83D3C070B470}" type="presParOf" srcId="{F5A6CEF4-9151-45BC-9FB4-395E448437B6}" destId="{0AFCD2DC-745E-4CE1-AB77-D1BAC9AF67E7}" srcOrd="3" destOrd="0" presId="urn:microsoft.com/office/officeart/2005/8/layout/vList2"/>
    <dgm:cxn modelId="{97219567-0519-47CE-9A64-8880F6001563}" type="presParOf" srcId="{F5A6CEF4-9151-45BC-9FB4-395E448437B6}" destId="{770DD4D4-A804-44A2-87B3-49C800111F7C}" srcOrd="4" destOrd="0" presId="urn:microsoft.com/office/officeart/2005/8/layout/vList2"/>
    <dgm:cxn modelId="{DDEBD38C-62AE-46DA-86B0-6019CB667A2E}" type="presParOf" srcId="{F5A6CEF4-9151-45BC-9FB4-395E448437B6}" destId="{41E32BBE-B195-4A75-B7B6-9A6393F1F2CA}" srcOrd="5" destOrd="0" presId="urn:microsoft.com/office/officeart/2005/8/layout/vList2"/>
    <dgm:cxn modelId="{F48DD06D-6092-493E-8587-7D43FB5A3A97}" type="presParOf" srcId="{F5A6CEF4-9151-45BC-9FB4-395E448437B6}" destId="{0513DBE6-2E89-427B-8A32-CBEA0A2CBBA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7E71F03-5FE7-473A-8800-B4CF4AC6DB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A725279C-35B4-413F-A512-51D718EC41F3}">
      <dgm:prSet/>
      <dgm:spPr/>
      <dgm:t>
        <a:bodyPr/>
        <a:lstStyle/>
        <a:p>
          <a:r>
            <a:rPr lang="pt-BR" b="0" i="0" dirty="0"/>
            <a:t>9 - Crie um condicional que verifica se a variável "idade" é maior ou igual a 18. Se for verdadeiro, exiba a mensagem "Maior de idade", senão exiba a mensagem "Menor de idade".</a:t>
          </a:r>
          <a:endParaRPr lang="pt-BR" dirty="0"/>
        </a:p>
      </dgm:t>
    </dgm:pt>
    <dgm:pt modelId="{75E477E4-98EE-4E07-9297-8AEB6B46CB07}" type="parTrans" cxnId="{17819519-670C-4E0C-9785-4F6EB579AB2B}">
      <dgm:prSet/>
      <dgm:spPr/>
      <dgm:t>
        <a:bodyPr/>
        <a:lstStyle/>
        <a:p>
          <a:endParaRPr lang="pt-BR"/>
        </a:p>
      </dgm:t>
    </dgm:pt>
    <dgm:pt modelId="{A62BC31F-088B-4B6D-BBD0-C42C895471A7}" type="sibTrans" cxnId="{17819519-670C-4E0C-9785-4F6EB579AB2B}">
      <dgm:prSet/>
      <dgm:spPr/>
      <dgm:t>
        <a:bodyPr/>
        <a:lstStyle/>
        <a:p>
          <a:endParaRPr lang="pt-BR"/>
        </a:p>
      </dgm:t>
    </dgm:pt>
    <dgm:pt modelId="{287222A1-9A96-4A1E-8C5B-ADFAB47570B7}">
      <dgm:prSet/>
      <dgm:spPr/>
      <dgm:t>
        <a:bodyPr/>
        <a:lstStyle/>
        <a:p>
          <a:r>
            <a:rPr lang="pt-BR" b="0" i="0" dirty="0"/>
            <a:t>10 - Crie um condicional que verifica se a variável "nota" é maior ou igual a 7. Se for verdadeiro, exiba a mensagem "Aprovado", senão exiba a mensagem "Reprovado".</a:t>
          </a:r>
          <a:endParaRPr lang="pt-BR" dirty="0"/>
        </a:p>
      </dgm:t>
    </dgm:pt>
    <dgm:pt modelId="{38ADB8D6-C1B9-4B99-86B1-94304BA12C62}" type="parTrans" cxnId="{1E733DA4-A249-4221-A182-84CAF9A24F35}">
      <dgm:prSet/>
      <dgm:spPr/>
      <dgm:t>
        <a:bodyPr/>
        <a:lstStyle/>
        <a:p>
          <a:endParaRPr lang="pt-BR"/>
        </a:p>
      </dgm:t>
    </dgm:pt>
    <dgm:pt modelId="{D3892CFE-ACC6-44BF-A1F5-FBE1BE20C766}" type="sibTrans" cxnId="{1E733DA4-A249-4221-A182-84CAF9A24F35}">
      <dgm:prSet/>
      <dgm:spPr/>
      <dgm:t>
        <a:bodyPr/>
        <a:lstStyle/>
        <a:p>
          <a:endParaRPr lang="pt-BR"/>
        </a:p>
      </dgm:t>
    </dgm:pt>
    <dgm:pt modelId="{00344BF6-FD86-49E4-9E0B-A758DDC2A685}">
      <dgm:prSet/>
      <dgm:spPr/>
      <dgm:t>
        <a:bodyPr/>
        <a:lstStyle/>
        <a:p>
          <a:r>
            <a:rPr lang="pt-BR" b="0" i="0" dirty="0"/>
            <a:t>11 - Crie um condicional que verifica se a variável "</a:t>
          </a:r>
          <a:r>
            <a:rPr lang="pt-BR" b="0" i="0" dirty="0" err="1"/>
            <a:t>temCarteira</a:t>
          </a:r>
          <a:r>
            <a:rPr lang="pt-BR" b="0" i="0" dirty="0"/>
            <a:t>" é verdadeira. Se for verdadeiro, exiba a mensagem "Pode dirigir", senão exiba a mensagem "Não pode dirigir".</a:t>
          </a:r>
          <a:endParaRPr lang="pt-BR" dirty="0"/>
        </a:p>
      </dgm:t>
    </dgm:pt>
    <dgm:pt modelId="{3EB6CFF3-71E8-4163-BD0C-6A190BB68868}" type="parTrans" cxnId="{0E5269C1-DEDF-4DB6-80D8-6267D3459174}">
      <dgm:prSet/>
      <dgm:spPr/>
      <dgm:t>
        <a:bodyPr/>
        <a:lstStyle/>
        <a:p>
          <a:endParaRPr lang="pt-BR"/>
        </a:p>
      </dgm:t>
    </dgm:pt>
    <dgm:pt modelId="{9117B40F-3E92-4808-8427-F9F7BE346359}" type="sibTrans" cxnId="{0E5269C1-DEDF-4DB6-80D8-6267D3459174}">
      <dgm:prSet/>
      <dgm:spPr/>
      <dgm:t>
        <a:bodyPr/>
        <a:lstStyle/>
        <a:p>
          <a:endParaRPr lang="pt-BR"/>
        </a:p>
      </dgm:t>
    </dgm:pt>
    <dgm:pt modelId="{2092EC5D-CC22-4445-A77A-85E167433E41}">
      <dgm:prSet/>
      <dgm:spPr/>
      <dgm:t>
        <a:bodyPr/>
        <a:lstStyle/>
        <a:p>
          <a:r>
            <a:rPr lang="pt-BR" b="0" i="0" dirty="0"/>
            <a:t>12 - Crie um condicional que verifica se a variável "peso" é menor ou igual a 60. Se for verdadeiro, exiba a mensagem "Abaixo do peso ideal", senão exiba a mensagem "Dentro do peso ideal".</a:t>
          </a:r>
          <a:endParaRPr lang="pt-BR" dirty="0"/>
        </a:p>
      </dgm:t>
    </dgm:pt>
    <dgm:pt modelId="{EC08F3F5-6328-4F73-A24C-DCE978BF4C6C}" type="parTrans" cxnId="{FB588914-C963-4BBB-A9BA-94F2D1A774E4}">
      <dgm:prSet/>
      <dgm:spPr/>
      <dgm:t>
        <a:bodyPr/>
        <a:lstStyle/>
        <a:p>
          <a:endParaRPr lang="pt-BR"/>
        </a:p>
      </dgm:t>
    </dgm:pt>
    <dgm:pt modelId="{C8889ECD-4BE5-45DF-B66C-B5B3E6B3BC56}" type="sibTrans" cxnId="{FB588914-C963-4BBB-A9BA-94F2D1A774E4}">
      <dgm:prSet/>
      <dgm:spPr/>
      <dgm:t>
        <a:bodyPr/>
        <a:lstStyle/>
        <a:p>
          <a:endParaRPr lang="pt-BR"/>
        </a:p>
      </dgm:t>
    </dgm:pt>
    <dgm:pt modelId="{39D0079B-3E7C-4848-945D-5E8214D6BC77}" type="pres">
      <dgm:prSet presAssocID="{E7E71F03-5FE7-473A-8800-B4CF4AC6DB53}" presName="linear" presStyleCnt="0">
        <dgm:presLayoutVars>
          <dgm:animLvl val="lvl"/>
          <dgm:resizeHandles val="exact"/>
        </dgm:presLayoutVars>
      </dgm:prSet>
      <dgm:spPr/>
    </dgm:pt>
    <dgm:pt modelId="{68013208-5EF5-4DDF-9053-0C11941A54FF}" type="pres">
      <dgm:prSet presAssocID="{A725279C-35B4-413F-A512-51D718EC41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71F53-32CE-4191-A5FB-275265D6A35D}" type="pres">
      <dgm:prSet presAssocID="{A62BC31F-088B-4B6D-BBD0-C42C895471A7}" presName="spacer" presStyleCnt="0"/>
      <dgm:spPr/>
    </dgm:pt>
    <dgm:pt modelId="{262EE788-53B8-4843-9E02-D1F1A7E2BD60}" type="pres">
      <dgm:prSet presAssocID="{287222A1-9A96-4A1E-8C5B-ADFAB47570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157682-3DFE-4C91-92C0-946D5EF9298E}" type="pres">
      <dgm:prSet presAssocID="{D3892CFE-ACC6-44BF-A1F5-FBE1BE20C766}" presName="spacer" presStyleCnt="0"/>
      <dgm:spPr/>
    </dgm:pt>
    <dgm:pt modelId="{73A1F8F2-B3CF-4FD2-B557-81BDB193DE72}" type="pres">
      <dgm:prSet presAssocID="{00344BF6-FD86-49E4-9E0B-A758DDC2A6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B0841F-CA7F-43E2-883E-CDB75A46F92D}" type="pres">
      <dgm:prSet presAssocID="{9117B40F-3E92-4808-8427-F9F7BE346359}" presName="spacer" presStyleCnt="0"/>
      <dgm:spPr/>
    </dgm:pt>
    <dgm:pt modelId="{5E3B5C6D-1D2C-4056-B24C-0D5CC895D200}" type="pres">
      <dgm:prSet presAssocID="{2092EC5D-CC22-4445-A77A-85E167433E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588914-C963-4BBB-A9BA-94F2D1A774E4}" srcId="{E7E71F03-5FE7-473A-8800-B4CF4AC6DB53}" destId="{2092EC5D-CC22-4445-A77A-85E167433E41}" srcOrd="3" destOrd="0" parTransId="{EC08F3F5-6328-4F73-A24C-DCE978BF4C6C}" sibTransId="{C8889ECD-4BE5-45DF-B66C-B5B3E6B3BC56}"/>
    <dgm:cxn modelId="{17819519-670C-4E0C-9785-4F6EB579AB2B}" srcId="{E7E71F03-5FE7-473A-8800-B4CF4AC6DB53}" destId="{A725279C-35B4-413F-A512-51D718EC41F3}" srcOrd="0" destOrd="0" parTransId="{75E477E4-98EE-4E07-9297-8AEB6B46CB07}" sibTransId="{A62BC31F-088B-4B6D-BBD0-C42C895471A7}"/>
    <dgm:cxn modelId="{B385D41B-FFFF-48BC-B9E2-42923C24D8EB}" type="presOf" srcId="{287222A1-9A96-4A1E-8C5B-ADFAB47570B7}" destId="{262EE788-53B8-4843-9E02-D1F1A7E2BD60}" srcOrd="0" destOrd="0" presId="urn:microsoft.com/office/officeart/2005/8/layout/vList2"/>
    <dgm:cxn modelId="{AE362B4F-91B2-43E0-826A-72EA2F4CD08D}" type="presOf" srcId="{E7E71F03-5FE7-473A-8800-B4CF4AC6DB53}" destId="{39D0079B-3E7C-4848-945D-5E8214D6BC77}" srcOrd="0" destOrd="0" presId="urn:microsoft.com/office/officeart/2005/8/layout/vList2"/>
    <dgm:cxn modelId="{98174A87-57D6-4B61-AF74-6A1E68F6F11A}" type="presOf" srcId="{2092EC5D-CC22-4445-A77A-85E167433E41}" destId="{5E3B5C6D-1D2C-4056-B24C-0D5CC895D200}" srcOrd="0" destOrd="0" presId="urn:microsoft.com/office/officeart/2005/8/layout/vList2"/>
    <dgm:cxn modelId="{A958CB99-3F73-48D8-AF72-DC65826D46BE}" type="presOf" srcId="{00344BF6-FD86-49E4-9E0B-A758DDC2A685}" destId="{73A1F8F2-B3CF-4FD2-B557-81BDB193DE72}" srcOrd="0" destOrd="0" presId="urn:microsoft.com/office/officeart/2005/8/layout/vList2"/>
    <dgm:cxn modelId="{1E733DA4-A249-4221-A182-84CAF9A24F35}" srcId="{E7E71F03-5FE7-473A-8800-B4CF4AC6DB53}" destId="{287222A1-9A96-4A1E-8C5B-ADFAB47570B7}" srcOrd="1" destOrd="0" parTransId="{38ADB8D6-C1B9-4B99-86B1-94304BA12C62}" sibTransId="{D3892CFE-ACC6-44BF-A1F5-FBE1BE20C766}"/>
    <dgm:cxn modelId="{0E5269C1-DEDF-4DB6-80D8-6267D3459174}" srcId="{E7E71F03-5FE7-473A-8800-B4CF4AC6DB53}" destId="{00344BF6-FD86-49E4-9E0B-A758DDC2A685}" srcOrd="2" destOrd="0" parTransId="{3EB6CFF3-71E8-4163-BD0C-6A190BB68868}" sibTransId="{9117B40F-3E92-4808-8427-F9F7BE346359}"/>
    <dgm:cxn modelId="{1889CED8-BC35-467A-93EC-0EDA07C194D8}" type="presOf" srcId="{A725279C-35B4-413F-A512-51D718EC41F3}" destId="{68013208-5EF5-4DDF-9053-0C11941A54FF}" srcOrd="0" destOrd="0" presId="urn:microsoft.com/office/officeart/2005/8/layout/vList2"/>
    <dgm:cxn modelId="{3EC2EC13-6580-4E22-819F-38B201363A05}" type="presParOf" srcId="{39D0079B-3E7C-4848-945D-5E8214D6BC77}" destId="{68013208-5EF5-4DDF-9053-0C11941A54FF}" srcOrd="0" destOrd="0" presId="urn:microsoft.com/office/officeart/2005/8/layout/vList2"/>
    <dgm:cxn modelId="{0EDA0448-4926-49BC-A691-0890EE2E5595}" type="presParOf" srcId="{39D0079B-3E7C-4848-945D-5E8214D6BC77}" destId="{1D471F53-32CE-4191-A5FB-275265D6A35D}" srcOrd="1" destOrd="0" presId="urn:microsoft.com/office/officeart/2005/8/layout/vList2"/>
    <dgm:cxn modelId="{62A2A3DD-C860-4622-A9F7-0D6BA801124E}" type="presParOf" srcId="{39D0079B-3E7C-4848-945D-5E8214D6BC77}" destId="{262EE788-53B8-4843-9E02-D1F1A7E2BD60}" srcOrd="2" destOrd="0" presId="urn:microsoft.com/office/officeart/2005/8/layout/vList2"/>
    <dgm:cxn modelId="{3154487C-CC87-49F8-8AF3-D93F6EAA1078}" type="presParOf" srcId="{39D0079B-3E7C-4848-945D-5E8214D6BC77}" destId="{44157682-3DFE-4C91-92C0-946D5EF9298E}" srcOrd="3" destOrd="0" presId="urn:microsoft.com/office/officeart/2005/8/layout/vList2"/>
    <dgm:cxn modelId="{3195BB05-9C82-4904-BF9A-1E42E69D1ADE}" type="presParOf" srcId="{39D0079B-3E7C-4848-945D-5E8214D6BC77}" destId="{73A1F8F2-B3CF-4FD2-B557-81BDB193DE72}" srcOrd="4" destOrd="0" presId="urn:microsoft.com/office/officeart/2005/8/layout/vList2"/>
    <dgm:cxn modelId="{7B2D1035-B093-427A-8079-570E1BEDB457}" type="presParOf" srcId="{39D0079B-3E7C-4848-945D-5E8214D6BC77}" destId="{15B0841F-CA7F-43E2-883E-CDB75A46F92D}" srcOrd="5" destOrd="0" presId="urn:microsoft.com/office/officeart/2005/8/layout/vList2"/>
    <dgm:cxn modelId="{4CBA498A-7978-412F-B378-0B3E1C58EF79}" type="presParOf" srcId="{39D0079B-3E7C-4848-945D-5E8214D6BC77}" destId="{5E3B5C6D-1D2C-4056-B24C-0D5CC895D2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4F94BAB-CDFA-4578-91EC-8AD0EA35E7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F117EEF0-D5C6-402B-B261-556E20EAD87C}">
      <dgm:prSet/>
      <dgm:spPr/>
      <dgm:t>
        <a:bodyPr/>
        <a:lstStyle/>
        <a:p>
          <a:r>
            <a:rPr lang="pt-BR"/>
            <a:t>13 - </a:t>
          </a:r>
          <a:r>
            <a:rPr lang="pt-BR" b="0" i="0"/>
            <a:t>Crie um loop que exiba na janela imediata do VBA os números de 1 a 10.</a:t>
          </a:r>
          <a:endParaRPr lang="pt-BR"/>
        </a:p>
      </dgm:t>
    </dgm:pt>
    <dgm:pt modelId="{E007985C-162B-49E9-ADC6-A7DC27E7A989}" type="parTrans" cxnId="{BB75A6D0-46BC-494D-AE87-562722DD0B12}">
      <dgm:prSet/>
      <dgm:spPr/>
      <dgm:t>
        <a:bodyPr/>
        <a:lstStyle/>
        <a:p>
          <a:endParaRPr lang="pt-BR"/>
        </a:p>
      </dgm:t>
    </dgm:pt>
    <dgm:pt modelId="{5024AFAB-44C6-4249-A4EB-8ABF72B26C08}" type="sibTrans" cxnId="{BB75A6D0-46BC-494D-AE87-562722DD0B12}">
      <dgm:prSet/>
      <dgm:spPr/>
      <dgm:t>
        <a:bodyPr/>
        <a:lstStyle/>
        <a:p>
          <a:endParaRPr lang="pt-BR"/>
        </a:p>
      </dgm:t>
    </dgm:pt>
    <dgm:pt modelId="{C017D7E7-B733-4BAC-9366-B4831D99936C}">
      <dgm:prSet/>
      <dgm:spPr/>
      <dgm:t>
        <a:bodyPr/>
        <a:lstStyle/>
        <a:p>
          <a:r>
            <a:rPr lang="pt-BR"/>
            <a:t>14 -  </a:t>
          </a:r>
          <a:r>
            <a:rPr lang="pt-BR" b="0" i="0"/>
            <a:t>Crie um loop que exiba na janela imediata do VBA a tabuada do número 7.</a:t>
          </a:r>
          <a:endParaRPr lang="pt-BR"/>
        </a:p>
      </dgm:t>
    </dgm:pt>
    <dgm:pt modelId="{0D3827E8-6315-4A12-8A3D-F1DEFB40315B}" type="parTrans" cxnId="{DCF88184-2398-440D-A392-0A19755384AF}">
      <dgm:prSet/>
      <dgm:spPr/>
      <dgm:t>
        <a:bodyPr/>
        <a:lstStyle/>
        <a:p>
          <a:endParaRPr lang="pt-BR"/>
        </a:p>
      </dgm:t>
    </dgm:pt>
    <dgm:pt modelId="{D1D46CA6-57E0-4630-96B6-062FA08EEE59}" type="sibTrans" cxnId="{DCF88184-2398-440D-A392-0A19755384AF}">
      <dgm:prSet/>
      <dgm:spPr/>
      <dgm:t>
        <a:bodyPr/>
        <a:lstStyle/>
        <a:p>
          <a:endParaRPr lang="pt-BR"/>
        </a:p>
      </dgm:t>
    </dgm:pt>
    <dgm:pt modelId="{884C597D-B2F5-4E6E-9C56-069318097599}">
      <dgm:prSet/>
      <dgm:spPr/>
      <dgm:t>
        <a:bodyPr/>
        <a:lstStyle/>
        <a:p>
          <a:r>
            <a:rPr lang="pt-BR"/>
            <a:t>15 - </a:t>
          </a:r>
          <a:r>
            <a:rPr lang="pt-BR" b="0" i="0"/>
            <a:t>Crie um loop que preencha a coluna A da planilha ativa com os números de 1 a 10.</a:t>
          </a:r>
          <a:endParaRPr lang="pt-BR"/>
        </a:p>
      </dgm:t>
    </dgm:pt>
    <dgm:pt modelId="{6593FACA-7959-4F88-A523-FC9AAC87E76D}" type="parTrans" cxnId="{FCD66215-E899-4FA0-AC3F-BD52ADC75411}">
      <dgm:prSet/>
      <dgm:spPr/>
      <dgm:t>
        <a:bodyPr/>
        <a:lstStyle/>
        <a:p>
          <a:endParaRPr lang="pt-BR"/>
        </a:p>
      </dgm:t>
    </dgm:pt>
    <dgm:pt modelId="{2565B69E-24E9-46B4-ADD6-74696B7ECF20}" type="sibTrans" cxnId="{FCD66215-E899-4FA0-AC3F-BD52ADC75411}">
      <dgm:prSet/>
      <dgm:spPr/>
      <dgm:t>
        <a:bodyPr/>
        <a:lstStyle/>
        <a:p>
          <a:endParaRPr lang="pt-BR"/>
        </a:p>
      </dgm:t>
    </dgm:pt>
    <dgm:pt modelId="{1CFF6098-C0B2-450A-BC48-F6030DBD07FA}">
      <dgm:prSet/>
      <dgm:spPr/>
      <dgm:t>
        <a:bodyPr/>
        <a:lstStyle/>
        <a:p>
          <a:r>
            <a:rPr lang="pt-BR"/>
            <a:t>16 - </a:t>
          </a:r>
          <a:r>
            <a:rPr lang="pt-BR" b="0" i="0"/>
            <a:t>Crie um loop que calcule a soma dos números de 1 a 100 e exiba o resultado na janela imediata do VBA.</a:t>
          </a:r>
          <a:endParaRPr lang="pt-BR"/>
        </a:p>
      </dgm:t>
    </dgm:pt>
    <dgm:pt modelId="{BC1832AE-7A0F-4269-A10D-7B18FA9E9618}" type="parTrans" cxnId="{17DA4842-D889-4984-BBEF-1BCED66CC0F3}">
      <dgm:prSet/>
      <dgm:spPr/>
      <dgm:t>
        <a:bodyPr/>
        <a:lstStyle/>
        <a:p>
          <a:endParaRPr lang="pt-BR"/>
        </a:p>
      </dgm:t>
    </dgm:pt>
    <dgm:pt modelId="{FC2A1CC3-74DF-46C3-B9AA-D6F7E390AA29}" type="sibTrans" cxnId="{17DA4842-D889-4984-BBEF-1BCED66CC0F3}">
      <dgm:prSet/>
      <dgm:spPr/>
      <dgm:t>
        <a:bodyPr/>
        <a:lstStyle/>
        <a:p>
          <a:endParaRPr lang="pt-BR"/>
        </a:p>
      </dgm:t>
    </dgm:pt>
    <dgm:pt modelId="{4468852A-2B81-4F40-82E5-EBC8C29A046E}" type="pres">
      <dgm:prSet presAssocID="{B4F94BAB-CDFA-4578-91EC-8AD0EA35E718}" presName="linear" presStyleCnt="0">
        <dgm:presLayoutVars>
          <dgm:animLvl val="lvl"/>
          <dgm:resizeHandles val="exact"/>
        </dgm:presLayoutVars>
      </dgm:prSet>
      <dgm:spPr/>
    </dgm:pt>
    <dgm:pt modelId="{1A9FE654-B372-4F31-A540-AB4626DD2350}" type="pres">
      <dgm:prSet presAssocID="{F117EEF0-D5C6-402B-B261-556E20EAD8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FD9183-CF11-46C7-9624-9A418D037402}" type="pres">
      <dgm:prSet presAssocID="{5024AFAB-44C6-4249-A4EB-8ABF72B26C08}" presName="spacer" presStyleCnt="0"/>
      <dgm:spPr/>
    </dgm:pt>
    <dgm:pt modelId="{CC9CA98C-DEFC-4897-BD0D-BC74505D4931}" type="pres">
      <dgm:prSet presAssocID="{C017D7E7-B733-4BAC-9366-B4831D9993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FA8E24-7B67-4D04-96F1-B6DF4608132A}" type="pres">
      <dgm:prSet presAssocID="{D1D46CA6-57E0-4630-96B6-062FA08EEE59}" presName="spacer" presStyleCnt="0"/>
      <dgm:spPr/>
    </dgm:pt>
    <dgm:pt modelId="{334814B6-9301-4BA2-8139-E99550868A3E}" type="pres">
      <dgm:prSet presAssocID="{884C597D-B2F5-4E6E-9C56-0693180975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8E14A-9E13-4BDA-8FAC-BA85937A790B}" type="pres">
      <dgm:prSet presAssocID="{2565B69E-24E9-46B4-ADD6-74696B7ECF20}" presName="spacer" presStyleCnt="0"/>
      <dgm:spPr/>
    </dgm:pt>
    <dgm:pt modelId="{D803D45E-3005-4938-97EA-9E152FC202B0}" type="pres">
      <dgm:prSet presAssocID="{1CFF6098-C0B2-450A-BC48-F6030DBD07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D66215-E899-4FA0-AC3F-BD52ADC75411}" srcId="{B4F94BAB-CDFA-4578-91EC-8AD0EA35E718}" destId="{884C597D-B2F5-4E6E-9C56-069318097599}" srcOrd="2" destOrd="0" parTransId="{6593FACA-7959-4F88-A523-FC9AAC87E76D}" sibTransId="{2565B69E-24E9-46B4-ADD6-74696B7ECF20}"/>
    <dgm:cxn modelId="{17DA4842-D889-4984-BBEF-1BCED66CC0F3}" srcId="{B4F94BAB-CDFA-4578-91EC-8AD0EA35E718}" destId="{1CFF6098-C0B2-450A-BC48-F6030DBD07FA}" srcOrd="3" destOrd="0" parTransId="{BC1832AE-7A0F-4269-A10D-7B18FA9E9618}" sibTransId="{FC2A1CC3-74DF-46C3-B9AA-D6F7E390AA29}"/>
    <dgm:cxn modelId="{DCF88184-2398-440D-A392-0A19755384AF}" srcId="{B4F94BAB-CDFA-4578-91EC-8AD0EA35E718}" destId="{C017D7E7-B733-4BAC-9366-B4831D99936C}" srcOrd="1" destOrd="0" parTransId="{0D3827E8-6315-4A12-8A3D-F1DEFB40315B}" sibTransId="{D1D46CA6-57E0-4630-96B6-062FA08EEE59}"/>
    <dgm:cxn modelId="{C8630791-35B3-4A7C-9BD5-9E81AB12A839}" type="presOf" srcId="{C017D7E7-B733-4BAC-9366-B4831D99936C}" destId="{CC9CA98C-DEFC-4897-BD0D-BC74505D4931}" srcOrd="0" destOrd="0" presId="urn:microsoft.com/office/officeart/2005/8/layout/vList2"/>
    <dgm:cxn modelId="{657897B1-04A2-442F-8658-1C9D687FEEE8}" type="presOf" srcId="{B4F94BAB-CDFA-4578-91EC-8AD0EA35E718}" destId="{4468852A-2B81-4F40-82E5-EBC8C29A046E}" srcOrd="0" destOrd="0" presId="urn:microsoft.com/office/officeart/2005/8/layout/vList2"/>
    <dgm:cxn modelId="{BB75A6D0-46BC-494D-AE87-562722DD0B12}" srcId="{B4F94BAB-CDFA-4578-91EC-8AD0EA35E718}" destId="{F117EEF0-D5C6-402B-B261-556E20EAD87C}" srcOrd="0" destOrd="0" parTransId="{E007985C-162B-49E9-ADC6-A7DC27E7A989}" sibTransId="{5024AFAB-44C6-4249-A4EB-8ABF72B26C08}"/>
    <dgm:cxn modelId="{775A77DB-B354-474E-85AC-654778153A98}" type="presOf" srcId="{F117EEF0-D5C6-402B-B261-556E20EAD87C}" destId="{1A9FE654-B372-4F31-A540-AB4626DD2350}" srcOrd="0" destOrd="0" presId="urn:microsoft.com/office/officeart/2005/8/layout/vList2"/>
    <dgm:cxn modelId="{6D9797E2-9C70-40E6-B918-30877FAEBC7E}" type="presOf" srcId="{1CFF6098-C0B2-450A-BC48-F6030DBD07FA}" destId="{D803D45E-3005-4938-97EA-9E152FC202B0}" srcOrd="0" destOrd="0" presId="urn:microsoft.com/office/officeart/2005/8/layout/vList2"/>
    <dgm:cxn modelId="{111C12F2-AF69-4431-8F59-BA209E39ECB3}" type="presOf" srcId="{884C597D-B2F5-4E6E-9C56-069318097599}" destId="{334814B6-9301-4BA2-8139-E99550868A3E}" srcOrd="0" destOrd="0" presId="urn:microsoft.com/office/officeart/2005/8/layout/vList2"/>
    <dgm:cxn modelId="{4B3A8227-4A52-48E8-8FA1-C47645E121CC}" type="presParOf" srcId="{4468852A-2B81-4F40-82E5-EBC8C29A046E}" destId="{1A9FE654-B372-4F31-A540-AB4626DD2350}" srcOrd="0" destOrd="0" presId="urn:microsoft.com/office/officeart/2005/8/layout/vList2"/>
    <dgm:cxn modelId="{6E6DE94A-6396-4092-8765-33575519F4D7}" type="presParOf" srcId="{4468852A-2B81-4F40-82E5-EBC8C29A046E}" destId="{2CFD9183-CF11-46C7-9624-9A418D037402}" srcOrd="1" destOrd="0" presId="urn:microsoft.com/office/officeart/2005/8/layout/vList2"/>
    <dgm:cxn modelId="{E0608353-856A-4721-B8C9-D0E9304FE39A}" type="presParOf" srcId="{4468852A-2B81-4F40-82E5-EBC8C29A046E}" destId="{CC9CA98C-DEFC-4897-BD0D-BC74505D4931}" srcOrd="2" destOrd="0" presId="urn:microsoft.com/office/officeart/2005/8/layout/vList2"/>
    <dgm:cxn modelId="{290E5A74-5056-4A4F-B84B-6C912E6289FE}" type="presParOf" srcId="{4468852A-2B81-4F40-82E5-EBC8C29A046E}" destId="{21FA8E24-7B67-4D04-96F1-B6DF4608132A}" srcOrd="3" destOrd="0" presId="urn:microsoft.com/office/officeart/2005/8/layout/vList2"/>
    <dgm:cxn modelId="{BD12EB26-C1A3-4555-B611-848948796499}" type="presParOf" srcId="{4468852A-2B81-4F40-82E5-EBC8C29A046E}" destId="{334814B6-9301-4BA2-8139-E99550868A3E}" srcOrd="4" destOrd="0" presId="urn:microsoft.com/office/officeart/2005/8/layout/vList2"/>
    <dgm:cxn modelId="{083278BD-6B36-41F8-8B39-8D4F838F2A47}" type="presParOf" srcId="{4468852A-2B81-4F40-82E5-EBC8C29A046E}" destId="{1B98E14A-9E13-4BDA-8FAC-BA85937A790B}" srcOrd="5" destOrd="0" presId="urn:microsoft.com/office/officeart/2005/8/layout/vList2"/>
    <dgm:cxn modelId="{EBFB5C95-A661-4E45-802F-05381B696249}" type="presParOf" srcId="{4468852A-2B81-4F40-82E5-EBC8C29A046E}" destId="{D803D45E-3005-4938-97EA-9E152FC202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C3FBED2-A755-44C2-89AD-A6901885D3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4DCF8-72C2-4E29-B039-17C6864FB3BE}">
      <dgm:prSet/>
      <dgm:spPr/>
      <dgm:t>
        <a:bodyPr/>
        <a:lstStyle/>
        <a:p>
          <a:r>
            <a:rPr lang="pt-BR" b="0" i="0" dirty="0"/>
            <a:t>1 - Sub </a:t>
          </a:r>
          <a:r>
            <a:rPr lang="pt-BR" b="0" i="0" dirty="0" err="1"/>
            <a:t>HelloWorld</a:t>
          </a:r>
          <a:r>
            <a:rPr lang="pt-BR" b="0" i="0" dirty="0"/>
            <a:t>() Range("A1").</a:t>
          </a:r>
          <a:r>
            <a:rPr lang="pt-BR" b="0" i="0" dirty="0" err="1"/>
            <a:t>Select</a:t>
          </a:r>
          <a:r>
            <a:rPr lang="pt-BR" b="0" i="0" dirty="0"/>
            <a:t> ActiveCell.FormulaR1C1 = "Olá mundo!"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ActiveCell.Characters</a:t>
          </a:r>
          <a:r>
            <a:rPr lang="pt-BR" b="0" i="0" dirty="0"/>
            <a:t>(Start:=1, </a:t>
          </a:r>
          <a:r>
            <a:rPr lang="pt-BR" b="0" i="0" dirty="0" err="1"/>
            <a:t>Length</a:t>
          </a:r>
          <a:r>
            <a:rPr lang="pt-BR" b="0" i="0" dirty="0"/>
            <a:t>:=10).</a:t>
          </a:r>
          <a:r>
            <a:rPr lang="pt-BR" b="0" i="0" dirty="0" err="1"/>
            <a:t>Font</a:t>
          </a:r>
          <a:r>
            <a:rPr lang="pt-BR" b="0" i="0" dirty="0"/>
            <a:t> .</a:t>
          </a:r>
          <a:r>
            <a:rPr lang="pt-BR" b="0" i="0" dirty="0" err="1"/>
            <a:t>FontStyle</a:t>
          </a:r>
          <a:r>
            <a:rPr lang="pt-BR" b="0" i="0" dirty="0"/>
            <a:t> = "Negrito"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5271BC3C-263D-4C26-B79E-46E9E34886C8}" type="parTrans" cxnId="{4949D769-F43A-4779-820A-BD1CA62EF33A}">
      <dgm:prSet/>
      <dgm:spPr/>
      <dgm:t>
        <a:bodyPr/>
        <a:lstStyle/>
        <a:p>
          <a:endParaRPr lang="en-US"/>
        </a:p>
      </dgm:t>
    </dgm:pt>
    <dgm:pt modelId="{83A57375-6493-4726-B2B1-496B0C148FC1}" type="sibTrans" cxnId="{4949D769-F43A-4779-820A-BD1CA62EF33A}">
      <dgm:prSet/>
      <dgm:spPr/>
      <dgm:t>
        <a:bodyPr/>
        <a:lstStyle/>
        <a:p>
          <a:endParaRPr lang="en-US"/>
        </a:p>
      </dgm:t>
    </dgm:pt>
    <dgm:pt modelId="{C5DA2A44-17A6-44B3-92F1-F58F67FACE85}">
      <dgm:prSet/>
      <dgm:spPr/>
      <dgm:t>
        <a:bodyPr/>
        <a:lstStyle/>
        <a:p>
          <a:r>
            <a:rPr lang="pt-BR" b="0" i="0" dirty="0"/>
            <a:t>2 - Sub </a:t>
          </a:r>
          <a:r>
            <a:rPr lang="pt-BR" b="0" i="0" dirty="0" err="1"/>
            <a:t>ColorirCelulas</a:t>
          </a:r>
          <a:r>
            <a:rPr lang="pt-BR" b="0" i="0" dirty="0"/>
            <a:t>() Range("A1:A5").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Selection.Interior</a:t>
          </a:r>
          <a:r>
            <a:rPr lang="pt-BR" b="0" i="0" dirty="0"/>
            <a:t> .Color = RGB(0, 0, 255)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Selection.Borders</a:t>
          </a:r>
          <a:r>
            <a:rPr lang="pt-BR" b="0" i="0" dirty="0"/>
            <a:t> .</a:t>
          </a:r>
          <a:r>
            <a:rPr lang="pt-BR" b="0" i="0" dirty="0" err="1"/>
            <a:t>LineStyle</a:t>
          </a:r>
          <a:r>
            <a:rPr lang="pt-BR" b="0" i="0" dirty="0"/>
            <a:t> = </a:t>
          </a:r>
          <a:r>
            <a:rPr lang="pt-BR" b="0" i="0" dirty="0" err="1"/>
            <a:t>xlDouble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BF2A3B8-F804-4315-8F26-1F442627A773}" type="parTrans" cxnId="{3AA56885-3EB4-4C00-85A2-DC42D9C8A440}">
      <dgm:prSet/>
      <dgm:spPr/>
      <dgm:t>
        <a:bodyPr/>
        <a:lstStyle/>
        <a:p>
          <a:endParaRPr lang="en-US"/>
        </a:p>
      </dgm:t>
    </dgm:pt>
    <dgm:pt modelId="{F360D370-FB24-4160-9126-B1D2FFD045BC}" type="sibTrans" cxnId="{3AA56885-3EB4-4C00-85A2-DC42D9C8A440}">
      <dgm:prSet/>
      <dgm:spPr/>
      <dgm:t>
        <a:bodyPr/>
        <a:lstStyle/>
        <a:p>
          <a:endParaRPr lang="en-US"/>
        </a:p>
      </dgm:t>
    </dgm:pt>
    <dgm:pt modelId="{BEC7CE9C-EE7C-421B-883C-23BDE9DFC0E8}" type="pres">
      <dgm:prSet presAssocID="{CC3FBED2-A755-44C2-89AD-A6901885D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9BBA42-F36C-4F50-8026-DD14E5533BA2}" type="pres">
      <dgm:prSet presAssocID="{7A24DCF8-72C2-4E29-B039-17C6864FB3BE}" presName="hierRoot1" presStyleCnt="0"/>
      <dgm:spPr/>
    </dgm:pt>
    <dgm:pt modelId="{C937975D-2D46-46E1-A72E-00FFB42CB1B2}" type="pres">
      <dgm:prSet presAssocID="{7A24DCF8-72C2-4E29-B039-17C6864FB3BE}" presName="composite" presStyleCnt="0"/>
      <dgm:spPr/>
    </dgm:pt>
    <dgm:pt modelId="{620E78FC-920D-42A3-9187-AEB89E0F6502}" type="pres">
      <dgm:prSet presAssocID="{7A24DCF8-72C2-4E29-B039-17C6864FB3BE}" presName="background" presStyleLbl="node0" presStyleIdx="0" presStyleCnt="2"/>
      <dgm:spPr/>
    </dgm:pt>
    <dgm:pt modelId="{A3F6DD78-B750-4B67-B9C8-9D05DAB66A12}" type="pres">
      <dgm:prSet presAssocID="{7A24DCF8-72C2-4E29-B039-17C6864FB3BE}" presName="text" presStyleLbl="fgAcc0" presStyleIdx="0" presStyleCnt="2">
        <dgm:presLayoutVars>
          <dgm:chPref val="3"/>
        </dgm:presLayoutVars>
      </dgm:prSet>
      <dgm:spPr/>
    </dgm:pt>
    <dgm:pt modelId="{BAA330A8-AE9F-4ED0-893D-67BCDB2A1704}" type="pres">
      <dgm:prSet presAssocID="{7A24DCF8-72C2-4E29-B039-17C6864FB3BE}" presName="hierChild2" presStyleCnt="0"/>
      <dgm:spPr/>
    </dgm:pt>
    <dgm:pt modelId="{B3A285E1-0A3A-4993-91DD-FAFC62DB1A52}" type="pres">
      <dgm:prSet presAssocID="{C5DA2A44-17A6-44B3-92F1-F58F67FACE85}" presName="hierRoot1" presStyleCnt="0"/>
      <dgm:spPr/>
    </dgm:pt>
    <dgm:pt modelId="{2A292D4E-B5FB-42A5-8D5D-B0B877D19B14}" type="pres">
      <dgm:prSet presAssocID="{C5DA2A44-17A6-44B3-92F1-F58F67FACE85}" presName="composite" presStyleCnt="0"/>
      <dgm:spPr/>
    </dgm:pt>
    <dgm:pt modelId="{F915358D-C30E-45C8-BE6D-442EE8D5327E}" type="pres">
      <dgm:prSet presAssocID="{C5DA2A44-17A6-44B3-92F1-F58F67FACE85}" presName="background" presStyleLbl="node0" presStyleIdx="1" presStyleCnt="2"/>
      <dgm:spPr/>
    </dgm:pt>
    <dgm:pt modelId="{854D2452-235F-4826-826C-2E48524C5FE4}" type="pres">
      <dgm:prSet presAssocID="{C5DA2A44-17A6-44B3-92F1-F58F67FACE85}" presName="text" presStyleLbl="fgAcc0" presStyleIdx="1" presStyleCnt="2">
        <dgm:presLayoutVars>
          <dgm:chPref val="3"/>
        </dgm:presLayoutVars>
      </dgm:prSet>
      <dgm:spPr/>
    </dgm:pt>
    <dgm:pt modelId="{B782DBAA-C299-4826-A6E0-102706984D7E}" type="pres">
      <dgm:prSet presAssocID="{C5DA2A44-17A6-44B3-92F1-F58F67FACE85}" presName="hierChild2" presStyleCnt="0"/>
      <dgm:spPr/>
    </dgm:pt>
  </dgm:ptLst>
  <dgm:cxnLst>
    <dgm:cxn modelId="{48C71130-5F94-4149-9E58-1E7964207B18}" type="presOf" srcId="{CC3FBED2-A755-44C2-89AD-A6901885D354}" destId="{BEC7CE9C-EE7C-421B-883C-23BDE9DFC0E8}" srcOrd="0" destOrd="0" presId="urn:microsoft.com/office/officeart/2005/8/layout/hierarchy1"/>
    <dgm:cxn modelId="{4949D769-F43A-4779-820A-BD1CA62EF33A}" srcId="{CC3FBED2-A755-44C2-89AD-A6901885D354}" destId="{7A24DCF8-72C2-4E29-B039-17C6864FB3BE}" srcOrd="0" destOrd="0" parTransId="{5271BC3C-263D-4C26-B79E-46E9E34886C8}" sibTransId="{83A57375-6493-4726-B2B1-496B0C148FC1}"/>
    <dgm:cxn modelId="{3AA56885-3EB4-4C00-85A2-DC42D9C8A440}" srcId="{CC3FBED2-A755-44C2-89AD-A6901885D354}" destId="{C5DA2A44-17A6-44B3-92F1-F58F67FACE85}" srcOrd="1" destOrd="0" parTransId="{EBF2A3B8-F804-4315-8F26-1F442627A773}" sibTransId="{F360D370-FB24-4160-9126-B1D2FFD045BC}"/>
    <dgm:cxn modelId="{155045D1-FD84-485A-A0DE-F750932CF894}" type="presOf" srcId="{7A24DCF8-72C2-4E29-B039-17C6864FB3BE}" destId="{A3F6DD78-B750-4B67-B9C8-9D05DAB66A12}" srcOrd="0" destOrd="0" presId="urn:microsoft.com/office/officeart/2005/8/layout/hierarchy1"/>
    <dgm:cxn modelId="{129693EC-3DF7-4912-BB22-AD58A2AAE83C}" type="presOf" srcId="{C5DA2A44-17A6-44B3-92F1-F58F67FACE85}" destId="{854D2452-235F-4826-826C-2E48524C5FE4}" srcOrd="0" destOrd="0" presId="urn:microsoft.com/office/officeart/2005/8/layout/hierarchy1"/>
    <dgm:cxn modelId="{CCBBC9B2-EB7B-483E-89C4-1F10F64543D4}" type="presParOf" srcId="{BEC7CE9C-EE7C-421B-883C-23BDE9DFC0E8}" destId="{6F9BBA42-F36C-4F50-8026-DD14E5533BA2}" srcOrd="0" destOrd="0" presId="urn:microsoft.com/office/officeart/2005/8/layout/hierarchy1"/>
    <dgm:cxn modelId="{4D4976A1-7748-47BB-A9BB-4ED3E6AE9EAB}" type="presParOf" srcId="{6F9BBA42-F36C-4F50-8026-DD14E5533BA2}" destId="{C937975D-2D46-46E1-A72E-00FFB42CB1B2}" srcOrd="0" destOrd="0" presId="urn:microsoft.com/office/officeart/2005/8/layout/hierarchy1"/>
    <dgm:cxn modelId="{B4D65505-2D84-48ED-BB3B-ED2E771FF6AD}" type="presParOf" srcId="{C937975D-2D46-46E1-A72E-00FFB42CB1B2}" destId="{620E78FC-920D-42A3-9187-AEB89E0F6502}" srcOrd="0" destOrd="0" presId="urn:microsoft.com/office/officeart/2005/8/layout/hierarchy1"/>
    <dgm:cxn modelId="{5F2D36F7-69AF-46A2-8049-6B99D680E249}" type="presParOf" srcId="{C937975D-2D46-46E1-A72E-00FFB42CB1B2}" destId="{A3F6DD78-B750-4B67-B9C8-9D05DAB66A12}" srcOrd="1" destOrd="0" presId="urn:microsoft.com/office/officeart/2005/8/layout/hierarchy1"/>
    <dgm:cxn modelId="{4A929901-3376-44F3-B181-6B87C8D0DF3A}" type="presParOf" srcId="{6F9BBA42-F36C-4F50-8026-DD14E5533BA2}" destId="{BAA330A8-AE9F-4ED0-893D-67BCDB2A1704}" srcOrd="1" destOrd="0" presId="urn:microsoft.com/office/officeart/2005/8/layout/hierarchy1"/>
    <dgm:cxn modelId="{283800A6-FAB2-402C-9FEC-B4144D645CD2}" type="presParOf" srcId="{BEC7CE9C-EE7C-421B-883C-23BDE9DFC0E8}" destId="{B3A285E1-0A3A-4993-91DD-FAFC62DB1A52}" srcOrd="1" destOrd="0" presId="urn:microsoft.com/office/officeart/2005/8/layout/hierarchy1"/>
    <dgm:cxn modelId="{9922AE66-3299-4C5B-B9C8-DC8FF35058F8}" type="presParOf" srcId="{B3A285E1-0A3A-4993-91DD-FAFC62DB1A52}" destId="{2A292D4E-B5FB-42A5-8D5D-B0B877D19B14}" srcOrd="0" destOrd="0" presId="urn:microsoft.com/office/officeart/2005/8/layout/hierarchy1"/>
    <dgm:cxn modelId="{5973DC1B-C42E-4512-A9CE-D1DB568A78A4}" type="presParOf" srcId="{2A292D4E-B5FB-42A5-8D5D-B0B877D19B14}" destId="{F915358D-C30E-45C8-BE6D-442EE8D5327E}" srcOrd="0" destOrd="0" presId="urn:microsoft.com/office/officeart/2005/8/layout/hierarchy1"/>
    <dgm:cxn modelId="{F6A2099F-933E-4F1B-A8F4-2929A901F918}" type="presParOf" srcId="{2A292D4E-B5FB-42A5-8D5D-B0B877D19B14}" destId="{854D2452-235F-4826-826C-2E48524C5FE4}" srcOrd="1" destOrd="0" presId="urn:microsoft.com/office/officeart/2005/8/layout/hierarchy1"/>
    <dgm:cxn modelId="{EAFB5630-9AC3-41EC-9DE7-C33C776A00EB}" type="presParOf" srcId="{B3A285E1-0A3A-4993-91DD-FAFC62DB1A52}" destId="{B782DBAA-C299-4826-A6E0-102706984D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5EF0302-ACA9-4BB6-B225-76E03D89346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645786-A943-46F7-879B-E88F6647B16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3 - Sub </a:t>
          </a:r>
          <a:r>
            <a:rPr lang="pt-BR" b="0" i="0" dirty="0" err="1"/>
            <a:t>CopiarCelula</a:t>
          </a:r>
          <a:r>
            <a:rPr lang="pt-BR" b="0" i="0" dirty="0"/>
            <a:t>() Range("A1").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Selection.Copy</a:t>
          </a:r>
          <a:r>
            <a:rPr lang="pt-BR" b="0" i="0" dirty="0"/>
            <a:t> Range("B1:C1").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ActiveSheet.Paste</a:t>
          </a:r>
          <a:r>
            <a:rPr lang="pt-BR" b="0" i="0" dirty="0"/>
            <a:t> </a:t>
          </a:r>
          <a:r>
            <a:rPr lang="pt-BR" b="0" i="0" dirty="0" err="1"/>
            <a:t>Application.CutCopyMode</a:t>
          </a:r>
          <a:r>
            <a:rPr lang="pt-BR" b="0" i="0" dirty="0"/>
            <a:t> = False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84CA3F78-8020-4B54-9BF8-5E9DAAB1BBA7}" type="parTrans" cxnId="{828B1368-32B4-4692-8AB1-D83E151241B7}">
      <dgm:prSet/>
      <dgm:spPr/>
      <dgm:t>
        <a:bodyPr/>
        <a:lstStyle/>
        <a:p>
          <a:endParaRPr lang="en-US"/>
        </a:p>
      </dgm:t>
    </dgm:pt>
    <dgm:pt modelId="{A2094193-4710-44D1-9AEA-CE654AF734E2}" type="sibTrans" cxnId="{828B1368-32B4-4692-8AB1-D83E151241B7}">
      <dgm:prSet/>
      <dgm:spPr/>
      <dgm:t>
        <a:bodyPr/>
        <a:lstStyle/>
        <a:p>
          <a:endParaRPr lang="en-US"/>
        </a:p>
      </dgm:t>
    </dgm:pt>
    <dgm:pt modelId="{90F10A61-06E4-4B6B-BD0D-84109DF6F4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4 - Sub </a:t>
          </a:r>
          <a:r>
            <a:rPr lang="pt-BR" b="0" i="0" dirty="0" err="1"/>
            <a:t>CriarPlanilhaVendas</a:t>
          </a:r>
          <a:r>
            <a:rPr lang="pt-BR" b="0" i="0" dirty="0"/>
            <a:t>() </a:t>
          </a:r>
          <a:r>
            <a:rPr lang="pt-BR" b="0" i="0" dirty="0" err="1"/>
            <a:t>Sheets.Add</a:t>
          </a:r>
          <a:r>
            <a:rPr lang="pt-BR" b="0" i="0" dirty="0"/>
            <a:t> </a:t>
          </a:r>
          <a:r>
            <a:rPr lang="pt-BR" b="0" i="0" dirty="0" err="1"/>
            <a:t>After</a:t>
          </a:r>
          <a:r>
            <a:rPr lang="pt-BR" b="0" i="0" dirty="0"/>
            <a:t>:=</a:t>
          </a:r>
          <a:r>
            <a:rPr lang="pt-BR" b="0" i="0" dirty="0" err="1"/>
            <a:t>Sheets</a:t>
          </a:r>
          <a:r>
            <a:rPr lang="pt-BR" b="0" i="0" dirty="0"/>
            <a:t>(</a:t>
          </a:r>
          <a:r>
            <a:rPr lang="pt-BR" b="0" i="0" dirty="0" err="1"/>
            <a:t>Sheets.Count</a:t>
          </a:r>
          <a:r>
            <a:rPr lang="pt-BR" b="0" i="0" dirty="0"/>
            <a:t>) </a:t>
          </a:r>
          <a:r>
            <a:rPr lang="pt-BR" b="0" i="0" dirty="0" err="1"/>
            <a:t>Sheets</a:t>
          </a:r>
          <a:r>
            <a:rPr lang="pt-BR" b="0" i="0" dirty="0"/>
            <a:t>(</a:t>
          </a:r>
          <a:r>
            <a:rPr lang="pt-BR" b="0" i="0" dirty="0" err="1"/>
            <a:t>Sheets.Count</a:t>
          </a:r>
          <a:r>
            <a:rPr lang="pt-BR" b="0" i="0" dirty="0"/>
            <a:t>).</a:t>
          </a:r>
          <a:r>
            <a:rPr lang="pt-BR" b="0" i="0" dirty="0" err="1"/>
            <a:t>Name</a:t>
          </a:r>
          <a:r>
            <a:rPr lang="pt-BR" b="0" i="0" dirty="0"/>
            <a:t> = "Vendas" Range("A1").</a:t>
          </a:r>
          <a:r>
            <a:rPr lang="pt-BR" b="0" i="0" dirty="0" err="1"/>
            <a:t>Select</a:t>
          </a:r>
          <a:r>
            <a:rPr lang="pt-BR" b="0" i="0" dirty="0"/>
            <a:t> ActiveCell.FormulaR1C1 = "Produto" Range("B1").</a:t>
          </a:r>
          <a:r>
            <a:rPr lang="pt-BR" b="0" i="0" dirty="0" err="1"/>
            <a:t>Select</a:t>
          </a:r>
          <a:r>
            <a:rPr lang="pt-BR" b="0" i="0" dirty="0"/>
            <a:t> ActiveCell.FormulaR1C1 = "Quantidade" Range("C1").</a:t>
          </a:r>
          <a:r>
            <a:rPr lang="pt-BR" b="0" i="0" dirty="0" err="1"/>
            <a:t>Select</a:t>
          </a:r>
          <a:r>
            <a:rPr lang="pt-BR" b="0" i="0" dirty="0"/>
            <a:t> ActiveCell.FormulaR1C1 = "Preço"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FD6B18F-4A91-4CDD-872A-05D300C6448E}" type="parTrans" cxnId="{654D0682-B7F5-4AD8-83F6-4369747D1D58}">
      <dgm:prSet/>
      <dgm:spPr/>
      <dgm:t>
        <a:bodyPr/>
        <a:lstStyle/>
        <a:p>
          <a:endParaRPr lang="en-US"/>
        </a:p>
      </dgm:t>
    </dgm:pt>
    <dgm:pt modelId="{0E41970E-819B-4875-B1EB-33FB33D24864}" type="sibTrans" cxnId="{654D0682-B7F5-4AD8-83F6-4369747D1D58}">
      <dgm:prSet/>
      <dgm:spPr/>
      <dgm:t>
        <a:bodyPr/>
        <a:lstStyle/>
        <a:p>
          <a:endParaRPr lang="en-US"/>
        </a:p>
      </dgm:t>
    </dgm:pt>
    <dgm:pt modelId="{A7C98598-E701-4CF8-94FD-8513249757D2}" type="pres">
      <dgm:prSet presAssocID="{35EF0302-ACA9-4BB6-B225-76E03D8934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C785AC-41A3-42FD-A6A4-21BA5D224174}" type="pres">
      <dgm:prSet presAssocID="{25645786-A943-46F7-879B-E88F6647B162}" presName="hierRoot1" presStyleCnt="0"/>
      <dgm:spPr/>
    </dgm:pt>
    <dgm:pt modelId="{F590744A-8980-41C6-B583-CD524F61F34E}" type="pres">
      <dgm:prSet presAssocID="{25645786-A943-46F7-879B-E88F6647B162}" presName="composite" presStyleCnt="0"/>
      <dgm:spPr/>
    </dgm:pt>
    <dgm:pt modelId="{E8BE2909-1FA3-4FD8-B875-FA48D22B8973}" type="pres">
      <dgm:prSet presAssocID="{25645786-A943-46F7-879B-E88F6647B162}" presName="background" presStyleLbl="node0" presStyleIdx="0" presStyleCnt="2"/>
      <dgm:spPr/>
    </dgm:pt>
    <dgm:pt modelId="{2092F559-27CE-43E6-AF81-CCCBEFEBE64B}" type="pres">
      <dgm:prSet presAssocID="{25645786-A943-46F7-879B-E88F6647B162}" presName="text" presStyleLbl="fgAcc0" presStyleIdx="0" presStyleCnt="2">
        <dgm:presLayoutVars>
          <dgm:chPref val="3"/>
        </dgm:presLayoutVars>
      </dgm:prSet>
      <dgm:spPr/>
    </dgm:pt>
    <dgm:pt modelId="{70A596F2-4F0E-407F-AE9E-2522FBC72A6A}" type="pres">
      <dgm:prSet presAssocID="{25645786-A943-46F7-879B-E88F6647B162}" presName="hierChild2" presStyleCnt="0"/>
      <dgm:spPr/>
    </dgm:pt>
    <dgm:pt modelId="{3CFB588D-9758-477F-84DF-2675F9CB0C94}" type="pres">
      <dgm:prSet presAssocID="{90F10A61-06E4-4B6B-BD0D-84109DF6F4A5}" presName="hierRoot1" presStyleCnt="0"/>
      <dgm:spPr/>
    </dgm:pt>
    <dgm:pt modelId="{831E4AB0-481F-4E87-B764-526A112F0DA8}" type="pres">
      <dgm:prSet presAssocID="{90F10A61-06E4-4B6B-BD0D-84109DF6F4A5}" presName="composite" presStyleCnt="0"/>
      <dgm:spPr/>
    </dgm:pt>
    <dgm:pt modelId="{199CD646-2E73-41C4-83E1-A5870285EAFE}" type="pres">
      <dgm:prSet presAssocID="{90F10A61-06E4-4B6B-BD0D-84109DF6F4A5}" presName="background" presStyleLbl="node0" presStyleIdx="1" presStyleCnt="2"/>
      <dgm:spPr/>
    </dgm:pt>
    <dgm:pt modelId="{A3CE5C94-F739-4281-99BA-5AAAB2FF0B71}" type="pres">
      <dgm:prSet presAssocID="{90F10A61-06E4-4B6B-BD0D-84109DF6F4A5}" presName="text" presStyleLbl="fgAcc0" presStyleIdx="1" presStyleCnt="2">
        <dgm:presLayoutVars>
          <dgm:chPref val="3"/>
        </dgm:presLayoutVars>
      </dgm:prSet>
      <dgm:spPr/>
    </dgm:pt>
    <dgm:pt modelId="{71E8368C-A4C0-4095-8DDD-A6059C89EE13}" type="pres">
      <dgm:prSet presAssocID="{90F10A61-06E4-4B6B-BD0D-84109DF6F4A5}" presName="hierChild2" presStyleCnt="0"/>
      <dgm:spPr/>
    </dgm:pt>
  </dgm:ptLst>
  <dgm:cxnLst>
    <dgm:cxn modelId="{879C4935-2FFB-40F1-8C50-985F33924A6F}" type="presOf" srcId="{25645786-A943-46F7-879B-E88F6647B162}" destId="{2092F559-27CE-43E6-AF81-CCCBEFEBE64B}" srcOrd="0" destOrd="0" presId="urn:microsoft.com/office/officeart/2005/8/layout/hierarchy1"/>
    <dgm:cxn modelId="{828B1368-32B4-4692-8AB1-D83E151241B7}" srcId="{35EF0302-ACA9-4BB6-B225-76E03D893460}" destId="{25645786-A943-46F7-879B-E88F6647B162}" srcOrd="0" destOrd="0" parTransId="{84CA3F78-8020-4B54-9BF8-5E9DAAB1BBA7}" sibTransId="{A2094193-4710-44D1-9AEA-CE654AF734E2}"/>
    <dgm:cxn modelId="{654D0682-B7F5-4AD8-83F6-4369747D1D58}" srcId="{35EF0302-ACA9-4BB6-B225-76E03D893460}" destId="{90F10A61-06E4-4B6B-BD0D-84109DF6F4A5}" srcOrd="1" destOrd="0" parTransId="{EFD6B18F-4A91-4CDD-872A-05D300C6448E}" sibTransId="{0E41970E-819B-4875-B1EB-33FB33D24864}"/>
    <dgm:cxn modelId="{454974A5-2D99-4256-B946-50009B96CDF6}" type="presOf" srcId="{90F10A61-06E4-4B6B-BD0D-84109DF6F4A5}" destId="{A3CE5C94-F739-4281-99BA-5AAAB2FF0B71}" srcOrd="0" destOrd="0" presId="urn:microsoft.com/office/officeart/2005/8/layout/hierarchy1"/>
    <dgm:cxn modelId="{5F37F8AD-C5B8-4280-9A50-8990D3898D68}" type="presOf" srcId="{35EF0302-ACA9-4BB6-B225-76E03D893460}" destId="{A7C98598-E701-4CF8-94FD-8513249757D2}" srcOrd="0" destOrd="0" presId="urn:microsoft.com/office/officeart/2005/8/layout/hierarchy1"/>
    <dgm:cxn modelId="{558DBDC6-026C-4470-ACCE-2B7C76F0F22E}" type="presParOf" srcId="{A7C98598-E701-4CF8-94FD-8513249757D2}" destId="{89C785AC-41A3-42FD-A6A4-21BA5D224174}" srcOrd="0" destOrd="0" presId="urn:microsoft.com/office/officeart/2005/8/layout/hierarchy1"/>
    <dgm:cxn modelId="{E445890A-A907-4989-AC47-D6EF79BA2BAA}" type="presParOf" srcId="{89C785AC-41A3-42FD-A6A4-21BA5D224174}" destId="{F590744A-8980-41C6-B583-CD524F61F34E}" srcOrd="0" destOrd="0" presId="urn:microsoft.com/office/officeart/2005/8/layout/hierarchy1"/>
    <dgm:cxn modelId="{4B43D211-1981-419F-922F-9066CF5768D7}" type="presParOf" srcId="{F590744A-8980-41C6-B583-CD524F61F34E}" destId="{E8BE2909-1FA3-4FD8-B875-FA48D22B8973}" srcOrd="0" destOrd="0" presId="urn:microsoft.com/office/officeart/2005/8/layout/hierarchy1"/>
    <dgm:cxn modelId="{D3FA456B-7EA4-4F2B-B4F8-30326281CA7A}" type="presParOf" srcId="{F590744A-8980-41C6-B583-CD524F61F34E}" destId="{2092F559-27CE-43E6-AF81-CCCBEFEBE64B}" srcOrd="1" destOrd="0" presId="urn:microsoft.com/office/officeart/2005/8/layout/hierarchy1"/>
    <dgm:cxn modelId="{8564282A-FAF3-43B9-B128-46155BAEFD17}" type="presParOf" srcId="{89C785AC-41A3-42FD-A6A4-21BA5D224174}" destId="{70A596F2-4F0E-407F-AE9E-2522FBC72A6A}" srcOrd="1" destOrd="0" presId="urn:microsoft.com/office/officeart/2005/8/layout/hierarchy1"/>
    <dgm:cxn modelId="{37B2622E-B6E5-442A-90E0-F0E351E0BD05}" type="presParOf" srcId="{A7C98598-E701-4CF8-94FD-8513249757D2}" destId="{3CFB588D-9758-477F-84DF-2675F9CB0C94}" srcOrd="1" destOrd="0" presId="urn:microsoft.com/office/officeart/2005/8/layout/hierarchy1"/>
    <dgm:cxn modelId="{89DE2593-5BBA-4AA5-92DC-6BDF5ED1F198}" type="presParOf" srcId="{3CFB588D-9758-477F-84DF-2675F9CB0C94}" destId="{831E4AB0-481F-4E87-B764-526A112F0DA8}" srcOrd="0" destOrd="0" presId="urn:microsoft.com/office/officeart/2005/8/layout/hierarchy1"/>
    <dgm:cxn modelId="{D1E75C37-DEED-4639-8858-E290DF519621}" type="presParOf" srcId="{831E4AB0-481F-4E87-B764-526A112F0DA8}" destId="{199CD646-2E73-41C4-83E1-A5870285EAFE}" srcOrd="0" destOrd="0" presId="urn:microsoft.com/office/officeart/2005/8/layout/hierarchy1"/>
    <dgm:cxn modelId="{32774125-EA51-4FA5-ACDB-53EC5FAA845C}" type="presParOf" srcId="{831E4AB0-481F-4E87-B764-526A112F0DA8}" destId="{A3CE5C94-F739-4281-99BA-5AAAB2FF0B71}" srcOrd="1" destOrd="0" presId="urn:microsoft.com/office/officeart/2005/8/layout/hierarchy1"/>
    <dgm:cxn modelId="{82D43BB7-3247-491E-9547-92BC5328F894}" type="presParOf" srcId="{3CFB588D-9758-477F-84DF-2675F9CB0C94}" destId="{71E8368C-A4C0-4095-8DDD-A6059C89EE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CD4890-DBBE-471F-A2A9-30478D6324A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113801-2A5B-4AEA-877C-F9F13955EA9D}">
      <dgm:prSet/>
      <dgm:spPr/>
      <dgm:t>
        <a:bodyPr/>
        <a:lstStyle/>
        <a:p>
          <a:r>
            <a:rPr lang="pt-BR" b="0" i="0" dirty="0"/>
            <a:t>5 - </a:t>
          </a:r>
          <a:r>
            <a:rPr lang="pt-BR" b="0" i="0" dirty="0" err="1"/>
            <a:t>Dim</a:t>
          </a:r>
          <a:r>
            <a:rPr lang="pt-BR" b="0" i="0" dirty="0"/>
            <a:t> idade as </a:t>
          </a:r>
          <a:r>
            <a:rPr lang="pt-BR" b="0" i="0" dirty="0" err="1"/>
            <a:t>Integer</a:t>
          </a:r>
          <a:r>
            <a:rPr lang="pt-BR" b="0" i="0" dirty="0"/>
            <a:t> idade = 25</a:t>
          </a:r>
          <a:endParaRPr lang="en-US" dirty="0"/>
        </a:p>
      </dgm:t>
    </dgm:pt>
    <dgm:pt modelId="{900C750A-0116-4969-B7D3-F8E918F33647}" type="parTrans" cxnId="{2C73963F-4141-4E4E-B352-5003E58CBB84}">
      <dgm:prSet/>
      <dgm:spPr/>
      <dgm:t>
        <a:bodyPr/>
        <a:lstStyle/>
        <a:p>
          <a:endParaRPr lang="en-US"/>
        </a:p>
      </dgm:t>
    </dgm:pt>
    <dgm:pt modelId="{F897E049-EF0B-40AF-A7A7-32F16E7EF755}" type="sibTrans" cxnId="{2C73963F-4141-4E4E-B352-5003E58CBB84}">
      <dgm:prSet/>
      <dgm:spPr/>
      <dgm:t>
        <a:bodyPr/>
        <a:lstStyle/>
        <a:p>
          <a:endParaRPr lang="en-US"/>
        </a:p>
      </dgm:t>
    </dgm:pt>
    <dgm:pt modelId="{373E4AC3-FBA5-4880-AF01-8EA95F670C6F}">
      <dgm:prSet/>
      <dgm:spPr/>
      <dgm:t>
        <a:bodyPr/>
        <a:lstStyle/>
        <a:p>
          <a:r>
            <a:rPr lang="pt-BR" b="0" i="0" dirty="0"/>
            <a:t>6 - </a:t>
          </a:r>
          <a:r>
            <a:rPr lang="pt-BR" b="0" i="0" dirty="0" err="1"/>
            <a:t>Dim</a:t>
          </a:r>
          <a:r>
            <a:rPr lang="pt-BR" b="0" i="0" dirty="0"/>
            <a:t> nome as </a:t>
          </a:r>
          <a:r>
            <a:rPr lang="pt-BR" b="0" i="0" dirty="0" err="1"/>
            <a:t>String</a:t>
          </a:r>
          <a:r>
            <a:rPr lang="pt-BR" b="0" i="0" dirty="0"/>
            <a:t> nome = "João da Silva"</a:t>
          </a:r>
          <a:endParaRPr lang="en-US" dirty="0"/>
        </a:p>
      </dgm:t>
    </dgm:pt>
    <dgm:pt modelId="{D0E1B0CE-1C8E-4174-915C-FAB6F50F3C83}" type="parTrans" cxnId="{C699CA12-1760-451B-A284-E509BBD19638}">
      <dgm:prSet/>
      <dgm:spPr/>
      <dgm:t>
        <a:bodyPr/>
        <a:lstStyle/>
        <a:p>
          <a:endParaRPr lang="en-US"/>
        </a:p>
      </dgm:t>
    </dgm:pt>
    <dgm:pt modelId="{C0B72B5E-5954-449B-9740-78C620ACA147}" type="sibTrans" cxnId="{C699CA12-1760-451B-A284-E509BBD19638}">
      <dgm:prSet/>
      <dgm:spPr/>
      <dgm:t>
        <a:bodyPr/>
        <a:lstStyle/>
        <a:p>
          <a:endParaRPr lang="en-US"/>
        </a:p>
      </dgm:t>
    </dgm:pt>
    <dgm:pt modelId="{FBC25722-E3D2-4973-A31E-E921DF7053D1}">
      <dgm:prSet/>
      <dgm:spPr/>
      <dgm:t>
        <a:bodyPr/>
        <a:lstStyle/>
        <a:p>
          <a:r>
            <a:rPr lang="pt-BR" b="0" i="0" dirty="0"/>
            <a:t>7 - </a:t>
          </a:r>
          <a:r>
            <a:rPr lang="pt-BR" b="0" i="0" dirty="0" err="1"/>
            <a:t>Dim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as </a:t>
          </a:r>
          <a:r>
            <a:rPr lang="pt-BR" b="0" i="0" dirty="0" err="1"/>
            <a:t>Boolean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= </a:t>
          </a:r>
          <a:r>
            <a:rPr lang="pt-BR" b="0" i="0" dirty="0" err="1"/>
            <a:t>True</a:t>
          </a:r>
          <a:endParaRPr lang="en-US" dirty="0"/>
        </a:p>
      </dgm:t>
    </dgm:pt>
    <dgm:pt modelId="{B096C126-657F-48AF-A0B5-F00665FC7883}" type="parTrans" cxnId="{BEE11C65-F3B3-4D64-9456-BA274EC884D8}">
      <dgm:prSet/>
      <dgm:spPr/>
      <dgm:t>
        <a:bodyPr/>
        <a:lstStyle/>
        <a:p>
          <a:endParaRPr lang="en-US"/>
        </a:p>
      </dgm:t>
    </dgm:pt>
    <dgm:pt modelId="{E18F6F38-D051-41BC-A645-42C7FB873CA3}" type="sibTrans" cxnId="{BEE11C65-F3B3-4D64-9456-BA274EC884D8}">
      <dgm:prSet/>
      <dgm:spPr/>
      <dgm:t>
        <a:bodyPr/>
        <a:lstStyle/>
        <a:p>
          <a:endParaRPr lang="en-US"/>
        </a:p>
      </dgm:t>
    </dgm:pt>
    <dgm:pt modelId="{C6A91025-3F04-4081-9367-F9B18BB69120}">
      <dgm:prSet/>
      <dgm:spPr/>
      <dgm:t>
        <a:bodyPr/>
        <a:lstStyle/>
        <a:p>
          <a:r>
            <a:rPr lang="pt-BR" b="0" i="0" dirty="0"/>
            <a:t>8 - </a:t>
          </a:r>
          <a:r>
            <a:rPr lang="pt-BR" b="0" i="0" dirty="0" err="1"/>
            <a:t>Dim</a:t>
          </a:r>
          <a:r>
            <a:rPr lang="pt-BR" b="0" i="0" dirty="0"/>
            <a:t> peso as Double peso = 70.5</a:t>
          </a:r>
          <a:endParaRPr lang="en-US" dirty="0"/>
        </a:p>
      </dgm:t>
    </dgm:pt>
    <dgm:pt modelId="{D610C392-9FAF-4B63-B4FE-35561B60544F}" type="parTrans" cxnId="{00C71DF9-0C59-4987-B9D2-B2F3EDC92380}">
      <dgm:prSet/>
      <dgm:spPr/>
      <dgm:t>
        <a:bodyPr/>
        <a:lstStyle/>
        <a:p>
          <a:endParaRPr lang="en-US"/>
        </a:p>
      </dgm:t>
    </dgm:pt>
    <dgm:pt modelId="{8B7F7D46-2C2F-4A5A-BD8B-A0F0B85E8662}" type="sibTrans" cxnId="{00C71DF9-0C59-4987-B9D2-B2F3EDC92380}">
      <dgm:prSet/>
      <dgm:spPr/>
      <dgm:t>
        <a:bodyPr/>
        <a:lstStyle/>
        <a:p>
          <a:endParaRPr lang="en-US"/>
        </a:p>
      </dgm:t>
    </dgm:pt>
    <dgm:pt modelId="{66CA124F-59DB-471C-B63F-A2CED701A3A0}" type="pres">
      <dgm:prSet presAssocID="{1ACD4890-DBBE-471F-A2A9-30478D6324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AAD42A-9C3A-4F96-B6E5-14B3487987E8}" type="pres">
      <dgm:prSet presAssocID="{FC113801-2A5B-4AEA-877C-F9F13955EA9D}" presName="hierRoot1" presStyleCnt="0"/>
      <dgm:spPr/>
    </dgm:pt>
    <dgm:pt modelId="{DB801392-DA07-4BA3-8296-B10CB3AAA4CC}" type="pres">
      <dgm:prSet presAssocID="{FC113801-2A5B-4AEA-877C-F9F13955EA9D}" presName="composite" presStyleCnt="0"/>
      <dgm:spPr/>
    </dgm:pt>
    <dgm:pt modelId="{052F0A91-3EC1-43EA-8A6A-E6A88318AF67}" type="pres">
      <dgm:prSet presAssocID="{FC113801-2A5B-4AEA-877C-F9F13955EA9D}" presName="background" presStyleLbl="node0" presStyleIdx="0" presStyleCnt="4"/>
      <dgm:spPr/>
    </dgm:pt>
    <dgm:pt modelId="{DF476D69-E0C4-4143-AC78-54CD59A8EB09}" type="pres">
      <dgm:prSet presAssocID="{FC113801-2A5B-4AEA-877C-F9F13955EA9D}" presName="text" presStyleLbl="fgAcc0" presStyleIdx="0" presStyleCnt="4">
        <dgm:presLayoutVars>
          <dgm:chPref val="3"/>
        </dgm:presLayoutVars>
      </dgm:prSet>
      <dgm:spPr/>
    </dgm:pt>
    <dgm:pt modelId="{734089A3-34C0-49B6-95E9-D0AA8F4612FE}" type="pres">
      <dgm:prSet presAssocID="{FC113801-2A5B-4AEA-877C-F9F13955EA9D}" presName="hierChild2" presStyleCnt="0"/>
      <dgm:spPr/>
    </dgm:pt>
    <dgm:pt modelId="{CC63893C-3CAC-4BBA-885D-CE8D48F8CF80}" type="pres">
      <dgm:prSet presAssocID="{373E4AC3-FBA5-4880-AF01-8EA95F670C6F}" presName="hierRoot1" presStyleCnt="0"/>
      <dgm:spPr/>
    </dgm:pt>
    <dgm:pt modelId="{B8D495E5-131A-499C-B99A-215DBC78D1BD}" type="pres">
      <dgm:prSet presAssocID="{373E4AC3-FBA5-4880-AF01-8EA95F670C6F}" presName="composite" presStyleCnt="0"/>
      <dgm:spPr/>
    </dgm:pt>
    <dgm:pt modelId="{95725FE4-FE46-4E7D-A39C-748F71E2047B}" type="pres">
      <dgm:prSet presAssocID="{373E4AC3-FBA5-4880-AF01-8EA95F670C6F}" presName="background" presStyleLbl="node0" presStyleIdx="1" presStyleCnt="4"/>
      <dgm:spPr/>
    </dgm:pt>
    <dgm:pt modelId="{90153E7E-4BEA-455C-B16B-D186C4C83E75}" type="pres">
      <dgm:prSet presAssocID="{373E4AC3-FBA5-4880-AF01-8EA95F670C6F}" presName="text" presStyleLbl="fgAcc0" presStyleIdx="1" presStyleCnt="4">
        <dgm:presLayoutVars>
          <dgm:chPref val="3"/>
        </dgm:presLayoutVars>
      </dgm:prSet>
      <dgm:spPr/>
    </dgm:pt>
    <dgm:pt modelId="{7A0FDF5F-3683-407F-BACB-E543B3D3A165}" type="pres">
      <dgm:prSet presAssocID="{373E4AC3-FBA5-4880-AF01-8EA95F670C6F}" presName="hierChild2" presStyleCnt="0"/>
      <dgm:spPr/>
    </dgm:pt>
    <dgm:pt modelId="{85E98C94-7FB2-478C-8142-49D249D56B6E}" type="pres">
      <dgm:prSet presAssocID="{FBC25722-E3D2-4973-A31E-E921DF7053D1}" presName="hierRoot1" presStyleCnt="0"/>
      <dgm:spPr/>
    </dgm:pt>
    <dgm:pt modelId="{AB61147F-D24C-47B6-B09C-71F8C55EFB8D}" type="pres">
      <dgm:prSet presAssocID="{FBC25722-E3D2-4973-A31E-E921DF7053D1}" presName="composite" presStyleCnt="0"/>
      <dgm:spPr/>
    </dgm:pt>
    <dgm:pt modelId="{66D116DB-765B-4178-A763-B8566BAFDA7E}" type="pres">
      <dgm:prSet presAssocID="{FBC25722-E3D2-4973-A31E-E921DF7053D1}" presName="background" presStyleLbl="node0" presStyleIdx="2" presStyleCnt="4"/>
      <dgm:spPr/>
    </dgm:pt>
    <dgm:pt modelId="{63A2DE5E-899A-4A6C-934F-CECFE8CC4C76}" type="pres">
      <dgm:prSet presAssocID="{FBC25722-E3D2-4973-A31E-E921DF7053D1}" presName="text" presStyleLbl="fgAcc0" presStyleIdx="2" presStyleCnt="4">
        <dgm:presLayoutVars>
          <dgm:chPref val="3"/>
        </dgm:presLayoutVars>
      </dgm:prSet>
      <dgm:spPr/>
    </dgm:pt>
    <dgm:pt modelId="{18AEFE42-C505-40B9-9D35-2B6F34FA7E9E}" type="pres">
      <dgm:prSet presAssocID="{FBC25722-E3D2-4973-A31E-E921DF7053D1}" presName="hierChild2" presStyleCnt="0"/>
      <dgm:spPr/>
    </dgm:pt>
    <dgm:pt modelId="{520D6B7E-2A09-491B-A6D8-BD0491CFB5BB}" type="pres">
      <dgm:prSet presAssocID="{C6A91025-3F04-4081-9367-F9B18BB69120}" presName="hierRoot1" presStyleCnt="0"/>
      <dgm:spPr/>
    </dgm:pt>
    <dgm:pt modelId="{BB15A474-DF97-4469-8CF3-93313E0F4025}" type="pres">
      <dgm:prSet presAssocID="{C6A91025-3F04-4081-9367-F9B18BB69120}" presName="composite" presStyleCnt="0"/>
      <dgm:spPr/>
    </dgm:pt>
    <dgm:pt modelId="{0CC117D0-8808-4023-B94B-620AA4FC095A}" type="pres">
      <dgm:prSet presAssocID="{C6A91025-3F04-4081-9367-F9B18BB69120}" presName="background" presStyleLbl="node0" presStyleIdx="3" presStyleCnt="4"/>
      <dgm:spPr/>
    </dgm:pt>
    <dgm:pt modelId="{64DA4DE9-8350-4B94-8FF8-04BF6877354E}" type="pres">
      <dgm:prSet presAssocID="{C6A91025-3F04-4081-9367-F9B18BB69120}" presName="text" presStyleLbl="fgAcc0" presStyleIdx="3" presStyleCnt="4">
        <dgm:presLayoutVars>
          <dgm:chPref val="3"/>
        </dgm:presLayoutVars>
      </dgm:prSet>
      <dgm:spPr/>
    </dgm:pt>
    <dgm:pt modelId="{AE9766A8-2067-415A-BBA9-BE75CA5E637A}" type="pres">
      <dgm:prSet presAssocID="{C6A91025-3F04-4081-9367-F9B18BB69120}" presName="hierChild2" presStyleCnt="0"/>
      <dgm:spPr/>
    </dgm:pt>
  </dgm:ptLst>
  <dgm:cxnLst>
    <dgm:cxn modelId="{C699CA12-1760-451B-A284-E509BBD19638}" srcId="{1ACD4890-DBBE-471F-A2A9-30478D6324A7}" destId="{373E4AC3-FBA5-4880-AF01-8EA95F670C6F}" srcOrd="1" destOrd="0" parTransId="{D0E1B0CE-1C8E-4174-915C-FAB6F50F3C83}" sibTransId="{C0B72B5E-5954-449B-9740-78C620ACA147}"/>
    <dgm:cxn modelId="{5BA9B739-C98B-44D9-8F6E-C21DDEE4AD82}" type="presOf" srcId="{FC113801-2A5B-4AEA-877C-F9F13955EA9D}" destId="{DF476D69-E0C4-4143-AC78-54CD59A8EB09}" srcOrd="0" destOrd="0" presId="urn:microsoft.com/office/officeart/2005/8/layout/hierarchy1"/>
    <dgm:cxn modelId="{2C73963F-4141-4E4E-B352-5003E58CBB84}" srcId="{1ACD4890-DBBE-471F-A2A9-30478D6324A7}" destId="{FC113801-2A5B-4AEA-877C-F9F13955EA9D}" srcOrd="0" destOrd="0" parTransId="{900C750A-0116-4969-B7D3-F8E918F33647}" sibTransId="{F897E049-EF0B-40AF-A7A7-32F16E7EF755}"/>
    <dgm:cxn modelId="{BEE11C65-F3B3-4D64-9456-BA274EC884D8}" srcId="{1ACD4890-DBBE-471F-A2A9-30478D6324A7}" destId="{FBC25722-E3D2-4973-A31E-E921DF7053D1}" srcOrd="2" destOrd="0" parTransId="{B096C126-657F-48AF-A0B5-F00665FC7883}" sibTransId="{E18F6F38-D051-41BC-A645-42C7FB873CA3}"/>
    <dgm:cxn modelId="{35F06D68-B29A-4141-9332-58440D896D13}" type="presOf" srcId="{373E4AC3-FBA5-4880-AF01-8EA95F670C6F}" destId="{90153E7E-4BEA-455C-B16B-D186C4C83E75}" srcOrd="0" destOrd="0" presId="urn:microsoft.com/office/officeart/2005/8/layout/hierarchy1"/>
    <dgm:cxn modelId="{BEBF2B8F-2EEB-465F-9BB8-65549D6C35D8}" type="presOf" srcId="{FBC25722-E3D2-4973-A31E-E921DF7053D1}" destId="{63A2DE5E-899A-4A6C-934F-CECFE8CC4C76}" srcOrd="0" destOrd="0" presId="urn:microsoft.com/office/officeart/2005/8/layout/hierarchy1"/>
    <dgm:cxn modelId="{5C63B8A2-ECED-410B-BF13-DD79ADF9FB3A}" type="presOf" srcId="{1ACD4890-DBBE-471F-A2A9-30478D6324A7}" destId="{66CA124F-59DB-471C-B63F-A2CED701A3A0}" srcOrd="0" destOrd="0" presId="urn:microsoft.com/office/officeart/2005/8/layout/hierarchy1"/>
    <dgm:cxn modelId="{EF520BEA-FB5F-4A5A-A328-79073C705E16}" type="presOf" srcId="{C6A91025-3F04-4081-9367-F9B18BB69120}" destId="{64DA4DE9-8350-4B94-8FF8-04BF6877354E}" srcOrd="0" destOrd="0" presId="urn:microsoft.com/office/officeart/2005/8/layout/hierarchy1"/>
    <dgm:cxn modelId="{00C71DF9-0C59-4987-B9D2-B2F3EDC92380}" srcId="{1ACD4890-DBBE-471F-A2A9-30478D6324A7}" destId="{C6A91025-3F04-4081-9367-F9B18BB69120}" srcOrd="3" destOrd="0" parTransId="{D610C392-9FAF-4B63-B4FE-35561B60544F}" sibTransId="{8B7F7D46-2C2F-4A5A-BD8B-A0F0B85E8662}"/>
    <dgm:cxn modelId="{17C549DB-CBAE-4896-BFA1-874BC580998D}" type="presParOf" srcId="{66CA124F-59DB-471C-B63F-A2CED701A3A0}" destId="{BCAAD42A-9C3A-4F96-B6E5-14B3487987E8}" srcOrd="0" destOrd="0" presId="urn:microsoft.com/office/officeart/2005/8/layout/hierarchy1"/>
    <dgm:cxn modelId="{7968E6AC-A73C-422B-80E6-6745D3AF1E3D}" type="presParOf" srcId="{BCAAD42A-9C3A-4F96-B6E5-14B3487987E8}" destId="{DB801392-DA07-4BA3-8296-B10CB3AAA4CC}" srcOrd="0" destOrd="0" presId="urn:microsoft.com/office/officeart/2005/8/layout/hierarchy1"/>
    <dgm:cxn modelId="{4B4D6085-3F52-4620-8684-524700DCA22A}" type="presParOf" srcId="{DB801392-DA07-4BA3-8296-B10CB3AAA4CC}" destId="{052F0A91-3EC1-43EA-8A6A-E6A88318AF67}" srcOrd="0" destOrd="0" presId="urn:microsoft.com/office/officeart/2005/8/layout/hierarchy1"/>
    <dgm:cxn modelId="{CD1A7FF8-792E-4A1C-B37C-2D5934D55987}" type="presParOf" srcId="{DB801392-DA07-4BA3-8296-B10CB3AAA4CC}" destId="{DF476D69-E0C4-4143-AC78-54CD59A8EB09}" srcOrd="1" destOrd="0" presId="urn:microsoft.com/office/officeart/2005/8/layout/hierarchy1"/>
    <dgm:cxn modelId="{EE2A9FBA-E7F6-4CF1-88D3-41970D1C9439}" type="presParOf" srcId="{BCAAD42A-9C3A-4F96-B6E5-14B3487987E8}" destId="{734089A3-34C0-49B6-95E9-D0AA8F4612FE}" srcOrd="1" destOrd="0" presId="urn:microsoft.com/office/officeart/2005/8/layout/hierarchy1"/>
    <dgm:cxn modelId="{48BE137A-F79C-459D-9CBF-6C665BAB7338}" type="presParOf" srcId="{66CA124F-59DB-471C-B63F-A2CED701A3A0}" destId="{CC63893C-3CAC-4BBA-885D-CE8D48F8CF80}" srcOrd="1" destOrd="0" presId="urn:microsoft.com/office/officeart/2005/8/layout/hierarchy1"/>
    <dgm:cxn modelId="{C09F1E9D-E22F-4031-A71B-E65344EDED33}" type="presParOf" srcId="{CC63893C-3CAC-4BBA-885D-CE8D48F8CF80}" destId="{B8D495E5-131A-499C-B99A-215DBC78D1BD}" srcOrd="0" destOrd="0" presId="urn:microsoft.com/office/officeart/2005/8/layout/hierarchy1"/>
    <dgm:cxn modelId="{47C5C317-9656-4FFF-93E8-90A1EA903AAD}" type="presParOf" srcId="{B8D495E5-131A-499C-B99A-215DBC78D1BD}" destId="{95725FE4-FE46-4E7D-A39C-748F71E2047B}" srcOrd="0" destOrd="0" presId="urn:microsoft.com/office/officeart/2005/8/layout/hierarchy1"/>
    <dgm:cxn modelId="{40B696F8-CC6B-4147-9623-F2BECE4308C4}" type="presParOf" srcId="{B8D495E5-131A-499C-B99A-215DBC78D1BD}" destId="{90153E7E-4BEA-455C-B16B-D186C4C83E75}" srcOrd="1" destOrd="0" presId="urn:microsoft.com/office/officeart/2005/8/layout/hierarchy1"/>
    <dgm:cxn modelId="{14E40432-E52C-46A2-AD5F-2779839E7E12}" type="presParOf" srcId="{CC63893C-3CAC-4BBA-885D-CE8D48F8CF80}" destId="{7A0FDF5F-3683-407F-BACB-E543B3D3A165}" srcOrd="1" destOrd="0" presId="urn:microsoft.com/office/officeart/2005/8/layout/hierarchy1"/>
    <dgm:cxn modelId="{8C601B9D-B7D7-4C93-9BE7-8F3B21093AED}" type="presParOf" srcId="{66CA124F-59DB-471C-B63F-A2CED701A3A0}" destId="{85E98C94-7FB2-478C-8142-49D249D56B6E}" srcOrd="2" destOrd="0" presId="urn:microsoft.com/office/officeart/2005/8/layout/hierarchy1"/>
    <dgm:cxn modelId="{C99CD6AA-FE4B-4618-9158-911F41362EBE}" type="presParOf" srcId="{85E98C94-7FB2-478C-8142-49D249D56B6E}" destId="{AB61147F-D24C-47B6-B09C-71F8C55EFB8D}" srcOrd="0" destOrd="0" presId="urn:microsoft.com/office/officeart/2005/8/layout/hierarchy1"/>
    <dgm:cxn modelId="{3557AF8C-D9AB-40A3-83A1-8F22B9C521ED}" type="presParOf" srcId="{AB61147F-D24C-47B6-B09C-71F8C55EFB8D}" destId="{66D116DB-765B-4178-A763-B8566BAFDA7E}" srcOrd="0" destOrd="0" presId="urn:microsoft.com/office/officeart/2005/8/layout/hierarchy1"/>
    <dgm:cxn modelId="{8BC109A7-5BC7-4407-852C-9232E617EF5D}" type="presParOf" srcId="{AB61147F-D24C-47B6-B09C-71F8C55EFB8D}" destId="{63A2DE5E-899A-4A6C-934F-CECFE8CC4C76}" srcOrd="1" destOrd="0" presId="urn:microsoft.com/office/officeart/2005/8/layout/hierarchy1"/>
    <dgm:cxn modelId="{12B04980-A307-447A-806B-E46C3CED9C4E}" type="presParOf" srcId="{85E98C94-7FB2-478C-8142-49D249D56B6E}" destId="{18AEFE42-C505-40B9-9D35-2B6F34FA7E9E}" srcOrd="1" destOrd="0" presId="urn:microsoft.com/office/officeart/2005/8/layout/hierarchy1"/>
    <dgm:cxn modelId="{E8CA89FD-BCE2-4C6B-B780-151A621FDF25}" type="presParOf" srcId="{66CA124F-59DB-471C-B63F-A2CED701A3A0}" destId="{520D6B7E-2A09-491B-A6D8-BD0491CFB5BB}" srcOrd="3" destOrd="0" presId="urn:microsoft.com/office/officeart/2005/8/layout/hierarchy1"/>
    <dgm:cxn modelId="{0265BD91-C6F0-4E43-9A8D-3C1986300B29}" type="presParOf" srcId="{520D6B7E-2A09-491B-A6D8-BD0491CFB5BB}" destId="{BB15A474-DF97-4469-8CF3-93313E0F4025}" srcOrd="0" destOrd="0" presId="urn:microsoft.com/office/officeart/2005/8/layout/hierarchy1"/>
    <dgm:cxn modelId="{4277C753-DA44-4DFA-B5F1-64DDA15900A0}" type="presParOf" srcId="{BB15A474-DF97-4469-8CF3-93313E0F4025}" destId="{0CC117D0-8808-4023-B94B-620AA4FC095A}" srcOrd="0" destOrd="0" presId="urn:microsoft.com/office/officeart/2005/8/layout/hierarchy1"/>
    <dgm:cxn modelId="{317F3515-FCC9-4C7E-8D65-5033C981207C}" type="presParOf" srcId="{BB15A474-DF97-4469-8CF3-93313E0F4025}" destId="{64DA4DE9-8350-4B94-8FF8-04BF6877354E}" srcOrd="1" destOrd="0" presId="urn:microsoft.com/office/officeart/2005/8/layout/hierarchy1"/>
    <dgm:cxn modelId="{D69C76D5-C24E-42F3-8F2B-6BE3868E64B8}" type="presParOf" srcId="{520D6B7E-2A09-491B-A6D8-BD0491CFB5BB}" destId="{AE9766A8-2067-415A-BBA9-BE75CA5E63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2C59115-C2F4-4073-B54E-B6AD78FA8A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B6F16-06F8-4463-A467-90437CF92855}">
      <dgm:prSet/>
      <dgm:spPr/>
      <dgm:t>
        <a:bodyPr/>
        <a:lstStyle/>
        <a:p>
          <a:r>
            <a:rPr lang="pt-BR" b="0" i="0" dirty="0"/>
            <a:t>9 - </a:t>
          </a:r>
          <a:r>
            <a:rPr lang="pt-BR" b="0" i="0" dirty="0" err="1"/>
            <a:t>If</a:t>
          </a:r>
          <a:r>
            <a:rPr lang="pt-BR" b="0" i="0" dirty="0"/>
            <a:t> idade &gt;= 18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"Maior de idade" Else </a:t>
          </a:r>
          <a:r>
            <a:rPr lang="pt-BR" b="0" i="0" dirty="0" err="1"/>
            <a:t>MsgBox</a:t>
          </a:r>
          <a:r>
            <a:rPr lang="pt-BR" b="0" i="0" dirty="0"/>
            <a:t> "Menor de idade"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EC955FF2-8FB4-4568-9C0A-D345E012C67A}" type="parTrans" cxnId="{5050E564-D440-409C-856F-E3A03A8708C5}">
      <dgm:prSet/>
      <dgm:spPr/>
      <dgm:t>
        <a:bodyPr/>
        <a:lstStyle/>
        <a:p>
          <a:endParaRPr lang="en-US"/>
        </a:p>
      </dgm:t>
    </dgm:pt>
    <dgm:pt modelId="{F934DD21-3D08-49C2-B01A-7E55E968AA77}" type="sibTrans" cxnId="{5050E564-D440-409C-856F-E3A03A8708C5}">
      <dgm:prSet/>
      <dgm:spPr/>
      <dgm:t>
        <a:bodyPr/>
        <a:lstStyle/>
        <a:p>
          <a:endParaRPr lang="en-US"/>
        </a:p>
      </dgm:t>
    </dgm:pt>
    <dgm:pt modelId="{62D2A867-7AD1-4564-9259-242C42767A64}">
      <dgm:prSet/>
      <dgm:spPr/>
      <dgm:t>
        <a:bodyPr/>
        <a:lstStyle/>
        <a:p>
          <a:r>
            <a:rPr lang="pt-BR" b="0" i="0" dirty="0"/>
            <a:t>10 - </a:t>
          </a:r>
          <a:r>
            <a:rPr lang="pt-BR" b="0" i="0" dirty="0" err="1"/>
            <a:t>If</a:t>
          </a:r>
          <a:r>
            <a:rPr lang="pt-BR" b="0" i="0" dirty="0"/>
            <a:t> nota &gt;= 7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"Aprovado" Else </a:t>
          </a:r>
          <a:r>
            <a:rPr lang="pt-BR" b="0" i="0" dirty="0" err="1"/>
            <a:t>MsgBox</a:t>
          </a:r>
          <a:r>
            <a:rPr lang="pt-BR" b="0" i="0" dirty="0"/>
            <a:t> "Reprovado"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A4C6E25F-28D2-46BE-85E9-8B7B26E82623}" type="parTrans" cxnId="{62F9A1A4-8232-41C0-912C-64D7C85F28D4}">
      <dgm:prSet/>
      <dgm:spPr/>
      <dgm:t>
        <a:bodyPr/>
        <a:lstStyle/>
        <a:p>
          <a:endParaRPr lang="en-US"/>
        </a:p>
      </dgm:t>
    </dgm:pt>
    <dgm:pt modelId="{77135796-1FFA-4520-9111-E4E97FF461AA}" type="sibTrans" cxnId="{62F9A1A4-8232-41C0-912C-64D7C85F28D4}">
      <dgm:prSet/>
      <dgm:spPr/>
      <dgm:t>
        <a:bodyPr/>
        <a:lstStyle/>
        <a:p>
          <a:endParaRPr lang="en-US"/>
        </a:p>
      </dgm:t>
    </dgm:pt>
    <dgm:pt modelId="{8177C449-C228-4CC2-B806-C370A349099A}">
      <dgm:prSet/>
      <dgm:spPr/>
      <dgm:t>
        <a:bodyPr/>
        <a:lstStyle/>
        <a:p>
          <a:r>
            <a:rPr lang="pt-BR" b="0" i="0" dirty="0"/>
            <a:t>11 - </a:t>
          </a:r>
          <a:r>
            <a:rPr lang="pt-BR" b="0" i="0" dirty="0" err="1"/>
            <a:t>If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= </a:t>
          </a:r>
          <a:r>
            <a:rPr lang="pt-BR" b="0" i="0" dirty="0" err="1"/>
            <a:t>True</a:t>
          </a:r>
          <a:r>
            <a:rPr lang="pt-BR" b="0" i="0" dirty="0"/>
            <a:t>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"Pode dirigir" Else </a:t>
          </a:r>
          <a:r>
            <a:rPr lang="pt-BR" b="0" i="0" dirty="0" err="1"/>
            <a:t>MsgBox</a:t>
          </a:r>
          <a:r>
            <a:rPr lang="pt-BR" b="0" i="0" dirty="0"/>
            <a:t> "Não pode dirigir"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899B0898-DFFB-4A9E-AB1C-4B99369D92E4}" type="parTrans" cxnId="{9E006676-D819-41D5-B24E-AEBB01D9D234}">
      <dgm:prSet/>
      <dgm:spPr/>
      <dgm:t>
        <a:bodyPr/>
        <a:lstStyle/>
        <a:p>
          <a:endParaRPr lang="en-US"/>
        </a:p>
      </dgm:t>
    </dgm:pt>
    <dgm:pt modelId="{AED174C7-2E6B-47BB-8826-196112702F21}" type="sibTrans" cxnId="{9E006676-D819-41D5-B24E-AEBB01D9D234}">
      <dgm:prSet/>
      <dgm:spPr/>
      <dgm:t>
        <a:bodyPr/>
        <a:lstStyle/>
        <a:p>
          <a:endParaRPr lang="en-US"/>
        </a:p>
      </dgm:t>
    </dgm:pt>
    <dgm:pt modelId="{3AA22E78-C2E2-466F-9CA6-D8AE251A024A}">
      <dgm:prSet/>
      <dgm:spPr/>
      <dgm:t>
        <a:bodyPr/>
        <a:lstStyle/>
        <a:p>
          <a:r>
            <a:rPr lang="pt-BR" b="0" i="0" dirty="0"/>
            <a:t>12 - </a:t>
          </a:r>
          <a:r>
            <a:rPr lang="pt-BR" b="0" i="0" dirty="0" err="1"/>
            <a:t>If</a:t>
          </a:r>
          <a:r>
            <a:rPr lang="pt-BR" b="0" i="0" dirty="0"/>
            <a:t> peso &lt;= 60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"Abaixo do peso ideal" Else </a:t>
          </a:r>
          <a:r>
            <a:rPr lang="pt-BR" b="0" i="0" dirty="0" err="1"/>
            <a:t>MsgBox</a:t>
          </a:r>
          <a:r>
            <a:rPr lang="pt-BR" b="0" i="0" dirty="0"/>
            <a:t> "Dentro do peso ideal"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69A7CC01-CD44-4B3E-AB79-51EB70C3F0C2}" type="parTrans" cxnId="{7E0C81EC-7740-4EA7-81B0-529E4712CB4D}">
      <dgm:prSet/>
      <dgm:spPr/>
      <dgm:t>
        <a:bodyPr/>
        <a:lstStyle/>
        <a:p>
          <a:endParaRPr lang="en-US"/>
        </a:p>
      </dgm:t>
    </dgm:pt>
    <dgm:pt modelId="{D5700089-3157-4AAA-A66F-36BFB2716AF5}" type="sibTrans" cxnId="{7E0C81EC-7740-4EA7-81B0-529E4712CB4D}">
      <dgm:prSet/>
      <dgm:spPr/>
      <dgm:t>
        <a:bodyPr/>
        <a:lstStyle/>
        <a:p>
          <a:endParaRPr lang="en-US"/>
        </a:p>
      </dgm:t>
    </dgm:pt>
    <dgm:pt modelId="{D728A486-C979-488F-8B95-23F48A686945}" type="pres">
      <dgm:prSet presAssocID="{F2C59115-C2F4-4073-B54E-B6AD78FA8A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E4D25B-E76E-41A0-AE38-A37F13BF047F}" type="pres">
      <dgm:prSet presAssocID="{C24B6F16-06F8-4463-A467-90437CF92855}" presName="hierRoot1" presStyleCnt="0"/>
      <dgm:spPr/>
    </dgm:pt>
    <dgm:pt modelId="{692C88B7-5905-4E1C-9402-6B57AB270204}" type="pres">
      <dgm:prSet presAssocID="{C24B6F16-06F8-4463-A467-90437CF92855}" presName="composite" presStyleCnt="0"/>
      <dgm:spPr/>
    </dgm:pt>
    <dgm:pt modelId="{D851BECB-0E97-455E-8545-6DE1995047BD}" type="pres">
      <dgm:prSet presAssocID="{C24B6F16-06F8-4463-A467-90437CF92855}" presName="background" presStyleLbl="node0" presStyleIdx="0" presStyleCnt="4"/>
      <dgm:spPr/>
    </dgm:pt>
    <dgm:pt modelId="{BC73D853-624E-4C13-A839-99A1C726E1F6}" type="pres">
      <dgm:prSet presAssocID="{C24B6F16-06F8-4463-A467-90437CF92855}" presName="text" presStyleLbl="fgAcc0" presStyleIdx="0" presStyleCnt="4">
        <dgm:presLayoutVars>
          <dgm:chPref val="3"/>
        </dgm:presLayoutVars>
      </dgm:prSet>
      <dgm:spPr/>
    </dgm:pt>
    <dgm:pt modelId="{D4D54A1C-FF33-4E0A-AC1F-BDFCC9CFD698}" type="pres">
      <dgm:prSet presAssocID="{C24B6F16-06F8-4463-A467-90437CF92855}" presName="hierChild2" presStyleCnt="0"/>
      <dgm:spPr/>
    </dgm:pt>
    <dgm:pt modelId="{93BC0F0A-8C46-4EDF-BEE9-8C1A08516FE4}" type="pres">
      <dgm:prSet presAssocID="{62D2A867-7AD1-4564-9259-242C42767A64}" presName="hierRoot1" presStyleCnt="0"/>
      <dgm:spPr/>
    </dgm:pt>
    <dgm:pt modelId="{67DDF96B-E251-438D-8D74-E4014839011E}" type="pres">
      <dgm:prSet presAssocID="{62D2A867-7AD1-4564-9259-242C42767A64}" presName="composite" presStyleCnt="0"/>
      <dgm:spPr/>
    </dgm:pt>
    <dgm:pt modelId="{7E46A67B-454E-4D50-97D1-92004E24D762}" type="pres">
      <dgm:prSet presAssocID="{62D2A867-7AD1-4564-9259-242C42767A64}" presName="background" presStyleLbl="node0" presStyleIdx="1" presStyleCnt="4"/>
      <dgm:spPr/>
    </dgm:pt>
    <dgm:pt modelId="{80A11DA6-9945-45C0-8289-F8276C7B8494}" type="pres">
      <dgm:prSet presAssocID="{62D2A867-7AD1-4564-9259-242C42767A64}" presName="text" presStyleLbl="fgAcc0" presStyleIdx="1" presStyleCnt="4">
        <dgm:presLayoutVars>
          <dgm:chPref val="3"/>
        </dgm:presLayoutVars>
      </dgm:prSet>
      <dgm:spPr/>
    </dgm:pt>
    <dgm:pt modelId="{4DA3AE70-B5F0-412F-A580-ED1D80301381}" type="pres">
      <dgm:prSet presAssocID="{62D2A867-7AD1-4564-9259-242C42767A64}" presName="hierChild2" presStyleCnt="0"/>
      <dgm:spPr/>
    </dgm:pt>
    <dgm:pt modelId="{4EE678E3-3916-4FAF-891A-5BD9176CCC43}" type="pres">
      <dgm:prSet presAssocID="{8177C449-C228-4CC2-B806-C370A349099A}" presName="hierRoot1" presStyleCnt="0"/>
      <dgm:spPr/>
    </dgm:pt>
    <dgm:pt modelId="{AC08A88A-89D9-4CCF-8E3C-E80E44C026E0}" type="pres">
      <dgm:prSet presAssocID="{8177C449-C228-4CC2-B806-C370A349099A}" presName="composite" presStyleCnt="0"/>
      <dgm:spPr/>
    </dgm:pt>
    <dgm:pt modelId="{EBB0D3CA-A422-405D-85BD-41EAD5E96B61}" type="pres">
      <dgm:prSet presAssocID="{8177C449-C228-4CC2-B806-C370A349099A}" presName="background" presStyleLbl="node0" presStyleIdx="2" presStyleCnt="4"/>
      <dgm:spPr/>
    </dgm:pt>
    <dgm:pt modelId="{E21AACE7-49E6-4934-86A4-11596024C276}" type="pres">
      <dgm:prSet presAssocID="{8177C449-C228-4CC2-B806-C370A349099A}" presName="text" presStyleLbl="fgAcc0" presStyleIdx="2" presStyleCnt="4">
        <dgm:presLayoutVars>
          <dgm:chPref val="3"/>
        </dgm:presLayoutVars>
      </dgm:prSet>
      <dgm:spPr/>
    </dgm:pt>
    <dgm:pt modelId="{2E37FCB5-3DEA-4EDA-841D-3D0F01333A1C}" type="pres">
      <dgm:prSet presAssocID="{8177C449-C228-4CC2-B806-C370A349099A}" presName="hierChild2" presStyleCnt="0"/>
      <dgm:spPr/>
    </dgm:pt>
    <dgm:pt modelId="{5BAF8E36-E1E2-419F-B008-613C3BBA89D3}" type="pres">
      <dgm:prSet presAssocID="{3AA22E78-C2E2-466F-9CA6-D8AE251A024A}" presName="hierRoot1" presStyleCnt="0"/>
      <dgm:spPr/>
    </dgm:pt>
    <dgm:pt modelId="{17AFDAA5-63E4-4F3E-A5DD-80507FF8BD62}" type="pres">
      <dgm:prSet presAssocID="{3AA22E78-C2E2-466F-9CA6-D8AE251A024A}" presName="composite" presStyleCnt="0"/>
      <dgm:spPr/>
    </dgm:pt>
    <dgm:pt modelId="{3E7F9437-234A-4D53-AF2E-06FD9EAF7C67}" type="pres">
      <dgm:prSet presAssocID="{3AA22E78-C2E2-466F-9CA6-D8AE251A024A}" presName="background" presStyleLbl="node0" presStyleIdx="3" presStyleCnt="4"/>
      <dgm:spPr/>
    </dgm:pt>
    <dgm:pt modelId="{D106FA06-FE5F-45FE-8172-25A1D0ECAC97}" type="pres">
      <dgm:prSet presAssocID="{3AA22E78-C2E2-466F-9CA6-D8AE251A024A}" presName="text" presStyleLbl="fgAcc0" presStyleIdx="3" presStyleCnt="4">
        <dgm:presLayoutVars>
          <dgm:chPref val="3"/>
        </dgm:presLayoutVars>
      </dgm:prSet>
      <dgm:spPr/>
    </dgm:pt>
    <dgm:pt modelId="{52C88D2F-F543-48DA-A713-B06CC6F72EC1}" type="pres">
      <dgm:prSet presAssocID="{3AA22E78-C2E2-466F-9CA6-D8AE251A024A}" presName="hierChild2" presStyleCnt="0"/>
      <dgm:spPr/>
    </dgm:pt>
  </dgm:ptLst>
  <dgm:cxnLst>
    <dgm:cxn modelId="{50FB5F36-B8EE-4183-9ABE-70663BC4C5DE}" type="presOf" srcId="{C24B6F16-06F8-4463-A467-90437CF92855}" destId="{BC73D853-624E-4C13-A839-99A1C726E1F6}" srcOrd="0" destOrd="0" presId="urn:microsoft.com/office/officeart/2005/8/layout/hierarchy1"/>
    <dgm:cxn modelId="{6A51DD37-D3A8-429A-8E96-F92C9A111D4F}" type="presOf" srcId="{8177C449-C228-4CC2-B806-C370A349099A}" destId="{E21AACE7-49E6-4934-86A4-11596024C276}" srcOrd="0" destOrd="0" presId="urn:microsoft.com/office/officeart/2005/8/layout/hierarchy1"/>
    <dgm:cxn modelId="{5050E564-D440-409C-856F-E3A03A8708C5}" srcId="{F2C59115-C2F4-4073-B54E-B6AD78FA8A54}" destId="{C24B6F16-06F8-4463-A467-90437CF92855}" srcOrd="0" destOrd="0" parTransId="{EC955FF2-8FB4-4568-9C0A-D345E012C67A}" sibTransId="{F934DD21-3D08-49C2-B01A-7E55E968AA77}"/>
    <dgm:cxn modelId="{9E006676-D819-41D5-B24E-AEBB01D9D234}" srcId="{F2C59115-C2F4-4073-B54E-B6AD78FA8A54}" destId="{8177C449-C228-4CC2-B806-C370A349099A}" srcOrd="2" destOrd="0" parTransId="{899B0898-DFFB-4A9E-AB1C-4B99369D92E4}" sibTransId="{AED174C7-2E6B-47BB-8826-196112702F21}"/>
    <dgm:cxn modelId="{C4FD6678-BD73-4D83-9B0C-8892DF74FC90}" type="presOf" srcId="{62D2A867-7AD1-4564-9259-242C42767A64}" destId="{80A11DA6-9945-45C0-8289-F8276C7B8494}" srcOrd="0" destOrd="0" presId="urn:microsoft.com/office/officeart/2005/8/layout/hierarchy1"/>
    <dgm:cxn modelId="{62F9A1A4-8232-41C0-912C-64D7C85F28D4}" srcId="{F2C59115-C2F4-4073-B54E-B6AD78FA8A54}" destId="{62D2A867-7AD1-4564-9259-242C42767A64}" srcOrd="1" destOrd="0" parTransId="{A4C6E25F-28D2-46BE-85E9-8B7B26E82623}" sibTransId="{77135796-1FFA-4520-9111-E4E97FF461AA}"/>
    <dgm:cxn modelId="{69EB2BC6-360C-45B8-8830-109679981D91}" type="presOf" srcId="{3AA22E78-C2E2-466F-9CA6-D8AE251A024A}" destId="{D106FA06-FE5F-45FE-8172-25A1D0ECAC97}" srcOrd="0" destOrd="0" presId="urn:microsoft.com/office/officeart/2005/8/layout/hierarchy1"/>
    <dgm:cxn modelId="{2D37F1C7-C6E3-44E9-B1A2-FED714E7BA10}" type="presOf" srcId="{F2C59115-C2F4-4073-B54E-B6AD78FA8A54}" destId="{D728A486-C979-488F-8B95-23F48A686945}" srcOrd="0" destOrd="0" presId="urn:microsoft.com/office/officeart/2005/8/layout/hierarchy1"/>
    <dgm:cxn modelId="{7E0C81EC-7740-4EA7-81B0-529E4712CB4D}" srcId="{F2C59115-C2F4-4073-B54E-B6AD78FA8A54}" destId="{3AA22E78-C2E2-466F-9CA6-D8AE251A024A}" srcOrd="3" destOrd="0" parTransId="{69A7CC01-CD44-4B3E-AB79-51EB70C3F0C2}" sibTransId="{D5700089-3157-4AAA-A66F-36BFB2716AF5}"/>
    <dgm:cxn modelId="{E5612567-B465-482A-984E-9E64452D498E}" type="presParOf" srcId="{D728A486-C979-488F-8B95-23F48A686945}" destId="{0BE4D25B-E76E-41A0-AE38-A37F13BF047F}" srcOrd="0" destOrd="0" presId="urn:microsoft.com/office/officeart/2005/8/layout/hierarchy1"/>
    <dgm:cxn modelId="{2BE8CCD3-1C38-4B32-8C7D-5D58B69800A6}" type="presParOf" srcId="{0BE4D25B-E76E-41A0-AE38-A37F13BF047F}" destId="{692C88B7-5905-4E1C-9402-6B57AB270204}" srcOrd="0" destOrd="0" presId="urn:microsoft.com/office/officeart/2005/8/layout/hierarchy1"/>
    <dgm:cxn modelId="{F1B2FA7F-F009-4060-804D-41A69641F483}" type="presParOf" srcId="{692C88B7-5905-4E1C-9402-6B57AB270204}" destId="{D851BECB-0E97-455E-8545-6DE1995047BD}" srcOrd="0" destOrd="0" presId="urn:microsoft.com/office/officeart/2005/8/layout/hierarchy1"/>
    <dgm:cxn modelId="{00DFA9C7-5B94-44D3-91D6-0D856E048B80}" type="presParOf" srcId="{692C88B7-5905-4E1C-9402-6B57AB270204}" destId="{BC73D853-624E-4C13-A839-99A1C726E1F6}" srcOrd="1" destOrd="0" presId="urn:microsoft.com/office/officeart/2005/8/layout/hierarchy1"/>
    <dgm:cxn modelId="{9E9E7CC9-8546-4783-B009-9DBB37ED5B0C}" type="presParOf" srcId="{0BE4D25B-E76E-41A0-AE38-A37F13BF047F}" destId="{D4D54A1C-FF33-4E0A-AC1F-BDFCC9CFD698}" srcOrd="1" destOrd="0" presId="urn:microsoft.com/office/officeart/2005/8/layout/hierarchy1"/>
    <dgm:cxn modelId="{831FA535-1E9A-49E7-9E01-ED19B3C52555}" type="presParOf" srcId="{D728A486-C979-488F-8B95-23F48A686945}" destId="{93BC0F0A-8C46-4EDF-BEE9-8C1A08516FE4}" srcOrd="1" destOrd="0" presId="urn:microsoft.com/office/officeart/2005/8/layout/hierarchy1"/>
    <dgm:cxn modelId="{C2EEA673-A3CC-4E2C-9355-BE3C6A8605FA}" type="presParOf" srcId="{93BC0F0A-8C46-4EDF-BEE9-8C1A08516FE4}" destId="{67DDF96B-E251-438D-8D74-E4014839011E}" srcOrd="0" destOrd="0" presId="urn:microsoft.com/office/officeart/2005/8/layout/hierarchy1"/>
    <dgm:cxn modelId="{29D44926-D23D-414B-94D2-1592E03846C5}" type="presParOf" srcId="{67DDF96B-E251-438D-8D74-E4014839011E}" destId="{7E46A67B-454E-4D50-97D1-92004E24D762}" srcOrd="0" destOrd="0" presId="urn:microsoft.com/office/officeart/2005/8/layout/hierarchy1"/>
    <dgm:cxn modelId="{D8D810B0-4D9B-47A6-BDE3-CDDA67F00A4A}" type="presParOf" srcId="{67DDF96B-E251-438D-8D74-E4014839011E}" destId="{80A11DA6-9945-45C0-8289-F8276C7B8494}" srcOrd="1" destOrd="0" presId="urn:microsoft.com/office/officeart/2005/8/layout/hierarchy1"/>
    <dgm:cxn modelId="{4287C48F-4BC9-449A-A96E-8E27C5FF00F6}" type="presParOf" srcId="{93BC0F0A-8C46-4EDF-BEE9-8C1A08516FE4}" destId="{4DA3AE70-B5F0-412F-A580-ED1D80301381}" srcOrd="1" destOrd="0" presId="urn:microsoft.com/office/officeart/2005/8/layout/hierarchy1"/>
    <dgm:cxn modelId="{12D5B1DA-FC29-4350-90B7-BC34E9655F05}" type="presParOf" srcId="{D728A486-C979-488F-8B95-23F48A686945}" destId="{4EE678E3-3916-4FAF-891A-5BD9176CCC43}" srcOrd="2" destOrd="0" presId="urn:microsoft.com/office/officeart/2005/8/layout/hierarchy1"/>
    <dgm:cxn modelId="{D2EA7632-91FC-424E-A263-CD4FEFF05EBF}" type="presParOf" srcId="{4EE678E3-3916-4FAF-891A-5BD9176CCC43}" destId="{AC08A88A-89D9-4CCF-8E3C-E80E44C026E0}" srcOrd="0" destOrd="0" presId="urn:microsoft.com/office/officeart/2005/8/layout/hierarchy1"/>
    <dgm:cxn modelId="{2CAA5ACC-EF02-4B1E-B229-25965B7EDD73}" type="presParOf" srcId="{AC08A88A-89D9-4CCF-8E3C-E80E44C026E0}" destId="{EBB0D3CA-A422-405D-85BD-41EAD5E96B61}" srcOrd="0" destOrd="0" presId="urn:microsoft.com/office/officeart/2005/8/layout/hierarchy1"/>
    <dgm:cxn modelId="{5347E595-C8E9-4A87-9498-61BEEFB77640}" type="presParOf" srcId="{AC08A88A-89D9-4CCF-8E3C-E80E44C026E0}" destId="{E21AACE7-49E6-4934-86A4-11596024C276}" srcOrd="1" destOrd="0" presId="urn:microsoft.com/office/officeart/2005/8/layout/hierarchy1"/>
    <dgm:cxn modelId="{5C148E52-5713-452D-9413-5C8650C0A68B}" type="presParOf" srcId="{4EE678E3-3916-4FAF-891A-5BD9176CCC43}" destId="{2E37FCB5-3DEA-4EDA-841D-3D0F01333A1C}" srcOrd="1" destOrd="0" presId="urn:microsoft.com/office/officeart/2005/8/layout/hierarchy1"/>
    <dgm:cxn modelId="{D2058141-3B85-421A-A086-CC39C768BE34}" type="presParOf" srcId="{D728A486-C979-488F-8B95-23F48A686945}" destId="{5BAF8E36-E1E2-419F-B008-613C3BBA89D3}" srcOrd="3" destOrd="0" presId="urn:microsoft.com/office/officeart/2005/8/layout/hierarchy1"/>
    <dgm:cxn modelId="{B8948494-3AC4-432D-BA68-DC30831E4521}" type="presParOf" srcId="{5BAF8E36-E1E2-419F-B008-613C3BBA89D3}" destId="{17AFDAA5-63E4-4F3E-A5DD-80507FF8BD62}" srcOrd="0" destOrd="0" presId="urn:microsoft.com/office/officeart/2005/8/layout/hierarchy1"/>
    <dgm:cxn modelId="{6AA4F0A2-507B-470C-86D6-6E4E7A04582D}" type="presParOf" srcId="{17AFDAA5-63E4-4F3E-A5DD-80507FF8BD62}" destId="{3E7F9437-234A-4D53-AF2E-06FD9EAF7C67}" srcOrd="0" destOrd="0" presId="urn:microsoft.com/office/officeart/2005/8/layout/hierarchy1"/>
    <dgm:cxn modelId="{1F1E2394-F51D-48BF-9080-B9972CD9DC7E}" type="presParOf" srcId="{17AFDAA5-63E4-4F3E-A5DD-80507FF8BD62}" destId="{D106FA06-FE5F-45FE-8172-25A1D0ECAC97}" srcOrd="1" destOrd="0" presId="urn:microsoft.com/office/officeart/2005/8/layout/hierarchy1"/>
    <dgm:cxn modelId="{ABB8E498-A8B3-433A-97F9-4C6A513687C8}" type="presParOf" srcId="{5BAF8E36-E1E2-419F-B008-613C3BBA89D3}" destId="{52C88D2F-F543-48DA-A713-B06CC6F72E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4C6E5-84C9-4329-AD31-CC2A65261D5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46676-63F8-4CAE-92D4-3822D8E15A5E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Excel Básico e Avançado (ESESP) - (2013) </a:t>
          </a:r>
          <a:endParaRPr lang="en-US" dirty="0"/>
        </a:p>
      </dgm:t>
    </dgm:pt>
    <dgm:pt modelId="{6FDC4332-B8F3-46A7-BF2B-7D33C6A98946}" type="parTrans" cxnId="{0082E9A8-2F8D-4346-BF02-638247F4C215}">
      <dgm:prSet/>
      <dgm:spPr/>
      <dgm:t>
        <a:bodyPr/>
        <a:lstStyle/>
        <a:p>
          <a:endParaRPr lang="en-US"/>
        </a:p>
      </dgm:t>
    </dgm:pt>
    <dgm:pt modelId="{56E9571D-F710-42A1-9EE4-CA1AC2811D9F}" type="sibTrans" cxnId="{0082E9A8-2F8D-4346-BF02-638247F4C215}">
      <dgm:prSet/>
      <dgm:spPr/>
      <dgm:t>
        <a:bodyPr/>
        <a:lstStyle/>
        <a:p>
          <a:endParaRPr lang="en-US"/>
        </a:p>
      </dgm:t>
    </dgm:pt>
    <dgm:pt modelId="{D9CBCBF8-1494-4E73-8F1D-02E0C40CD27F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Uso do EXCEL – Vanessa </a:t>
          </a:r>
          <a:r>
            <a:rPr lang="pt-BR" b="1" dirty="0" err="1"/>
            <a:t>Cesnik</a:t>
          </a:r>
          <a:r>
            <a:rPr lang="pt-BR" b="1" dirty="0"/>
            <a:t> - (2013)</a:t>
          </a:r>
          <a:endParaRPr lang="en-US" dirty="0"/>
        </a:p>
      </dgm:t>
    </dgm:pt>
    <dgm:pt modelId="{AB6CAF38-BED2-43D4-97C8-ABBB010E3028}" type="parTrans" cxnId="{52A1637E-3CE9-475D-93F4-357F371BB9EB}">
      <dgm:prSet/>
      <dgm:spPr/>
      <dgm:t>
        <a:bodyPr/>
        <a:lstStyle/>
        <a:p>
          <a:endParaRPr lang="en-US"/>
        </a:p>
      </dgm:t>
    </dgm:pt>
    <dgm:pt modelId="{6EA5DD23-7B13-4B4F-9DCE-7D46ECC646E2}" type="sibTrans" cxnId="{52A1637E-3CE9-475D-93F4-357F371BB9EB}">
      <dgm:prSet/>
      <dgm:spPr/>
      <dgm:t>
        <a:bodyPr/>
        <a:lstStyle/>
        <a:p>
          <a:endParaRPr lang="en-US"/>
        </a:p>
      </dgm:t>
    </dgm:pt>
    <dgm:pt modelId="{58290DBA-28CB-4459-AF6A-FB7D976FAA3C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Projeto ID – Excel Básico (Atualizado)</a:t>
          </a:r>
          <a:endParaRPr lang="en-US" dirty="0"/>
        </a:p>
      </dgm:t>
    </dgm:pt>
    <dgm:pt modelId="{60A52EFD-47DB-4BB6-B19D-31FAC6C6EB98}" type="parTrans" cxnId="{D9D19702-1B29-410F-9CE4-E62CA301DFBF}">
      <dgm:prSet/>
      <dgm:spPr/>
      <dgm:t>
        <a:bodyPr/>
        <a:lstStyle/>
        <a:p>
          <a:endParaRPr lang="en-US"/>
        </a:p>
      </dgm:t>
    </dgm:pt>
    <dgm:pt modelId="{5F9DA472-5A90-496A-8A67-316E4A4FBE5F}" type="sibTrans" cxnId="{D9D19702-1B29-410F-9CE4-E62CA301DFBF}">
      <dgm:prSet/>
      <dgm:spPr/>
      <dgm:t>
        <a:bodyPr/>
        <a:lstStyle/>
        <a:p>
          <a:endParaRPr lang="en-US"/>
        </a:p>
      </dgm:t>
    </dgm:pt>
    <dgm:pt modelId="{10119A75-06A9-4D49-AF77-245339D1D89D}">
      <dgm:prSet/>
      <dgm:spPr>
        <a:solidFill>
          <a:schemeClr val="accent2"/>
        </a:solidFill>
      </dgm:spPr>
      <dgm:t>
        <a:bodyPr/>
        <a:lstStyle/>
        <a:p>
          <a:r>
            <a:rPr lang="pt-BR" b="1"/>
            <a:t>Ninja do Excel – (Atualizado)</a:t>
          </a:r>
          <a:endParaRPr lang="en-US"/>
        </a:p>
      </dgm:t>
    </dgm:pt>
    <dgm:pt modelId="{69A46480-29C3-478D-9B87-C28D7CE4AAE1}" type="parTrans" cxnId="{D62E63D8-E8A6-4241-AF3A-56B72CC57EA5}">
      <dgm:prSet/>
      <dgm:spPr/>
      <dgm:t>
        <a:bodyPr/>
        <a:lstStyle/>
        <a:p>
          <a:endParaRPr lang="en-US"/>
        </a:p>
      </dgm:t>
    </dgm:pt>
    <dgm:pt modelId="{DBD6CCAE-F91D-417C-8B02-F34DDFCBA904}" type="sibTrans" cxnId="{D62E63D8-E8A6-4241-AF3A-56B72CC57EA5}">
      <dgm:prSet/>
      <dgm:spPr/>
      <dgm:t>
        <a:bodyPr/>
        <a:lstStyle/>
        <a:p>
          <a:endParaRPr lang="en-US"/>
        </a:p>
      </dgm:t>
    </dgm:pt>
    <dgm:pt modelId="{478B2A03-11CA-4148-A77B-5945E7522FAD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Na folha de auxílio de atalhos do Curso, estão presentes os comandos e atalhos mais utilizados no Excel, de forma simples.</a:t>
          </a:r>
          <a:endParaRPr lang="en-US" dirty="0"/>
        </a:p>
      </dgm:t>
    </dgm:pt>
    <dgm:pt modelId="{0DB86892-2497-4E86-BE1E-6844FE1C0112}" type="parTrans" cxnId="{15EF1543-27D8-4B11-9B48-14817EC02999}">
      <dgm:prSet/>
      <dgm:spPr/>
      <dgm:t>
        <a:bodyPr/>
        <a:lstStyle/>
        <a:p>
          <a:endParaRPr lang="en-US"/>
        </a:p>
      </dgm:t>
    </dgm:pt>
    <dgm:pt modelId="{21E4676E-0551-4A2E-AB4A-BD23C17592E9}" type="sibTrans" cxnId="{15EF1543-27D8-4B11-9B48-14817EC02999}">
      <dgm:prSet/>
      <dgm:spPr/>
      <dgm:t>
        <a:bodyPr/>
        <a:lstStyle/>
        <a:p>
          <a:endParaRPr lang="en-US"/>
        </a:p>
      </dgm:t>
    </dgm:pt>
    <dgm:pt modelId="{E6AE951D-F965-4AF0-8760-BED41F4077AE}" type="pres">
      <dgm:prSet presAssocID="{D8A4C6E5-84C9-4329-AD31-CC2A65261D54}" presName="outerComposite" presStyleCnt="0">
        <dgm:presLayoutVars>
          <dgm:chMax val="5"/>
          <dgm:dir/>
          <dgm:resizeHandles val="exact"/>
        </dgm:presLayoutVars>
      </dgm:prSet>
      <dgm:spPr/>
    </dgm:pt>
    <dgm:pt modelId="{1406EEF7-376E-47C9-A3D4-0E11198D6AD7}" type="pres">
      <dgm:prSet presAssocID="{D8A4C6E5-84C9-4329-AD31-CC2A65261D54}" presName="dummyMaxCanvas" presStyleCnt="0">
        <dgm:presLayoutVars/>
      </dgm:prSet>
      <dgm:spPr/>
    </dgm:pt>
    <dgm:pt modelId="{D72ADF88-89F1-4823-96E3-96F7DF6197C5}" type="pres">
      <dgm:prSet presAssocID="{D8A4C6E5-84C9-4329-AD31-CC2A65261D54}" presName="FiveNodes_1" presStyleLbl="node1" presStyleIdx="0" presStyleCnt="5" custLinFactNeighborX="-1714" custLinFactNeighborY="-39249">
        <dgm:presLayoutVars>
          <dgm:bulletEnabled val="1"/>
        </dgm:presLayoutVars>
      </dgm:prSet>
      <dgm:spPr/>
    </dgm:pt>
    <dgm:pt modelId="{98B7870C-9E8F-4EEE-9918-F014CC69D623}" type="pres">
      <dgm:prSet presAssocID="{D8A4C6E5-84C9-4329-AD31-CC2A65261D54}" presName="FiveNodes_2" presStyleLbl="node1" presStyleIdx="1" presStyleCnt="5">
        <dgm:presLayoutVars>
          <dgm:bulletEnabled val="1"/>
        </dgm:presLayoutVars>
      </dgm:prSet>
      <dgm:spPr/>
    </dgm:pt>
    <dgm:pt modelId="{71C72102-B99F-417F-8376-73AE09BEB08D}" type="pres">
      <dgm:prSet presAssocID="{D8A4C6E5-84C9-4329-AD31-CC2A65261D54}" presName="FiveNodes_3" presStyleLbl="node1" presStyleIdx="2" presStyleCnt="5">
        <dgm:presLayoutVars>
          <dgm:bulletEnabled val="1"/>
        </dgm:presLayoutVars>
      </dgm:prSet>
      <dgm:spPr/>
    </dgm:pt>
    <dgm:pt modelId="{4F2A2B11-FC71-4354-8151-4EE031311C19}" type="pres">
      <dgm:prSet presAssocID="{D8A4C6E5-84C9-4329-AD31-CC2A65261D54}" presName="FiveNodes_4" presStyleLbl="node1" presStyleIdx="3" presStyleCnt="5">
        <dgm:presLayoutVars>
          <dgm:bulletEnabled val="1"/>
        </dgm:presLayoutVars>
      </dgm:prSet>
      <dgm:spPr/>
    </dgm:pt>
    <dgm:pt modelId="{5159FF5F-B1AC-4668-A671-1866CB2B99E9}" type="pres">
      <dgm:prSet presAssocID="{D8A4C6E5-84C9-4329-AD31-CC2A65261D54}" presName="FiveNodes_5" presStyleLbl="node1" presStyleIdx="4" presStyleCnt="5">
        <dgm:presLayoutVars>
          <dgm:bulletEnabled val="1"/>
        </dgm:presLayoutVars>
      </dgm:prSet>
      <dgm:spPr/>
    </dgm:pt>
    <dgm:pt modelId="{0D90FD18-6396-44C7-9866-C09D292A2E86}" type="pres">
      <dgm:prSet presAssocID="{D8A4C6E5-84C9-4329-AD31-CC2A65261D54}" presName="FiveConn_1-2" presStyleLbl="fgAccFollowNode1" presStyleIdx="0" presStyleCnt="4">
        <dgm:presLayoutVars>
          <dgm:bulletEnabled val="1"/>
        </dgm:presLayoutVars>
      </dgm:prSet>
      <dgm:spPr/>
    </dgm:pt>
    <dgm:pt modelId="{6FC3784A-26FE-4988-8724-FCD05E6905A2}" type="pres">
      <dgm:prSet presAssocID="{D8A4C6E5-84C9-4329-AD31-CC2A65261D54}" presName="FiveConn_2-3" presStyleLbl="fgAccFollowNode1" presStyleIdx="1" presStyleCnt="4">
        <dgm:presLayoutVars>
          <dgm:bulletEnabled val="1"/>
        </dgm:presLayoutVars>
      </dgm:prSet>
      <dgm:spPr/>
    </dgm:pt>
    <dgm:pt modelId="{13F695C6-E587-4FC3-8DA1-FE6687B04A02}" type="pres">
      <dgm:prSet presAssocID="{D8A4C6E5-84C9-4329-AD31-CC2A65261D54}" presName="FiveConn_3-4" presStyleLbl="fgAccFollowNode1" presStyleIdx="2" presStyleCnt="4">
        <dgm:presLayoutVars>
          <dgm:bulletEnabled val="1"/>
        </dgm:presLayoutVars>
      </dgm:prSet>
      <dgm:spPr/>
    </dgm:pt>
    <dgm:pt modelId="{1E0DA184-E0A0-4176-B603-8D9BFBECE07E}" type="pres">
      <dgm:prSet presAssocID="{D8A4C6E5-84C9-4329-AD31-CC2A65261D54}" presName="FiveConn_4-5" presStyleLbl="fgAccFollowNode1" presStyleIdx="3" presStyleCnt="4">
        <dgm:presLayoutVars>
          <dgm:bulletEnabled val="1"/>
        </dgm:presLayoutVars>
      </dgm:prSet>
      <dgm:spPr/>
    </dgm:pt>
    <dgm:pt modelId="{11E4FA15-4F70-4685-9C5B-4C3BB849313E}" type="pres">
      <dgm:prSet presAssocID="{D8A4C6E5-84C9-4329-AD31-CC2A65261D54}" presName="FiveNodes_1_text" presStyleLbl="node1" presStyleIdx="4" presStyleCnt="5">
        <dgm:presLayoutVars>
          <dgm:bulletEnabled val="1"/>
        </dgm:presLayoutVars>
      </dgm:prSet>
      <dgm:spPr/>
    </dgm:pt>
    <dgm:pt modelId="{8E710DD4-7EDF-4AE4-AB47-1D59401B9212}" type="pres">
      <dgm:prSet presAssocID="{D8A4C6E5-84C9-4329-AD31-CC2A65261D54}" presName="FiveNodes_2_text" presStyleLbl="node1" presStyleIdx="4" presStyleCnt="5">
        <dgm:presLayoutVars>
          <dgm:bulletEnabled val="1"/>
        </dgm:presLayoutVars>
      </dgm:prSet>
      <dgm:spPr/>
    </dgm:pt>
    <dgm:pt modelId="{82D2A648-0455-4CC4-B18F-1417783EC7AA}" type="pres">
      <dgm:prSet presAssocID="{D8A4C6E5-84C9-4329-AD31-CC2A65261D54}" presName="FiveNodes_3_text" presStyleLbl="node1" presStyleIdx="4" presStyleCnt="5">
        <dgm:presLayoutVars>
          <dgm:bulletEnabled val="1"/>
        </dgm:presLayoutVars>
      </dgm:prSet>
      <dgm:spPr/>
    </dgm:pt>
    <dgm:pt modelId="{F9734954-F982-49BB-8A79-25EB22CDBA12}" type="pres">
      <dgm:prSet presAssocID="{D8A4C6E5-84C9-4329-AD31-CC2A65261D54}" presName="FiveNodes_4_text" presStyleLbl="node1" presStyleIdx="4" presStyleCnt="5">
        <dgm:presLayoutVars>
          <dgm:bulletEnabled val="1"/>
        </dgm:presLayoutVars>
      </dgm:prSet>
      <dgm:spPr/>
    </dgm:pt>
    <dgm:pt modelId="{A33E80D1-7E86-4F9A-B0F5-193FB97ABB9A}" type="pres">
      <dgm:prSet presAssocID="{D8A4C6E5-84C9-4329-AD31-CC2A65261D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9D19702-1B29-410F-9CE4-E62CA301DFBF}" srcId="{D8A4C6E5-84C9-4329-AD31-CC2A65261D54}" destId="{58290DBA-28CB-4459-AF6A-FB7D976FAA3C}" srcOrd="2" destOrd="0" parTransId="{60A52EFD-47DB-4BB6-B19D-31FAC6C6EB98}" sibTransId="{5F9DA472-5A90-496A-8A67-316E4A4FBE5F}"/>
    <dgm:cxn modelId="{50F40408-B138-4202-8695-E4EC48910B9E}" type="presOf" srcId="{56E9571D-F710-42A1-9EE4-CA1AC2811D9F}" destId="{0D90FD18-6396-44C7-9866-C09D292A2E86}" srcOrd="0" destOrd="0" presId="urn:microsoft.com/office/officeart/2005/8/layout/vProcess5"/>
    <dgm:cxn modelId="{248C2D0E-EAD9-4C25-B003-FEC8048FD836}" type="presOf" srcId="{D9CBCBF8-1494-4E73-8F1D-02E0C40CD27F}" destId="{8E710DD4-7EDF-4AE4-AB47-1D59401B9212}" srcOrd="1" destOrd="0" presId="urn:microsoft.com/office/officeart/2005/8/layout/vProcess5"/>
    <dgm:cxn modelId="{367A4626-958C-4149-9803-6C3A7DF949CA}" type="presOf" srcId="{58290DBA-28CB-4459-AF6A-FB7D976FAA3C}" destId="{71C72102-B99F-417F-8376-73AE09BEB08D}" srcOrd="0" destOrd="0" presId="urn:microsoft.com/office/officeart/2005/8/layout/vProcess5"/>
    <dgm:cxn modelId="{AC788927-EA5D-4680-AF2D-016B53277FD9}" type="presOf" srcId="{10119A75-06A9-4D49-AF77-245339D1D89D}" destId="{F9734954-F982-49BB-8A79-25EB22CDBA12}" srcOrd="1" destOrd="0" presId="urn:microsoft.com/office/officeart/2005/8/layout/vProcess5"/>
    <dgm:cxn modelId="{35A7DF3B-676A-4E4F-A092-9ABE2EDFE843}" type="presOf" srcId="{6EA5DD23-7B13-4B4F-9DCE-7D46ECC646E2}" destId="{6FC3784A-26FE-4988-8724-FCD05E6905A2}" srcOrd="0" destOrd="0" presId="urn:microsoft.com/office/officeart/2005/8/layout/vProcess5"/>
    <dgm:cxn modelId="{7E28F83E-B57D-469F-A30C-6FCF830934EC}" type="presOf" srcId="{478B2A03-11CA-4148-A77B-5945E7522FAD}" destId="{A33E80D1-7E86-4F9A-B0F5-193FB97ABB9A}" srcOrd="1" destOrd="0" presId="urn:microsoft.com/office/officeart/2005/8/layout/vProcess5"/>
    <dgm:cxn modelId="{15EF1543-27D8-4B11-9B48-14817EC02999}" srcId="{D8A4C6E5-84C9-4329-AD31-CC2A65261D54}" destId="{478B2A03-11CA-4148-A77B-5945E7522FAD}" srcOrd="4" destOrd="0" parTransId="{0DB86892-2497-4E86-BE1E-6844FE1C0112}" sibTransId="{21E4676E-0551-4A2E-AB4A-BD23C17592E9}"/>
    <dgm:cxn modelId="{4FB67266-5F74-41CF-BB7C-E46FE3187A25}" type="presOf" srcId="{D8A4C6E5-84C9-4329-AD31-CC2A65261D54}" destId="{E6AE951D-F965-4AF0-8760-BED41F4077AE}" srcOrd="0" destOrd="0" presId="urn:microsoft.com/office/officeart/2005/8/layout/vProcess5"/>
    <dgm:cxn modelId="{221B2367-B55E-4B78-98E9-1127CA95D46A}" type="presOf" srcId="{478B2A03-11CA-4148-A77B-5945E7522FAD}" destId="{5159FF5F-B1AC-4668-A671-1866CB2B99E9}" srcOrd="0" destOrd="0" presId="urn:microsoft.com/office/officeart/2005/8/layout/vProcess5"/>
    <dgm:cxn modelId="{01FBCA57-00A8-451A-A57B-9F373638137C}" type="presOf" srcId="{DBD6CCAE-F91D-417C-8B02-F34DDFCBA904}" destId="{1E0DA184-E0A0-4176-B603-8D9BFBECE07E}" srcOrd="0" destOrd="0" presId="urn:microsoft.com/office/officeart/2005/8/layout/vProcess5"/>
    <dgm:cxn modelId="{283E075A-121E-4F41-9F84-C6B4F060DFAF}" type="presOf" srcId="{10119A75-06A9-4D49-AF77-245339D1D89D}" destId="{4F2A2B11-FC71-4354-8151-4EE031311C19}" srcOrd="0" destOrd="0" presId="urn:microsoft.com/office/officeart/2005/8/layout/vProcess5"/>
    <dgm:cxn modelId="{52A1637E-3CE9-475D-93F4-357F371BB9EB}" srcId="{D8A4C6E5-84C9-4329-AD31-CC2A65261D54}" destId="{D9CBCBF8-1494-4E73-8F1D-02E0C40CD27F}" srcOrd="1" destOrd="0" parTransId="{AB6CAF38-BED2-43D4-97C8-ABBB010E3028}" sibTransId="{6EA5DD23-7B13-4B4F-9DCE-7D46ECC646E2}"/>
    <dgm:cxn modelId="{CF6DA59B-9A50-4BB2-AA27-644BE97E0B53}" type="presOf" srcId="{D9CBCBF8-1494-4E73-8F1D-02E0C40CD27F}" destId="{98B7870C-9E8F-4EEE-9918-F014CC69D623}" srcOrd="0" destOrd="0" presId="urn:microsoft.com/office/officeart/2005/8/layout/vProcess5"/>
    <dgm:cxn modelId="{054586A7-7060-45CE-BDF4-EF1A8F051578}" type="presOf" srcId="{5F9DA472-5A90-496A-8A67-316E4A4FBE5F}" destId="{13F695C6-E587-4FC3-8DA1-FE6687B04A02}" srcOrd="0" destOrd="0" presId="urn:microsoft.com/office/officeart/2005/8/layout/vProcess5"/>
    <dgm:cxn modelId="{0082E9A8-2F8D-4346-BF02-638247F4C215}" srcId="{D8A4C6E5-84C9-4329-AD31-CC2A65261D54}" destId="{2A246676-63F8-4CAE-92D4-3822D8E15A5E}" srcOrd="0" destOrd="0" parTransId="{6FDC4332-B8F3-46A7-BF2B-7D33C6A98946}" sibTransId="{56E9571D-F710-42A1-9EE4-CA1AC2811D9F}"/>
    <dgm:cxn modelId="{D19F15C2-86F3-43BB-8F8F-F22A47811167}" type="presOf" srcId="{2A246676-63F8-4CAE-92D4-3822D8E15A5E}" destId="{D72ADF88-89F1-4823-96E3-96F7DF6197C5}" srcOrd="0" destOrd="0" presId="urn:microsoft.com/office/officeart/2005/8/layout/vProcess5"/>
    <dgm:cxn modelId="{B7D3C0C3-3DCE-44DB-B415-2479C0A68043}" type="presOf" srcId="{58290DBA-28CB-4459-AF6A-FB7D976FAA3C}" destId="{82D2A648-0455-4CC4-B18F-1417783EC7AA}" srcOrd="1" destOrd="0" presId="urn:microsoft.com/office/officeart/2005/8/layout/vProcess5"/>
    <dgm:cxn modelId="{D62E63D8-E8A6-4241-AF3A-56B72CC57EA5}" srcId="{D8A4C6E5-84C9-4329-AD31-CC2A65261D54}" destId="{10119A75-06A9-4D49-AF77-245339D1D89D}" srcOrd="3" destOrd="0" parTransId="{69A46480-29C3-478D-9B87-C28D7CE4AAE1}" sibTransId="{DBD6CCAE-F91D-417C-8B02-F34DDFCBA904}"/>
    <dgm:cxn modelId="{FA40D0E2-312B-4AF8-8EF7-0312E41A573E}" type="presOf" srcId="{2A246676-63F8-4CAE-92D4-3822D8E15A5E}" destId="{11E4FA15-4F70-4685-9C5B-4C3BB849313E}" srcOrd="1" destOrd="0" presId="urn:microsoft.com/office/officeart/2005/8/layout/vProcess5"/>
    <dgm:cxn modelId="{C2178526-7F4D-4718-B229-5B9AD93296A1}" type="presParOf" srcId="{E6AE951D-F965-4AF0-8760-BED41F4077AE}" destId="{1406EEF7-376E-47C9-A3D4-0E11198D6AD7}" srcOrd="0" destOrd="0" presId="urn:microsoft.com/office/officeart/2005/8/layout/vProcess5"/>
    <dgm:cxn modelId="{81616CCA-E69E-496B-8D57-81A446E11BEE}" type="presParOf" srcId="{E6AE951D-F965-4AF0-8760-BED41F4077AE}" destId="{D72ADF88-89F1-4823-96E3-96F7DF6197C5}" srcOrd="1" destOrd="0" presId="urn:microsoft.com/office/officeart/2005/8/layout/vProcess5"/>
    <dgm:cxn modelId="{EF79E68B-02BF-4A5A-A7C9-89F8C3CEDD66}" type="presParOf" srcId="{E6AE951D-F965-4AF0-8760-BED41F4077AE}" destId="{98B7870C-9E8F-4EEE-9918-F014CC69D623}" srcOrd="2" destOrd="0" presId="urn:microsoft.com/office/officeart/2005/8/layout/vProcess5"/>
    <dgm:cxn modelId="{2EC75666-EE70-4383-A14C-831F47D48043}" type="presParOf" srcId="{E6AE951D-F965-4AF0-8760-BED41F4077AE}" destId="{71C72102-B99F-417F-8376-73AE09BEB08D}" srcOrd="3" destOrd="0" presId="urn:microsoft.com/office/officeart/2005/8/layout/vProcess5"/>
    <dgm:cxn modelId="{EB65A67A-6EB3-4BCF-897F-79A982329290}" type="presParOf" srcId="{E6AE951D-F965-4AF0-8760-BED41F4077AE}" destId="{4F2A2B11-FC71-4354-8151-4EE031311C19}" srcOrd="4" destOrd="0" presId="urn:microsoft.com/office/officeart/2005/8/layout/vProcess5"/>
    <dgm:cxn modelId="{60A5090C-B65A-4929-9F77-B3DC07A8458E}" type="presParOf" srcId="{E6AE951D-F965-4AF0-8760-BED41F4077AE}" destId="{5159FF5F-B1AC-4668-A671-1866CB2B99E9}" srcOrd="5" destOrd="0" presId="urn:microsoft.com/office/officeart/2005/8/layout/vProcess5"/>
    <dgm:cxn modelId="{312168BC-FE6B-4A72-AC7F-C0FE90AE892F}" type="presParOf" srcId="{E6AE951D-F965-4AF0-8760-BED41F4077AE}" destId="{0D90FD18-6396-44C7-9866-C09D292A2E86}" srcOrd="6" destOrd="0" presId="urn:microsoft.com/office/officeart/2005/8/layout/vProcess5"/>
    <dgm:cxn modelId="{0BCEB3D4-2CCC-4C9F-992B-EE4B30E5AD28}" type="presParOf" srcId="{E6AE951D-F965-4AF0-8760-BED41F4077AE}" destId="{6FC3784A-26FE-4988-8724-FCD05E6905A2}" srcOrd="7" destOrd="0" presId="urn:microsoft.com/office/officeart/2005/8/layout/vProcess5"/>
    <dgm:cxn modelId="{7EC1F5F9-7B47-438A-B149-0D8BD7CE221F}" type="presParOf" srcId="{E6AE951D-F965-4AF0-8760-BED41F4077AE}" destId="{13F695C6-E587-4FC3-8DA1-FE6687B04A02}" srcOrd="8" destOrd="0" presId="urn:microsoft.com/office/officeart/2005/8/layout/vProcess5"/>
    <dgm:cxn modelId="{8EE23A69-06AB-4809-BFC3-D966A6944BCD}" type="presParOf" srcId="{E6AE951D-F965-4AF0-8760-BED41F4077AE}" destId="{1E0DA184-E0A0-4176-B603-8D9BFBECE07E}" srcOrd="9" destOrd="0" presId="urn:microsoft.com/office/officeart/2005/8/layout/vProcess5"/>
    <dgm:cxn modelId="{74306AD5-2024-47E4-9888-39A1C8C52390}" type="presParOf" srcId="{E6AE951D-F965-4AF0-8760-BED41F4077AE}" destId="{11E4FA15-4F70-4685-9C5B-4C3BB849313E}" srcOrd="10" destOrd="0" presId="urn:microsoft.com/office/officeart/2005/8/layout/vProcess5"/>
    <dgm:cxn modelId="{5A2EF3C4-ACCC-4659-9504-ED725172C03B}" type="presParOf" srcId="{E6AE951D-F965-4AF0-8760-BED41F4077AE}" destId="{8E710DD4-7EDF-4AE4-AB47-1D59401B9212}" srcOrd="11" destOrd="0" presId="urn:microsoft.com/office/officeart/2005/8/layout/vProcess5"/>
    <dgm:cxn modelId="{01A2F481-274E-41C1-B927-88479F631824}" type="presParOf" srcId="{E6AE951D-F965-4AF0-8760-BED41F4077AE}" destId="{82D2A648-0455-4CC4-B18F-1417783EC7AA}" srcOrd="12" destOrd="0" presId="urn:microsoft.com/office/officeart/2005/8/layout/vProcess5"/>
    <dgm:cxn modelId="{5F95C0B6-D13F-485F-BB30-AB7F05D8C623}" type="presParOf" srcId="{E6AE951D-F965-4AF0-8760-BED41F4077AE}" destId="{F9734954-F982-49BB-8A79-25EB22CDBA12}" srcOrd="13" destOrd="0" presId="urn:microsoft.com/office/officeart/2005/8/layout/vProcess5"/>
    <dgm:cxn modelId="{67BA9F15-022C-4386-B267-6AE9904D67C0}" type="presParOf" srcId="{E6AE951D-F965-4AF0-8760-BED41F4077AE}" destId="{A33E80D1-7E86-4F9A-B0F5-193FB97ABB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2C59115-C2F4-4073-B54E-B6AD78FA8A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B6F16-06F8-4463-A467-90437CF92855}">
      <dgm:prSet/>
      <dgm:spPr/>
      <dgm:t>
        <a:bodyPr/>
        <a:lstStyle/>
        <a:p>
          <a:r>
            <a:rPr lang="pt-BR" b="0" i="0" dirty="0"/>
            <a:t>13 - Sub Exercicio1()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Debug.Print</a:t>
          </a:r>
          <a:r>
            <a:rPr lang="pt-BR" b="0" i="0" dirty="0"/>
            <a:t>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C955FF2-8FB4-4568-9C0A-D345E012C67A}" type="parTrans" cxnId="{5050E564-D440-409C-856F-E3A03A8708C5}">
      <dgm:prSet/>
      <dgm:spPr/>
      <dgm:t>
        <a:bodyPr/>
        <a:lstStyle/>
        <a:p>
          <a:endParaRPr lang="en-US"/>
        </a:p>
      </dgm:t>
    </dgm:pt>
    <dgm:pt modelId="{F934DD21-3D08-49C2-B01A-7E55E968AA77}" type="sibTrans" cxnId="{5050E564-D440-409C-856F-E3A03A8708C5}">
      <dgm:prSet/>
      <dgm:spPr/>
      <dgm:t>
        <a:bodyPr/>
        <a:lstStyle/>
        <a:p>
          <a:endParaRPr lang="en-US"/>
        </a:p>
      </dgm:t>
    </dgm:pt>
    <dgm:pt modelId="{62D2A867-7AD1-4564-9259-242C42767A64}">
      <dgm:prSet/>
      <dgm:spPr/>
      <dgm:t>
        <a:bodyPr/>
        <a:lstStyle/>
        <a:p>
          <a:r>
            <a:rPr lang="pt-BR" b="0" i="0" dirty="0"/>
            <a:t>14 - Sub Exercicio2()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Debug.Print</a:t>
          </a:r>
          <a:r>
            <a:rPr lang="pt-BR" b="0" i="0" dirty="0"/>
            <a:t> "7 x " &amp; i &amp; " = " &amp; 7 *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A4C6E25F-28D2-46BE-85E9-8B7B26E82623}" type="parTrans" cxnId="{62F9A1A4-8232-41C0-912C-64D7C85F28D4}">
      <dgm:prSet/>
      <dgm:spPr/>
      <dgm:t>
        <a:bodyPr/>
        <a:lstStyle/>
        <a:p>
          <a:endParaRPr lang="en-US"/>
        </a:p>
      </dgm:t>
    </dgm:pt>
    <dgm:pt modelId="{77135796-1FFA-4520-9111-E4E97FF461AA}" type="sibTrans" cxnId="{62F9A1A4-8232-41C0-912C-64D7C85F28D4}">
      <dgm:prSet/>
      <dgm:spPr/>
      <dgm:t>
        <a:bodyPr/>
        <a:lstStyle/>
        <a:p>
          <a:endParaRPr lang="en-US"/>
        </a:p>
      </dgm:t>
    </dgm:pt>
    <dgm:pt modelId="{8177C449-C228-4CC2-B806-C370A349099A}">
      <dgm:prSet/>
      <dgm:spPr/>
      <dgm:t>
        <a:bodyPr/>
        <a:lstStyle/>
        <a:p>
          <a:r>
            <a:rPr lang="pt-BR" b="0" i="0" dirty="0"/>
            <a:t>15 - Sub Exercicio3()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Cells</a:t>
          </a:r>
          <a:r>
            <a:rPr lang="pt-BR" b="0" i="0" dirty="0"/>
            <a:t>(i, 1) =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899B0898-DFFB-4A9E-AB1C-4B99369D92E4}" type="parTrans" cxnId="{9E006676-D819-41D5-B24E-AEBB01D9D234}">
      <dgm:prSet/>
      <dgm:spPr/>
      <dgm:t>
        <a:bodyPr/>
        <a:lstStyle/>
        <a:p>
          <a:endParaRPr lang="en-US"/>
        </a:p>
      </dgm:t>
    </dgm:pt>
    <dgm:pt modelId="{AED174C7-2E6B-47BB-8826-196112702F21}" type="sibTrans" cxnId="{9E006676-D819-41D5-B24E-AEBB01D9D234}">
      <dgm:prSet/>
      <dgm:spPr/>
      <dgm:t>
        <a:bodyPr/>
        <a:lstStyle/>
        <a:p>
          <a:endParaRPr lang="en-US"/>
        </a:p>
      </dgm:t>
    </dgm:pt>
    <dgm:pt modelId="{3AA22E78-C2E2-466F-9CA6-D8AE251A024A}">
      <dgm:prSet/>
      <dgm:spPr/>
      <dgm:t>
        <a:bodyPr/>
        <a:lstStyle/>
        <a:p>
          <a:r>
            <a:rPr lang="pt-BR" b="0" i="0" dirty="0"/>
            <a:t>16 - Sub Exercicio4()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</a:t>
          </a:r>
          <a:r>
            <a:rPr lang="pt-BR" b="0" i="0" dirty="0" err="1"/>
            <a:t>Dim</a:t>
          </a:r>
          <a:r>
            <a:rPr lang="pt-BR" b="0" i="0" dirty="0"/>
            <a:t> soma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100 soma = soma + i Next i </a:t>
          </a:r>
          <a:r>
            <a:rPr lang="pt-BR" b="0" i="0" dirty="0" err="1"/>
            <a:t>Debug.Print</a:t>
          </a:r>
          <a:r>
            <a:rPr lang="pt-BR" b="0" i="0" dirty="0"/>
            <a:t> soma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69A7CC01-CD44-4B3E-AB79-51EB70C3F0C2}" type="parTrans" cxnId="{7E0C81EC-7740-4EA7-81B0-529E4712CB4D}">
      <dgm:prSet/>
      <dgm:spPr/>
      <dgm:t>
        <a:bodyPr/>
        <a:lstStyle/>
        <a:p>
          <a:endParaRPr lang="en-US"/>
        </a:p>
      </dgm:t>
    </dgm:pt>
    <dgm:pt modelId="{D5700089-3157-4AAA-A66F-36BFB2716AF5}" type="sibTrans" cxnId="{7E0C81EC-7740-4EA7-81B0-529E4712CB4D}">
      <dgm:prSet/>
      <dgm:spPr/>
      <dgm:t>
        <a:bodyPr/>
        <a:lstStyle/>
        <a:p>
          <a:endParaRPr lang="en-US"/>
        </a:p>
      </dgm:t>
    </dgm:pt>
    <dgm:pt modelId="{D728A486-C979-488F-8B95-23F48A686945}" type="pres">
      <dgm:prSet presAssocID="{F2C59115-C2F4-4073-B54E-B6AD78FA8A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E4D25B-E76E-41A0-AE38-A37F13BF047F}" type="pres">
      <dgm:prSet presAssocID="{C24B6F16-06F8-4463-A467-90437CF92855}" presName="hierRoot1" presStyleCnt="0"/>
      <dgm:spPr/>
    </dgm:pt>
    <dgm:pt modelId="{692C88B7-5905-4E1C-9402-6B57AB270204}" type="pres">
      <dgm:prSet presAssocID="{C24B6F16-06F8-4463-A467-90437CF92855}" presName="composite" presStyleCnt="0"/>
      <dgm:spPr/>
    </dgm:pt>
    <dgm:pt modelId="{D851BECB-0E97-455E-8545-6DE1995047BD}" type="pres">
      <dgm:prSet presAssocID="{C24B6F16-06F8-4463-A467-90437CF92855}" presName="background" presStyleLbl="node0" presStyleIdx="0" presStyleCnt="4"/>
      <dgm:spPr/>
    </dgm:pt>
    <dgm:pt modelId="{BC73D853-624E-4C13-A839-99A1C726E1F6}" type="pres">
      <dgm:prSet presAssocID="{C24B6F16-06F8-4463-A467-90437CF92855}" presName="text" presStyleLbl="fgAcc0" presStyleIdx="0" presStyleCnt="4">
        <dgm:presLayoutVars>
          <dgm:chPref val="3"/>
        </dgm:presLayoutVars>
      </dgm:prSet>
      <dgm:spPr/>
    </dgm:pt>
    <dgm:pt modelId="{D4D54A1C-FF33-4E0A-AC1F-BDFCC9CFD698}" type="pres">
      <dgm:prSet presAssocID="{C24B6F16-06F8-4463-A467-90437CF92855}" presName="hierChild2" presStyleCnt="0"/>
      <dgm:spPr/>
    </dgm:pt>
    <dgm:pt modelId="{93BC0F0A-8C46-4EDF-BEE9-8C1A08516FE4}" type="pres">
      <dgm:prSet presAssocID="{62D2A867-7AD1-4564-9259-242C42767A64}" presName="hierRoot1" presStyleCnt="0"/>
      <dgm:spPr/>
    </dgm:pt>
    <dgm:pt modelId="{67DDF96B-E251-438D-8D74-E4014839011E}" type="pres">
      <dgm:prSet presAssocID="{62D2A867-7AD1-4564-9259-242C42767A64}" presName="composite" presStyleCnt="0"/>
      <dgm:spPr/>
    </dgm:pt>
    <dgm:pt modelId="{7E46A67B-454E-4D50-97D1-92004E24D762}" type="pres">
      <dgm:prSet presAssocID="{62D2A867-7AD1-4564-9259-242C42767A64}" presName="background" presStyleLbl="node0" presStyleIdx="1" presStyleCnt="4"/>
      <dgm:spPr/>
    </dgm:pt>
    <dgm:pt modelId="{80A11DA6-9945-45C0-8289-F8276C7B8494}" type="pres">
      <dgm:prSet presAssocID="{62D2A867-7AD1-4564-9259-242C42767A64}" presName="text" presStyleLbl="fgAcc0" presStyleIdx="1" presStyleCnt="4">
        <dgm:presLayoutVars>
          <dgm:chPref val="3"/>
        </dgm:presLayoutVars>
      </dgm:prSet>
      <dgm:spPr/>
    </dgm:pt>
    <dgm:pt modelId="{4DA3AE70-B5F0-412F-A580-ED1D80301381}" type="pres">
      <dgm:prSet presAssocID="{62D2A867-7AD1-4564-9259-242C42767A64}" presName="hierChild2" presStyleCnt="0"/>
      <dgm:spPr/>
    </dgm:pt>
    <dgm:pt modelId="{4EE678E3-3916-4FAF-891A-5BD9176CCC43}" type="pres">
      <dgm:prSet presAssocID="{8177C449-C228-4CC2-B806-C370A349099A}" presName="hierRoot1" presStyleCnt="0"/>
      <dgm:spPr/>
    </dgm:pt>
    <dgm:pt modelId="{AC08A88A-89D9-4CCF-8E3C-E80E44C026E0}" type="pres">
      <dgm:prSet presAssocID="{8177C449-C228-4CC2-B806-C370A349099A}" presName="composite" presStyleCnt="0"/>
      <dgm:spPr/>
    </dgm:pt>
    <dgm:pt modelId="{EBB0D3CA-A422-405D-85BD-41EAD5E96B61}" type="pres">
      <dgm:prSet presAssocID="{8177C449-C228-4CC2-B806-C370A349099A}" presName="background" presStyleLbl="node0" presStyleIdx="2" presStyleCnt="4"/>
      <dgm:spPr/>
    </dgm:pt>
    <dgm:pt modelId="{E21AACE7-49E6-4934-86A4-11596024C276}" type="pres">
      <dgm:prSet presAssocID="{8177C449-C228-4CC2-B806-C370A349099A}" presName="text" presStyleLbl="fgAcc0" presStyleIdx="2" presStyleCnt="4">
        <dgm:presLayoutVars>
          <dgm:chPref val="3"/>
        </dgm:presLayoutVars>
      </dgm:prSet>
      <dgm:spPr/>
    </dgm:pt>
    <dgm:pt modelId="{2E37FCB5-3DEA-4EDA-841D-3D0F01333A1C}" type="pres">
      <dgm:prSet presAssocID="{8177C449-C228-4CC2-B806-C370A349099A}" presName="hierChild2" presStyleCnt="0"/>
      <dgm:spPr/>
    </dgm:pt>
    <dgm:pt modelId="{5BAF8E36-E1E2-419F-B008-613C3BBA89D3}" type="pres">
      <dgm:prSet presAssocID="{3AA22E78-C2E2-466F-9CA6-D8AE251A024A}" presName="hierRoot1" presStyleCnt="0"/>
      <dgm:spPr/>
    </dgm:pt>
    <dgm:pt modelId="{17AFDAA5-63E4-4F3E-A5DD-80507FF8BD62}" type="pres">
      <dgm:prSet presAssocID="{3AA22E78-C2E2-466F-9CA6-D8AE251A024A}" presName="composite" presStyleCnt="0"/>
      <dgm:spPr/>
    </dgm:pt>
    <dgm:pt modelId="{3E7F9437-234A-4D53-AF2E-06FD9EAF7C67}" type="pres">
      <dgm:prSet presAssocID="{3AA22E78-C2E2-466F-9CA6-D8AE251A024A}" presName="background" presStyleLbl="node0" presStyleIdx="3" presStyleCnt="4"/>
      <dgm:spPr/>
    </dgm:pt>
    <dgm:pt modelId="{D106FA06-FE5F-45FE-8172-25A1D0ECAC97}" type="pres">
      <dgm:prSet presAssocID="{3AA22E78-C2E2-466F-9CA6-D8AE251A024A}" presName="text" presStyleLbl="fgAcc0" presStyleIdx="3" presStyleCnt="4">
        <dgm:presLayoutVars>
          <dgm:chPref val="3"/>
        </dgm:presLayoutVars>
      </dgm:prSet>
      <dgm:spPr/>
    </dgm:pt>
    <dgm:pt modelId="{52C88D2F-F543-48DA-A713-B06CC6F72EC1}" type="pres">
      <dgm:prSet presAssocID="{3AA22E78-C2E2-466F-9CA6-D8AE251A024A}" presName="hierChild2" presStyleCnt="0"/>
      <dgm:spPr/>
    </dgm:pt>
  </dgm:ptLst>
  <dgm:cxnLst>
    <dgm:cxn modelId="{50FB5F36-B8EE-4183-9ABE-70663BC4C5DE}" type="presOf" srcId="{C24B6F16-06F8-4463-A467-90437CF92855}" destId="{BC73D853-624E-4C13-A839-99A1C726E1F6}" srcOrd="0" destOrd="0" presId="urn:microsoft.com/office/officeart/2005/8/layout/hierarchy1"/>
    <dgm:cxn modelId="{6A51DD37-D3A8-429A-8E96-F92C9A111D4F}" type="presOf" srcId="{8177C449-C228-4CC2-B806-C370A349099A}" destId="{E21AACE7-49E6-4934-86A4-11596024C276}" srcOrd="0" destOrd="0" presId="urn:microsoft.com/office/officeart/2005/8/layout/hierarchy1"/>
    <dgm:cxn modelId="{5050E564-D440-409C-856F-E3A03A8708C5}" srcId="{F2C59115-C2F4-4073-B54E-B6AD78FA8A54}" destId="{C24B6F16-06F8-4463-A467-90437CF92855}" srcOrd="0" destOrd="0" parTransId="{EC955FF2-8FB4-4568-9C0A-D345E012C67A}" sibTransId="{F934DD21-3D08-49C2-B01A-7E55E968AA77}"/>
    <dgm:cxn modelId="{9E006676-D819-41D5-B24E-AEBB01D9D234}" srcId="{F2C59115-C2F4-4073-B54E-B6AD78FA8A54}" destId="{8177C449-C228-4CC2-B806-C370A349099A}" srcOrd="2" destOrd="0" parTransId="{899B0898-DFFB-4A9E-AB1C-4B99369D92E4}" sibTransId="{AED174C7-2E6B-47BB-8826-196112702F21}"/>
    <dgm:cxn modelId="{C4FD6678-BD73-4D83-9B0C-8892DF74FC90}" type="presOf" srcId="{62D2A867-7AD1-4564-9259-242C42767A64}" destId="{80A11DA6-9945-45C0-8289-F8276C7B8494}" srcOrd="0" destOrd="0" presId="urn:microsoft.com/office/officeart/2005/8/layout/hierarchy1"/>
    <dgm:cxn modelId="{62F9A1A4-8232-41C0-912C-64D7C85F28D4}" srcId="{F2C59115-C2F4-4073-B54E-B6AD78FA8A54}" destId="{62D2A867-7AD1-4564-9259-242C42767A64}" srcOrd="1" destOrd="0" parTransId="{A4C6E25F-28D2-46BE-85E9-8B7B26E82623}" sibTransId="{77135796-1FFA-4520-9111-E4E97FF461AA}"/>
    <dgm:cxn modelId="{69EB2BC6-360C-45B8-8830-109679981D91}" type="presOf" srcId="{3AA22E78-C2E2-466F-9CA6-D8AE251A024A}" destId="{D106FA06-FE5F-45FE-8172-25A1D0ECAC97}" srcOrd="0" destOrd="0" presId="urn:microsoft.com/office/officeart/2005/8/layout/hierarchy1"/>
    <dgm:cxn modelId="{2D37F1C7-C6E3-44E9-B1A2-FED714E7BA10}" type="presOf" srcId="{F2C59115-C2F4-4073-B54E-B6AD78FA8A54}" destId="{D728A486-C979-488F-8B95-23F48A686945}" srcOrd="0" destOrd="0" presId="urn:microsoft.com/office/officeart/2005/8/layout/hierarchy1"/>
    <dgm:cxn modelId="{7E0C81EC-7740-4EA7-81B0-529E4712CB4D}" srcId="{F2C59115-C2F4-4073-B54E-B6AD78FA8A54}" destId="{3AA22E78-C2E2-466F-9CA6-D8AE251A024A}" srcOrd="3" destOrd="0" parTransId="{69A7CC01-CD44-4B3E-AB79-51EB70C3F0C2}" sibTransId="{D5700089-3157-4AAA-A66F-36BFB2716AF5}"/>
    <dgm:cxn modelId="{E5612567-B465-482A-984E-9E64452D498E}" type="presParOf" srcId="{D728A486-C979-488F-8B95-23F48A686945}" destId="{0BE4D25B-E76E-41A0-AE38-A37F13BF047F}" srcOrd="0" destOrd="0" presId="urn:microsoft.com/office/officeart/2005/8/layout/hierarchy1"/>
    <dgm:cxn modelId="{2BE8CCD3-1C38-4B32-8C7D-5D58B69800A6}" type="presParOf" srcId="{0BE4D25B-E76E-41A0-AE38-A37F13BF047F}" destId="{692C88B7-5905-4E1C-9402-6B57AB270204}" srcOrd="0" destOrd="0" presId="urn:microsoft.com/office/officeart/2005/8/layout/hierarchy1"/>
    <dgm:cxn modelId="{F1B2FA7F-F009-4060-804D-41A69641F483}" type="presParOf" srcId="{692C88B7-5905-4E1C-9402-6B57AB270204}" destId="{D851BECB-0E97-455E-8545-6DE1995047BD}" srcOrd="0" destOrd="0" presId="urn:microsoft.com/office/officeart/2005/8/layout/hierarchy1"/>
    <dgm:cxn modelId="{00DFA9C7-5B94-44D3-91D6-0D856E048B80}" type="presParOf" srcId="{692C88B7-5905-4E1C-9402-6B57AB270204}" destId="{BC73D853-624E-4C13-A839-99A1C726E1F6}" srcOrd="1" destOrd="0" presId="urn:microsoft.com/office/officeart/2005/8/layout/hierarchy1"/>
    <dgm:cxn modelId="{9E9E7CC9-8546-4783-B009-9DBB37ED5B0C}" type="presParOf" srcId="{0BE4D25B-E76E-41A0-AE38-A37F13BF047F}" destId="{D4D54A1C-FF33-4E0A-AC1F-BDFCC9CFD698}" srcOrd="1" destOrd="0" presId="urn:microsoft.com/office/officeart/2005/8/layout/hierarchy1"/>
    <dgm:cxn modelId="{831FA535-1E9A-49E7-9E01-ED19B3C52555}" type="presParOf" srcId="{D728A486-C979-488F-8B95-23F48A686945}" destId="{93BC0F0A-8C46-4EDF-BEE9-8C1A08516FE4}" srcOrd="1" destOrd="0" presId="urn:microsoft.com/office/officeart/2005/8/layout/hierarchy1"/>
    <dgm:cxn modelId="{C2EEA673-A3CC-4E2C-9355-BE3C6A8605FA}" type="presParOf" srcId="{93BC0F0A-8C46-4EDF-BEE9-8C1A08516FE4}" destId="{67DDF96B-E251-438D-8D74-E4014839011E}" srcOrd="0" destOrd="0" presId="urn:microsoft.com/office/officeart/2005/8/layout/hierarchy1"/>
    <dgm:cxn modelId="{29D44926-D23D-414B-94D2-1592E03846C5}" type="presParOf" srcId="{67DDF96B-E251-438D-8D74-E4014839011E}" destId="{7E46A67B-454E-4D50-97D1-92004E24D762}" srcOrd="0" destOrd="0" presId="urn:microsoft.com/office/officeart/2005/8/layout/hierarchy1"/>
    <dgm:cxn modelId="{D8D810B0-4D9B-47A6-BDE3-CDDA67F00A4A}" type="presParOf" srcId="{67DDF96B-E251-438D-8D74-E4014839011E}" destId="{80A11DA6-9945-45C0-8289-F8276C7B8494}" srcOrd="1" destOrd="0" presId="urn:microsoft.com/office/officeart/2005/8/layout/hierarchy1"/>
    <dgm:cxn modelId="{4287C48F-4BC9-449A-A96E-8E27C5FF00F6}" type="presParOf" srcId="{93BC0F0A-8C46-4EDF-BEE9-8C1A08516FE4}" destId="{4DA3AE70-B5F0-412F-A580-ED1D80301381}" srcOrd="1" destOrd="0" presId="urn:microsoft.com/office/officeart/2005/8/layout/hierarchy1"/>
    <dgm:cxn modelId="{12D5B1DA-FC29-4350-90B7-BC34E9655F05}" type="presParOf" srcId="{D728A486-C979-488F-8B95-23F48A686945}" destId="{4EE678E3-3916-4FAF-891A-5BD9176CCC43}" srcOrd="2" destOrd="0" presId="urn:microsoft.com/office/officeart/2005/8/layout/hierarchy1"/>
    <dgm:cxn modelId="{D2EA7632-91FC-424E-A263-CD4FEFF05EBF}" type="presParOf" srcId="{4EE678E3-3916-4FAF-891A-5BD9176CCC43}" destId="{AC08A88A-89D9-4CCF-8E3C-E80E44C026E0}" srcOrd="0" destOrd="0" presId="urn:microsoft.com/office/officeart/2005/8/layout/hierarchy1"/>
    <dgm:cxn modelId="{2CAA5ACC-EF02-4B1E-B229-25965B7EDD73}" type="presParOf" srcId="{AC08A88A-89D9-4CCF-8E3C-E80E44C026E0}" destId="{EBB0D3CA-A422-405D-85BD-41EAD5E96B61}" srcOrd="0" destOrd="0" presId="urn:microsoft.com/office/officeart/2005/8/layout/hierarchy1"/>
    <dgm:cxn modelId="{5347E595-C8E9-4A87-9498-61BEEFB77640}" type="presParOf" srcId="{AC08A88A-89D9-4CCF-8E3C-E80E44C026E0}" destId="{E21AACE7-49E6-4934-86A4-11596024C276}" srcOrd="1" destOrd="0" presId="urn:microsoft.com/office/officeart/2005/8/layout/hierarchy1"/>
    <dgm:cxn modelId="{5C148E52-5713-452D-9413-5C8650C0A68B}" type="presParOf" srcId="{4EE678E3-3916-4FAF-891A-5BD9176CCC43}" destId="{2E37FCB5-3DEA-4EDA-841D-3D0F01333A1C}" srcOrd="1" destOrd="0" presId="urn:microsoft.com/office/officeart/2005/8/layout/hierarchy1"/>
    <dgm:cxn modelId="{D2058141-3B85-421A-A086-CC39C768BE34}" type="presParOf" srcId="{D728A486-C979-488F-8B95-23F48A686945}" destId="{5BAF8E36-E1E2-419F-B008-613C3BBA89D3}" srcOrd="3" destOrd="0" presId="urn:microsoft.com/office/officeart/2005/8/layout/hierarchy1"/>
    <dgm:cxn modelId="{B8948494-3AC4-432D-BA68-DC30831E4521}" type="presParOf" srcId="{5BAF8E36-E1E2-419F-B008-613C3BBA89D3}" destId="{17AFDAA5-63E4-4F3E-A5DD-80507FF8BD62}" srcOrd="0" destOrd="0" presId="urn:microsoft.com/office/officeart/2005/8/layout/hierarchy1"/>
    <dgm:cxn modelId="{6AA4F0A2-507B-470C-86D6-6E4E7A04582D}" type="presParOf" srcId="{17AFDAA5-63E4-4F3E-A5DD-80507FF8BD62}" destId="{3E7F9437-234A-4D53-AF2E-06FD9EAF7C67}" srcOrd="0" destOrd="0" presId="urn:microsoft.com/office/officeart/2005/8/layout/hierarchy1"/>
    <dgm:cxn modelId="{1F1E2394-F51D-48BF-9080-B9972CD9DC7E}" type="presParOf" srcId="{17AFDAA5-63E4-4F3E-A5DD-80507FF8BD62}" destId="{D106FA06-FE5F-45FE-8172-25A1D0ECAC97}" srcOrd="1" destOrd="0" presId="urn:microsoft.com/office/officeart/2005/8/layout/hierarchy1"/>
    <dgm:cxn modelId="{ABB8E498-A8B3-433A-97F9-4C6A513687C8}" type="presParOf" srcId="{5BAF8E36-E1E2-419F-B008-613C3BBA89D3}" destId="{52C88D2F-F543-48DA-A713-B06CC6F72E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81B79C-181A-459C-8C61-831A3127F05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56E42B-E2ED-4478-9477-118221AF6EC2}">
      <dgm:prSet/>
      <dgm:spPr/>
      <dgm:t>
        <a:bodyPr/>
        <a:lstStyle/>
        <a:p>
          <a:r>
            <a:rPr lang="pt-BR" b="0" i="0"/>
            <a:t>Lógica de programação é o processo de desenvolvimento de um algoritmo, que é uma sequência lógica de instruções que visam resolver um problema específico. É a base para a criação de programas de computador e envolve o uso de ferramentas e técnicas para organizar e estruturar a solução de um problema.</a:t>
          </a:r>
          <a:endParaRPr lang="en-US"/>
        </a:p>
      </dgm:t>
    </dgm:pt>
    <dgm:pt modelId="{52777C2A-CC05-401E-92CC-FF89F279FDFF}" type="parTrans" cxnId="{E9B95F1E-4F0A-4295-969B-588A05835935}">
      <dgm:prSet/>
      <dgm:spPr/>
      <dgm:t>
        <a:bodyPr/>
        <a:lstStyle/>
        <a:p>
          <a:endParaRPr lang="en-US"/>
        </a:p>
      </dgm:t>
    </dgm:pt>
    <dgm:pt modelId="{519E643E-AC1B-4B42-9E03-7676E9B8C4E3}" type="sibTrans" cxnId="{E9B95F1E-4F0A-4295-969B-588A05835935}">
      <dgm:prSet/>
      <dgm:spPr/>
      <dgm:t>
        <a:bodyPr/>
        <a:lstStyle/>
        <a:p>
          <a:endParaRPr lang="en-US"/>
        </a:p>
      </dgm:t>
    </dgm:pt>
    <dgm:pt modelId="{C21E3A04-64F5-4286-9E22-B2A74F4BC5AD}">
      <dgm:prSet/>
      <dgm:spPr/>
      <dgm:t>
        <a:bodyPr/>
        <a:lstStyle/>
        <a:p>
          <a:r>
            <a:rPr lang="pt-BR" b="0" i="0"/>
            <a:t>Os principais conceitos da lógica de programação incluem estruturas de controle de fluxo (condicionais, loops), estruturas de dados (variáveis, arrays), operadores matemáticos e lógicos, e sub-rotinas (funções e procedimentos).</a:t>
          </a:r>
          <a:endParaRPr lang="en-US"/>
        </a:p>
      </dgm:t>
    </dgm:pt>
    <dgm:pt modelId="{38558C26-E02A-4868-B8FF-C1B1776BD202}" type="parTrans" cxnId="{8C1CD3A4-A3C8-46A2-848B-2A9D9AD303A9}">
      <dgm:prSet/>
      <dgm:spPr/>
      <dgm:t>
        <a:bodyPr/>
        <a:lstStyle/>
        <a:p>
          <a:endParaRPr lang="en-US"/>
        </a:p>
      </dgm:t>
    </dgm:pt>
    <dgm:pt modelId="{1682BBAE-6F63-456F-BDD2-C15CFB0E7B5D}" type="sibTrans" cxnId="{8C1CD3A4-A3C8-46A2-848B-2A9D9AD303A9}">
      <dgm:prSet/>
      <dgm:spPr/>
      <dgm:t>
        <a:bodyPr/>
        <a:lstStyle/>
        <a:p>
          <a:endParaRPr lang="en-US"/>
        </a:p>
      </dgm:t>
    </dgm:pt>
    <dgm:pt modelId="{3D2F1679-E097-4D77-9497-B2B7ABA48074}">
      <dgm:prSet/>
      <dgm:spPr/>
      <dgm:t>
        <a:bodyPr/>
        <a:lstStyle/>
        <a:p>
          <a:r>
            <a:rPr lang="pt-BR" b="0" i="0"/>
            <a:t>A lógica de programação é importante para a resolução de problemas em diversas áreas, desde o desenvolvimento de sistemas e aplicativos até a análise de dados e a automação de tarefas. É fundamental para a criação de soluções eficientes, organizadas e de fácil manutenção, além de ser uma habilidade essencial para profissionais de tecnologia da informação.</a:t>
          </a:r>
          <a:endParaRPr lang="en-US"/>
        </a:p>
      </dgm:t>
    </dgm:pt>
    <dgm:pt modelId="{539039E8-B280-4BE3-9647-3BB8DA6F2171}" type="parTrans" cxnId="{006C0495-8823-492C-9552-F2736F2BEABB}">
      <dgm:prSet/>
      <dgm:spPr/>
      <dgm:t>
        <a:bodyPr/>
        <a:lstStyle/>
        <a:p>
          <a:endParaRPr lang="en-US"/>
        </a:p>
      </dgm:t>
    </dgm:pt>
    <dgm:pt modelId="{7C0E1EA0-32C0-4604-9C02-378EEA9FFD5B}" type="sibTrans" cxnId="{006C0495-8823-492C-9552-F2736F2BEABB}">
      <dgm:prSet/>
      <dgm:spPr/>
      <dgm:t>
        <a:bodyPr/>
        <a:lstStyle/>
        <a:p>
          <a:endParaRPr lang="en-US"/>
        </a:p>
      </dgm:t>
    </dgm:pt>
    <dgm:pt modelId="{BA975A81-4401-4679-8156-538F980719C3}" type="pres">
      <dgm:prSet presAssocID="{C181B79C-181A-459C-8C61-831A3127F0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08B5BB-ECDA-401A-AD75-F20747293027}" type="pres">
      <dgm:prSet presAssocID="{F856E42B-E2ED-4478-9477-118221AF6EC2}" presName="hierRoot1" presStyleCnt="0"/>
      <dgm:spPr/>
    </dgm:pt>
    <dgm:pt modelId="{4AE607CB-511D-4C47-AB60-F3481B786A56}" type="pres">
      <dgm:prSet presAssocID="{F856E42B-E2ED-4478-9477-118221AF6EC2}" presName="composite" presStyleCnt="0"/>
      <dgm:spPr/>
    </dgm:pt>
    <dgm:pt modelId="{62B5022C-B3B9-477C-9EE0-23FBFE1F5FD7}" type="pres">
      <dgm:prSet presAssocID="{F856E42B-E2ED-4478-9477-118221AF6EC2}" presName="background" presStyleLbl="node0" presStyleIdx="0" presStyleCnt="3"/>
      <dgm:spPr/>
    </dgm:pt>
    <dgm:pt modelId="{A5B1E7E4-8AB8-45AC-B2D8-3E1E4F381E6A}" type="pres">
      <dgm:prSet presAssocID="{F856E42B-E2ED-4478-9477-118221AF6EC2}" presName="text" presStyleLbl="fgAcc0" presStyleIdx="0" presStyleCnt="3">
        <dgm:presLayoutVars>
          <dgm:chPref val="3"/>
        </dgm:presLayoutVars>
      </dgm:prSet>
      <dgm:spPr/>
    </dgm:pt>
    <dgm:pt modelId="{62EAD27F-5646-475E-91A6-574ACBE52E67}" type="pres">
      <dgm:prSet presAssocID="{F856E42B-E2ED-4478-9477-118221AF6EC2}" presName="hierChild2" presStyleCnt="0"/>
      <dgm:spPr/>
    </dgm:pt>
    <dgm:pt modelId="{E1F8778F-1946-42EF-B284-AE5549D2DA42}" type="pres">
      <dgm:prSet presAssocID="{C21E3A04-64F5-4286-9E22-B2A74F4BC5AD}" presName="hierRoot1" presStyleCnt="0"/>
      <dgm:spPr/>
    </dgm:pt>
    <dgm:pt modelId="{18913A0B-FA91-4B24-89A7-CC0D32078893}" type="pres">
      <dgm:prSet presAssocID="{C21E3A04-64F5-4286-9E22-B2A74F4BC5AD}" presName="composite" presStyleCnt="0"/>
      <dgm:spPr/>
    </dgm:pt>
    <dgm:pt modelId="{B4D17F73-ABAA-4F8B-9DD8-1D03FC494F80}" type="pres">
      <dgm:prSet presAssocID="{C21E3A04-64F5-4286-9E22-B2A74F4BC5AD}" presName="background" presStyleLbl="node0" presStyleIdx="1" presStyleCnt="3"/>
      <dgm:spPr/>
    </dgm:pt>
    <dgm:pt modelId="{400BD136-597D-42D2-8A01-810C336CF859}" type="pres">
      <dgm:prSet presAssocID="{C21E3A04-64F5-4286-9E22-B2A74F4BC5AD}" presName="text" presStyleLbl="fgAcc0" presStyleIdx="1" presStyleCnt="3">
        <dgm:presLayoutVars>
          <dgm:chPref val="3"/>
        </dgm:presLayoutVars>
      </dgm:prSet>
      <dgm:spPr/>
    </dgm:pt>
    <dgm:pt modelId="{0ED80956-24C3-4F69-808B-54AB64BA56BF}" type="pres">
      <dgm:prSet presAssocID="{C21E3A04-64F5-4286-9E22-B2A74F4BC5AD}" presName="hierChild2" presStyleCnt="0"/>
      <dgm:spPr/>
    </dgm:pt>
    <dgm:pt modelId="{F4CEEE2E-9FE5-4C68-A318-311D84426538}" type="pres">
      <dgm:prSet presAssocID="{3D2F1679-E097-4D77-9497-B2B7ABA48074}" presName="hierRoot1" presStyleCnt="0"/>
      <dgm:spPr/>
    </dgm:pt>
    <dgm:pt modelId="{F552A756-C0D7-4735-85D1-FAC81A04E1E5}" type="pres">
      <dgm:prSet presAssocID="{3D2F1679-E097-4D77-9497-B2B7ABA48074}" presName="composite" presStyleCnt="0"/>
      <dgm:spPr/>
    </dgm:pt>
    <dgm:pt modelId="{D93074A6-20D1-4EF4-8493-01DD682F29F4}" type="pres">
      <dgm:prSet presAssocID="{3D2F1679-E097-4D77-9497-B2B7ABA48074}" presName="background" presStyleLbl="node0" presStyleIdx="2" presStyleCnt="3"/>
      <dgm:spPr/>
    </dgm:pt>
    <dgm:pt modelId="{9A659257-9C6B-4C16-9B94-C9354008EBEB}" type="pres">
      <dgm:prSet presAssocID="{3D2F1679-E097-4D77-9497-B2B7ABA48074}" presName="text" presStyleLbl="fgAcc0" presStyleIdx="2" presStyleCnt="3">
        <dgm:presLayoutVars>
          <dgm:chPref val="3"/>
        </dgm:presLayoutVars>
      </dgm:prSet>
      <dgm:spPr/>
    </dgm:pt>
    <dgm:pt modelId="{CFC625DC-E840-4DEA-ACC3-C90943B579FA}" type="pres">
      <dgm:prSet presAssocID="{3D2F1679-E097-4D77-9497-B2B7ABA48074}" presName="hierChild2" presStyleCnt="0"/>
      <dgm:spPr/>
    </dgm:pt>
  </dgm:ptLst>
  <dgm:cxnLst>
    <dgm:cxn modelId="{E9B95F1E-4F0A-4295-969B-588A05835935}" srcId="{C181B79C-181A-459C-8C61-831A3127F05C}" destId="{F856E42B-E2ED-4478-9477-118221AF6EC2}" srcOrd="0" destOrd="0" parTransId="{52777C2A-CC05-401E-92CC-FF89F279FDFF}" sibTransId="{519E643E-AC1B-4B42-9E03-7676E9B8C4E3}"/>
    <dgm:cxn modelId="{3F1F995E-DBC5-4C5B-987F-82BAF7ECECBF}" type="presOf" srcId="{C181B79C-181A-459C-8C61-831A3127F05C}" destId="{BA975A81-4401-4679-8156-538F980719C3}" srcOrd="0" destOrd="0" presId="urn:microsoft.com/office/officeart/2005/8/layout/hierarchy1"/>
    <dgm:cxn modelId="{31B85854-860B-4E4E-A918-426CFC8B17CC}" type="presOf" srcId="{F856E42B-E2ED-4478-9477-118221AF6EC2}" destId="{A5B1E7E4-8AB8-45AC-B2D8-3E1E4F381E6A}" srcOrd="0" destOrd="0" presId="urn:microsoft.com/office/officeart/2005/8/layout/hierarchy1"/>
    <dgm:cxn modelId="{006C0495-8823-492C-9552-F2736F2BEABB}" srcId="{C181B79C-181A-459C-8C61-831A3127F05C}" destId="{3D2F1679-E097-4D77-9497-B2B7ABA48074}" srcOrd="2" destOrd="0" parTransId="{539039E8-B280-4BE3-9647-3BB8DA6F2171}" sibTransId="{7C0E1EA0-32C0-4604-9C02-378EEA9FFD5B}"/>
    <dgm:cxn modelId="{8C1CD3A4-A3C8-46A2-848B-2A9D9AD303A9}" srcId="{C181B79C-181A-459C-8C61-831A3127F05C}" destId="{C21E3A04-64F5-4286-9E22-B2A74F4BC5AD}" srcOrd="1" destOrd="0" parTransId="{38558C26-E02A-4868-B8FF-C1B1776BD202}" sibTransId="{1682BBAE-6F63-456F-BDD2-C15CFB0E7B5D}"/>
    <dgm:cxn modelId="{73E40CC9-5906-4A84-9E4B-7D00CA88BD49}" type="presOf" srcId="{C21E3A04-64F5-4286-9E22-B2A74F4BC5AD}" destId="{400BD136-597D-42D2-8A01-810C336CF859}" srcOrd="0" destOrd="0" presId="urn:microsoft.com/office/officeart/2005/8/layout/hierarchy1"/>
    <dgm:cxn modelId="{39DE4FF4-59C9-4FA8-A8AA-B95F5E7DFB25}" type="presOf" srcId="{3D2F1679-E097-4D77-9497-B2B7ABA48074}" destId="{9A659257-9C6B-4C16-9B94-C9354008EBEB}" srcOrd="0" destOrd="0" presId="urn:microsoft.com/office/officeart/2005/8/layout/hierarchy1"/>
    <dgm:cxn modelId="{F75E24D6-06E0-4F86-ACE3-269431E357AA}" type="presParOf" srcId="{BA975A81-4401-4679-8156-538F980719C3}" destId="{6C08B5BB-ECDA-401A-AD75-F20747293027}" srcOrd="0" destOrd="0" presId="urn:microsoft.com/office/officeart/2005/8/layout/hierarchy1"/>
    <dgm:cxn modelId="{9C74A73B-3441-4856-8AB1-324E291CA04D}" type="presParOf" srcId="{6C08B5BB-ECDA-401A-AD75-F20747293027}" destId="{4AE607CB-511D-4C47-AB60-F3481B786A56}" srcOrd="0" destOrd="0" presId="urn:microsoft.com/office/officeart/2005/8/layout/hierarchy1"/>
    <dgm:cxn modelId="{7E619200-DE33-4636-95B0-A5F12107216E}" type="presParOf" srcId="{4AE607CB-511D-4C47-AB60-F3481B786A56}" destId="{62B5022C-B3B9-477C-9EE0-23FBFE1F5FD7}" srcOrd="0" destOrd="0" presId="urn:microsoft.com/office/officeart/2005/8/layout/hierarchy1"/>
    <dgm:cxn modelId="{8BC66229-63FE-4FC3-B140-5E471AECA890}" type="presParOf" srcId="{4AE607CB-511D-4C47-AB60-F3481B786A56}" destId="{A5B1E7E4-8AB8-45AC-B2D8-3E1E4F381E6A}" srcOrd="1" destOrd="0" presId="urn:microsoft.com/office/officeart/2005/8/layout/hierarchy1"/>
    <dgm:cxn modelId="{17B05C3F-30BF-4F6C-B438-E47B5026A9B5}" type="presParOf" srcId="{6C08B5BB-ECDA-401A-AD75-F20747293027}" destId="{62EAD27F-5646-475E-91A6-574ACBE52E67}" srcOrd="1" destOrd="0" presId="urn:microsoft.com/office/officeart/2005/8/layout/hierarchy1"/>
    <dgm:cxn modelId="{4E4AD624-DD77-4D69-81AE-98AC56390AE1}" type="presParOf" srcId="{BA975A81-4401-4679-8156-538F980719C3}" destId="{E1F8778F-1946-42EF-B284-AE5549D2DA42}" srcOrd="1" destOrd="0" presId="urn:microsoft.com/office/officeart/2005/8/layout/hierarchy1"/>
    <dgm:cxn modelId="{1AA8294D-153C-4894-85CD-47DC001F441D}" type="presParOf" srcId="{E1F8778F-1946-42EF-B284-AE5549D2DA42}" destId="{18913A0B-FA91-4B24-89A7-CC0D32078893}" srcOrd="0" destOrd="0" presId="urn:microsoft.com/office/officeart/2005/8/layout/hierarchy1"/>
    <dgm:cxn modelId="{9B74A8C9-F022-4FB0-ADFD-EBD826CA97A0}" type="presParOf" srcId="{18913A0B-FA91-4B24-89A7-CC0D32078893}" destId="{B4D17F73-ABAA-4F8B-9DD8-1D03FC494F80}" srcOrd="0" destOrd="0" presId="urn:microsoft.com/office/officeart/2005/8/layout/hierarchy1"/>
    <dgm:cxn modelId="{8A3073DF-1F82-41B8-8381-9DA1756DB317}" type="presParOf" srcId="{18913A0B-FA91-4B24-89A7-CC0D32078893}" destId="{400BD136-597D-42D2-8A01-810C336CF859}" srcOrd="1" destOrd="0" presId="urn:microsoft.com/office/officeart/2005/8/layout/hierarchy1"/>
    <dgm:cxn modelId="{E265E157-8C38-4549-844C-ED7D6CCF6B3B}" type="presParOf" srcId="{E1F8778F-1946-42EF-B284-AE5549D2DA42}" destId="{0ED80956-24C3-4F69-808B-54AB64BA56BF}" srcOrd="1" destOrd="0" presId="urn:microsoft.com/office/officeart/2005/8/layout/hierarchy1"/>
    <dgm:cxn modelId="{80186BC6-6394-4BA1-9324-04C087414A99}" type="presParOf" srcId="{BA975A81-4401-4679-8156-538F980719C3}" destId="{F4CEEE2E-9FE5-4C68-A318-311D84426538}" srcOrd="2" destOrd="0" presId="urn:microsoft.com/office/officeart/2005/8/layout/hierarchy1"/>
    <dgm:cxn modelId="{7450313E-23A5-4D64-9E02-5F25F84F2EA4}" type="presParOf" srcId="{F4CEEE2E-9FE5-4C68-A318-311D84426538}" destId="{F552A756-C0D7-4735-85D1-FAC81A04E1E5}" srcOrd="0" destOrd="0" presId="urn:microsoft.com/office/officeart/2005/8/layout/hierarchy1"/>
    <dgm:cxn modelId="{ECED3D3E-6A60-47E0-8AFC-81690E07ECA1}" type="presParOf" srcId="{F552A756-C0D7-4735-85D1-FAC81A04E1E5}" destId="{D93074A6-20D1-4EF4-8493-01DD682F29F4}" srcOrd="0" destOrd="0" presId="urn:microsoft.com/office/officeart/2005/8/layout/hierarchy1"/>
    <dgm:cxn modelId="{A19C223E-1665-4D5A-9C27-93CBA614CC42}" type="presParOf" srcId="{F552A756-C0D7-4735-85D1-FAC81A04E1E5}" destId="{9A659257-9C6B-4C16-9B94-C9354008EBEB}" srcOrd="1" destOrd="0" presId="urn:microsoft.com/office/officeart/2005/8/layout/hierarchy1"/>
    <dgm:cxn modelId="{E8AD37BB-6DD2-44DA-9B18-436A08F25960}" type="presParOf" srcId="{F4CEEE2E-9FE5-4C68-A318-311D84426538}" destId="{CFC625DC-E840-4DEA-ACC3-C90943B57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FC76-9DF1-4A51-8520-DEE6E0CE120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13B587-715D-4198-89D3-77805F04488C}">
      <dgm:prSet/>
      <dgm:spPr/>
      <dgm:t>
        <a:bodyPr/>
        <a:lstStyle/>
        <a:p>
          <a:r>
            <a:rPr lang="pt-BR" b="0" i="0"/>
            <a:t>Clique em Arquivo</a:t>
          </a:r>
          <a:endParaRPr lang="en-US"/>
        </a:p>
      </dgm:t>
    </dgm:pt>
    <dgm:pt modelId="{1AB0AEC1-7C67-42F5-A5F0-53233BD06216}" type="parTrans" cxnId="{FF23AF29-551F-481C-8927-7FBAD216127A}">
      <dgm:prSet/>
      <dgm:spPr/>
      <dgm:t>
        <a:bodyPr/>
        <a:lstStyle/>
        <a:p>
          <a:endParaRPr lang="en-US"/>
        </a:p>
      </dgm:t>
    </dgm:pt>
    <dgm:pt modelId="{05CAC93B-BB18-43A2-82FD-EF7E199120D5}" type="sibTrans" cxnId="{FF23AF29-551F-481C-8927-7FBAD216127A}">
      <dgm:prSet/>
      <dgm:spPr/>
      <dgm:t>
        <a:bodyPr/>
        <a:lstStyle/>
        <a:p>
          <a:endParaRPr lang="en-US"/>
        </a:p>
      </dgm:t>
    </dgm:pt>
    <dgm:pt modelId="{D037ED21-2720-460C-9E36-6332EE47D4D7}">
      <dgm:prSet/>
      <dgm:spPr/>
      <dgm:t>
        <a:bodyPr/>
        <a:lstStyle/>
        <a:p>
          <a:r>
            <a:rPr lang="pt-BR" b="0" i="0"/>
            <a:t>Clique em Opções</a:t>
          </a:r>
          <a:endParaRPr lang="en-US"/>
        </a:p>
      </dgm:t>
    </dgm:pt>
    <dgm:pt modelId="{710C368D-316E-4152-8B0F-73F1E172A56E}" type="parTrans" cxnId="{6B9C51BA-8041-4198-A719-58F7A10D9A6A}">
      <dgm:prSet/>
      <dgm:spPr/>
      <dgm:t>
        <a:bodyPr/>
        <a:lstStyle/>
        <a:p>
          <a:endParaRPr lang="en-US"/>
        </a:p>
      </dgm:t>
    </dgm:pt>
    <dgm:pt modelId="{22B4C4BE-C450-4E5C-81D8-06624BA54A5C}" type="sibTrans" cxnId="{6B9C51BA-8041-4198-A719-58F7A10D9A6A}">
      <dgm:prSet/>
      <dgm:spPr/>
      <dgm:t>
        <a:bodyPr/>
        <a:lstStyle/>
        <a:p>
          <a:endParaRPr lang="en-US"/>
        </a:p>
      </dgm:t>
    </dgm:pt>
    <dgm:pt modelId="{64CE6176-6A07-4528-9C2B-7FB91FF554C2}">
      <dgm:prSet/>
      <dgm:spPr/>
      <dgm:t>
        <a:bodyPr/>
        <a:lstStyle/>
        <a:p>
          <a:r>
            <a:rPr lang="pt-BR" b="0" i="0"/>
            <a:t>Clique em Personalizar Faixa de Opções</a:t>
          </a:r>
          <a:endParaRPr lang="en-US"/>
        </a:p>
      </dgm:t>
    </dgm:pt>
    <dgm:pt modelId="{6766E592-422D-4B6B-A2F3-D5DFEEFC6432}" type="parTrans" cxnId="{E30BDD93-227E-4333-B07E-2ADEE5656E9F}">
      <dgm:prSet/>
      <dgm:spPr/>
      <dgm:t>
        <a:bodyPr/>
        <a:lstStyle/>
        <a:p>
          <a:endParaRPr lang="en-US"/>
        </a:p>
      </dgm:t>
    </dgm:pt>
    <dgm:pt modelId="{F82BF213-2CE2-4C20-9192-2E0CDB218DDF}" type="sibTrans" cxnId="{E30BDD93-227E-4333-B07E-2ADEE5656E9F}">
      <dgm:prSet/>
      <dgm:spPr/>
      <dgm:t>
        <a:bodyPr/>
        <a:lstStyle/>
        <a:p>
          <a:endParaRPr lang="en-US"/>
        </a:p>
      </dgm:t>
    </dgm:pt>
    <dgm:pt modelId="{5983124C-8C54-4B7B-AA7C-6571E26C11D8}">
      <dgm:prSet/>
      <dgm:spPr/>
      <dgm:t>
        <a:bodyPr/>
        <a:lstStyle/>
        <a:p>
          <a:r>
            <a:rPr lang="pt-BR" b="0" i="0"/>
            <a:t>Selecione a opção Desenvolvedor</a:t>
          </a:r>
          <a:endParaRPr lang="en-US"/>
        </a:p>
      </dgm:t>
    </dgm:pt>
    <dgm:pt modelId="{F7ACDB76-611C-42FB-BF28-FDFABB0084E5}" type="parTrans" cxnId="{2BEFBD8F-6083-4799-AAD3-1352932EF343}">
      <dgm:prSet/>
      <dgm:spPr/>
      <dgm:t>
        <a:bodyPr/>
        <a:lstStyle/>
        <a:p>
          <a:endParaRPr lang="en-US"/>
        </a:p>
      </dgm:t>
    </dgm:pt>
    <dgm:pt modelId="{32554001-FC0D-4E81-9BA6-9CD63431D6BD}" type="sibTrans" cxnId="{2BEFBD8F-6083-4799-AAD3-1352932EF343}">
      <dgm:prSet/>
      <dgm:spPr/>
      <dgm:t>
        <a:bodyPr/>
        <a:lstStyle/>
        <a:p>
          <a:endParaRPr lang="en-US"/>
        </a:p>
      </dgm:t>
    </dgm:pt>
    <dgm:pt modelId="{034FEF80-E815-4F86-B23C-7A37E3FFAA35}">
      <dgm:prSet/>
      <dgm:spPr/>
      <dgm:t>
        <a:bodyPr/>
        <a:lstStyle/>
        <a:p>
          <a:r>
            <a:rPr lang="pt-BR" b="0" i="0"/>
            <a:t>Clique em OK</a:t>
          </a:r>
          <a:endParaRPr lang="en-US"/>
        </a:p>
      </dgm:t>
    </dgm:pt>
    <dgm:pt modelId="{83E1302B-7CFF-46BA-BE61-E23E6F80C5A8}" type="parTrans" cxnId="{732EE905-DE7C-4C9E-8DB3-F807E1A212D1}">
      <dgm:prSet/>
      <dgm:spPr/>
      <dgm:t>
        <a:bodyPr/>
        <a:lstStyle/>
        <a:p>
          <a:endParaRPr lang="en-US"/>
        </a:p>
      </dgm:t>
    </dgm:pt>
    <dgm:pt modelId="{4416FC3B-ED4C-4E35-A7B5-DE8E24A4E19C}" type="sibTrans" cxnId="{732EE905-DE7C-4C9E-8DB3-F807E1A212D1}">
      <dgm:prSet/>
      <dgm:spPr/>
      <dgm:t>
        <a:bodyPr/>
        <a:lstStyle/>
        <a:p>
          <a:endParaRPr lang="en-US"/>
        </a:p>
      </dgm:t>
    </dgm:pt>
    <dgm:pt modelId="{5999636A-E2EA-493F-8E08-07E34E799F01}" type="pres">
      <dgm:prSet presAssocID="{740FFC76-9DF1-4A51-8520-DEE6E0CE1206}" presName="outerComposite" presStyleCnt="0">
        <dgm:presLayoutVars>
          <dgm:chMax val="5"/>
          <dgm:dir/>
          <dgm:resizeHandles val="exact"/>
        </dgm:presLayoutVars>
      </dgm:prSet>
      <dgm:spPr/>
    </dgm:pt>
    <dgm:pt modelId="{F8316A84-ABA5-4DE7-BE27-F2A3F77EDCF9}" type="pres">
      <dgm:prSet presAssocID="{740FFC76-9DF1-4A51-8520-DEE6E0CE1206}" presName="dummyMaxCanvas" presStyleCnt="0">
        <dgm:presLayoutVars/>
      </dgm:prSet>
      <dgm:spPr/>
    </dgm:pt>
    <dgm:pt modelId="{8F280E48-C60E-45DC-B95C-8B456047308D}" type="pres">
      <dgm:prSet presAssocID="{740FFC76-9DF1-4A51-8520-DEE6E0CE1206}" presName="FiveNodes_1" presStyleLbl="node1" presStyleIdx="0" presStyleCnt="5">
        <dgm:presLayoutVars>
          <dgm:bulletEnabled val="1"/>
        </dgm:presLayoutVars>
      </dgm:prSet>
      <dgm:spPr/>
    </dgm:pt>
    <dgm:pt modelId="{057F5198-4105-4C0C-9C6C-B9680D3C5032}" type="pres">
      <dgm:prSet presAssocID="{740FFC76-9DF1-4A51-8520-DEE6E0CE1206}" presName="FiveNodes_2" presStyleLbl="node1" presStyleIdx="1" presStyleCnt="5">
        <dgm:presLayoutVars>
          <dgm:bulletEnabled val="1"/>
        </dgm:presLayoutVars>
      </dgm:prSet>
      <dgm:spPr/>
    </dgm:pt>
    <dgm:pt modelId="{610A7D38-577D-4488-9C3E-44C75B007680}" type="pres">
      <dgm:prSet presAssocID="{740FFC76-9DF1-4A51-8520-DEE6E0CE1206}" presName="FiveNodes_3" presStyleLbl="node1" presStyleIdx="2" presStyleCnt="5">
        <dgm:presLayoutVars>
          <dgm:bulletEnabled val="1"/>
        </dgm:presLayoutVars>
      </dgm:prSet>
      <dgm:spPr/>
    </dgm:pt>
    <dgm:pt modelId="{96BD0184-C27E-4C7A-AACF-093B4C464647}" type="pres">
      <dgm:prSet presAssocID="{740FFC76-9DF1-4A51-8520-DEE6E0CE1206}" presName="FiveNodes_4" presStyleLbl="node1" presStyleIdx="3" presStyleCnt="5">
        <dgm:presLayoutVars>
          <dgm:bulletEnabled val="1"/>
        </dgm:presLayoutVars>
      </dgm:prSet>
      <dgm:spPr/>
    </dgm:pt>
    <dgm:pt modelId="{CDEE7596-6DF9-49A1-88F7-4088213D2980}" type="pres">
      <dgm:prSet presAssocID="{740FFC76-9DF1-4A51-8520-DEE6E0CE1206}" presName="FiveNodes_5" presStyleLbl="node1" presStyleIdx="4" presStyleCnt="5">
        <dgm:presLayoutVars>
          <dgm:bulletEnabled val="1"/>
        </dgm:presLayoutVars>
      </dgm:prSet>
      <dgm:spPr/>
    </dgm:pt>
    <dgm:pt modelId="{0EBD75DF-44C2-4471-83AD-28FB91710D79}" type="pres">
      <dgm:prSet presAssocID="{740FFC76-9DF1-4A51-8520-DEE6E0CE1206}" presName="FiveConn_1-2" presStyleLbl="fgAccFollowNode1" presStyleIdx="0" presStyleCnt="4">
        <dgm:presLayoutVars>
          <dgm:bulletEnabled val="1"/>
        </dgm:presLayoutVars>
      </dgm:prSet>
      <dgm:spPr/>
    </dgm:pt>
    <dgm:pt modelId="{3812DA39-5F74-432E-8C25-FE3130455362}" type="pres">
      <dgm:prSet presAssocID="{740FFC76-9DF1-4A51-8520-DEE6E0CE1206}" presName="FiveConn_2-3" presStyleLbl="fgAccFollowNode1" presStyleIdx="1" presStyleCnt="4">
        <dgm:presLayoutVars>
          <dgm:bulletEnabled val="1"/>
        </dgm:presLayoutVars>
      </dgm:prSet>
      <dgm:spPr/>
    </dgm:pt>
    <dgm:pt modelId="{437A3AF4-C8AF-4E3D-ABE6-5653DF393639}" type="pres">
      <dgm:prSet presAssocID="{740FFC76-9DF1-4A51-8520-DEE6E0CE1206}" presName="FiveConn_3-4" presStyleLbl="fgAccFollowNode1" presStyleIdx="2" presStyleCnt="4">
        <dgm:presLayoutVars>
          <dgm:bulletEnabled val="1"/>
        </dgm:presLayoutVars>
      </dgm:prSet>
      <dgm:spPr/>
    </dgm:pt>
    <dgm:pt modelId="{0425C957-672D-42C6-987F-D5002AF00E20}" type="pres">
      <dgm:prSet presAssocID="{740FFC76-9DF1-4A51-8520-DEE6E0CE1206}" presName="FiveConn_4-5" presStyleLbl="fgAccFollowNode1" presStyleIdx="3" presStyleCnt="4">
        <dgm:presLayoutVars>
          <dgm:bulletEnabled val="1"/>
        </dgm:presLayoutVars>
      </dgm:prSet>
      <dgm:spPr/>
    </dgm:pt>
    <dgm:pt modelId="{23C15BC2-C0B9-42B5-B332-12FDDFD56A44}" type="pres">
      <dgm:prSet presAssocID="{740FFC76-9DF1-4A51-8520-DEE6E0CE1206}" presName="FiveNodes_1_text" presStyleLbl="node1" presStyleIdx="4" presStyleCnt="5">
        <dgm:presLayoutVars>
          <dgm:bulletEnabled val="1"/>
        </dgm:presLayoutVars>
      </dgm:prSet>
      <dgm:spPr/>
    </dgm:pt>
    <dgm:pt modelId="{F71A41AE-76F4-42D9-8112-09F3D714386A}" type="pres">
      <dgm:prSet presAssocID="{740FFC76-9DF1-4A51-8520-DEE6E0CE1206}" presName="FiveNodes_2_text" presStyleLbl="node1" presStyleIdx="4" presStyleCnt="5">
        <dgm:presLayoutVars>
          <dgm:bulletEnabled val="1"/>
        </dgm:presLayoutVars>
      </dgm:prSet>
      <dgm:spPr/>
    </dgm:pt>
    <dgm:pt modelId="{C813B174-6BE4-48CA-8A11-2F0C544D2BCA}" type="pres">
      <dgm:prSet presAssocID="{740FFC76-9DF1-4A51-8520-DEE6E0CE1206}" presName="FiveNodes_3_text" presStyleLbl="node1" presStyleIdx="4" presStyleCnt="5">
        <dgm:presLayoutVars>
          <dgm:bulletEnabled val="1"/>
        </dgm:presLayoutVars>
      </dgm:prSet>
      <dgm:spPr/>
    </dgm:pt>
    <dgm:pt modelId="{1E51EEFD-BE6D-49BC-914F-60870B1179D6}" type="pres">
      <dgm:prSet presAssocID="{740FFC76-9DF1-4A51-8520-DEE6E0CE1206}" presName="FiveNodes_4_text" presStyleLbl="node1" presStyleIdx="4" presStyleCnt="5">
        <dgm:presLayoutVars>
          <dgm:bulletEnabled val="1"/>
        </dgm:presLayoutVars>
      </dgm:prSet>
      <dgm:spPr/>
    </dgm:pt>
    <dgm:pt modelId="{D8D345DF-0AC0-47E9-808B-3DFB800879ED}" type="pres">
      <dgm:prSet presAssocID="{740FFC76-9DF1-4A51-8520-DEE6E0CE120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2EE905-DE7C-4C9E-8DB3-F807E1A212D1}" srcId="{740FFC76-9DF1-4A51-8520-DEE6E0CE1206}" destId="{034FEF80-E815-4F86-B23C-7A37E3FFAA35}" srcOrd="4" destOrd="0" parTransId="{83E1302B-7CFF-46BA-BE61-E23E6F80C5A8}" sibTransId="{4416FC3B-ED4C-4E35-A7B5-DE8E24A4E19C}"/>
    <dgm:cxn modelId="{017CB218-538D-46C2-BDE6-D740EBFADA42}" type="presOf" srcId="{64CE6176-6A07-4528-9C2B-7FB91FF554C2}" destId="{C813B174-6BE4-48CA-8A11-2F0C544D2BCA}" srcOrd="1" destOrd="0" presId="urn:microsoft.com/office/officeart/2005/8/layout/vProcess5"/>
    <dgm:cxn modelId="{75D2A324-1ACE-41AD-9C24-48C15719D7DD}" type="presOf" srcId="{0013B587-715D-4198-89D3-77805F04488C}" destId="{8F280E48-C60E-45DC-B95C-8B456047308D}" srcOrd="0" destOrd="0" presId="urn:microsoft.com/office/officeart/2005/8/layout/vProcess5"/>
    <dgm:cxn modelId="{FF23AF29-551F-481C-8927-7FBAD216127A}" srcId="{740FFC76-9DF1-4A51-8520-DEE6E0CE1206}" destId="{0013B587-715D-4198-89D3-77805F04488C}" srcOrd="0" destOrd="0" parTransId="{1AB0AEC1-7C67-42F5-A5F0-53233BD06216}" sibTransId="{05CAC93B-BB18-43A2-82FD-EF7E199120D5}"/>
    <dgm:cxn modelId="{B1F94E2F-B4AB-4C03-B659-772622C145C7}" type="presOf" srcId="{5983124C-8C54-4B7B-AA7C-6571E26C11D8}" destId="{1E51EEFD-BE6D-49BC-914F-60870B1179D6}" srcOrd="1" destOrd="0" presId="urn:microsoft.com/office/officeart/2005/8/layout/vProcess5"/>
    <dgm:cxn modelId="{D6A0C12F-15BF-4497-8345-04D7DF73890B}" type="presOf" srcId="{034FEF80-E815-4F86-B23C-7A37E3FFAA35}" destId="{CDEE7596-6DF9-49A1-88F7-4088213D2980}" srcOrd="0" destOrd="0" presId="urn:microsoft.com/office/officeart/2005/8/layout/vProcess5"/>
    <dgm:cxn modelId="{8DDDB330-3D26-4ED1-8D54-FBC2D661DD94}" type="presOf" srcId="{05CAC93B-BB18-43A2-82FD-EF7E199120D5}" destId="{0EBD75DF-44C2-4471-83AD-28FB91710D79}" srcOrd="0" destOrd="0" presId="urn:microsoft.com/office/officeart/2005/8/layout/vProcess5"/>
    <dgm:cxn modelId="{083B8832-C17C-4170-BD2D-43DA462C03BE}" type="presOf" srcId="{D037ED21-2720-460C-9E36-6332EE47D4D7}" destId="{F71A41AE-76F4-42D9-8112-09F3D714386A}" srcOrd="1" destOrd="0" presId="urn:microsoft.com/office/officeart/2005/8/layout/vProcess5"/>
    <dgm:cxn modelId="{733A8083-6E65-457E-AE33-E06856C108C4}" type="presOf" srcId="{740FFC76-9DF1-4A51-8520-DEE6E0CE1206}" destId="{5999636A-E2EA-493F-8E08-07E34E799F01}" srcOrd="0" destOrd="0" presId="urn:microsoft.com/office/officeart/2005/8/layout/vProcess5"/>
    <dgm:cxn modelId="{03172C8E-8518-4591-B8C7-3AFD3266BB47}" type="presOf" srcId="{D037ED21-2720-460C-9E36-6332EE47D4D7}" destId="{057F5198-4105-4C0C-9C6C-B9680D3C5032}" srcOrd="0" destOrd="0" presId="urn:microsoft.com/office/officeart/2005/8/layout/vProcess5"/>
    <dgm:cxn modelId="{2BEFBD8F-6083-4799-AAD3-1352932EF343}" srcId="{740FFC76-9DF1-4A51-8520-DEE6E0CE1206}" destId="{5983124C-8C54-4B7B-AA7C-6571E26C11D8}" srcOrd="3" destOrd="0" parTransId="{F7ACDB76-611C-42FB-BF28-FDFABB0084E5}" sibTransId="{32554001-FC0D-4E81-9BA6-9CD63431D6BD}"/>
    <dgm:cxn modelId="{E30BDD93-227E-4333-B07E-2ADEE5656E9F}" srcId="{740FFC76-9DF1-4A51-8520-DEE6E0CE1206}" destId="{64CE6176-6A07-4528-9C2B-7FB91FF554C2}" srcOrd="2" destOrd="0" parTransId="{6766E592-422D-4B6B-A2F3-D5DFEEFC6432}" sibTransId="{F82BF213-2CE2-4C20-9192-2E0CDB218DDF}"/>
    <dgm:cxn modelId="{DB42C3B2-222C-427A-8AF2-762E5CF4932C}" type="presOf" srcId="{F82BF213-2CE2-4C20-9192-2E0CDB218DDF}" destId="{437A3AF4-C8AF-4E3D-ABE6-5653DF393639}" srcOrd="0" destOrd="0" presId="urn:microsoft.com/office/officeart/2005/8/layout/vProcess5"/>
    <dgm:cxn modelId="{6B9C51BA-8041-4198-A719-58F7A10D9A6A}" srcId="{740FFC76-9DF1-4A51-8520-DEE6E0CE1206}" destId="{D037ED21-2720-460C-9E36-6332EE47D4D7}" srcOrd="1" destOrd="0" parTransId="{710C368D-316E-4152-8B0F-73F1E172A56E}" sibTransId="{22B4C4BE-C450-4E5C-81D8-06624BA54A5C}"/>
    <dgm:cxn modelId="{A64314C4-9889-4D22-AA25-15001704A940}" type="presOf" srcId="{5983124C-8C54-4B7B-AA7C-6571E26C11D8}" destId="{96BD0184-C27E-4C7A-AACF-093B4C464647}" srcOrd="0" destOrd="0" presId="urn:microsoft.com/office/officeart/2005/8/layout/vProcess5"/>
    <dgm:cxn modelId="{CBFCFACB-6141-4889-B126-5C5349CDC476}" type="presOf" srcId="{22B4C4BE-C450-4E5C-81D8-06624BA54A5C}" destId="{3812DA39-5F74-432E-8C25-FE3130455362}" srcOrd="0" destOrd="0" presId="urn:microsoft.com/office/officeart/2005/8/layout/vProcess5"/>
    <dgm:cxn modelId="{F528B5D1-367C-4D5E-ABCF-28DF69A87287}" type="presOf" srcId="{034FEF80-E815-4F86-B23C-7A37E3FFAA35}" destId="{D8D345DF-0AC0-47E9-808B-3DFB800879ED}" srcOrd="1" destOrd="0" presId="urn:microsoft.com/office/officeart/2005/8/layout/vProcess5"/>
    <dgm:cxn modelId="{9C633FD3-44D8-47D1-865F-A524604F0B94}" type="presOf" srcId="{0013B587-715D-4198-89D3-77805F04488C}" destId="{23C15BC2-C0B9-42B5-B332-12FDDFD56A44}" srcOrd="1" destOrd="0" presId="urn:microsoft.com/office/officeart/2005/8/layout/vProcess5"/>
    <dgm:cxn modelId="{41CE67DE-B27D-43D6-8AAE-BBBD9841E46D}" type="presOf" srcId="{64CE6176-6A07-4528-9C2B-7FB91FF554C2}" destId="{610A7D38-577D-4488-9C3E-44C75B007680}" srcOrd="0" destOrd="0" presId="urn:microsoft.com/office/officeart/2005/8/layout/vProcess5"/>
    <dgm:cxn modelId="{0B9885F6-6C76-48F2-BFE7-FEF166949C7D}" type="presOf" srcId="{32554001-FC0D-4E81-9BA6-9CD63431D6BD}" destId="{0425C957-672D-42C6-987F-D5002AF00E20}" srcOrd="0" destOrd="0" presId="urn:microsoft.com/office/officeart/2005/8/layout/vProcess5"/>
    <dgm:cxn modelId="{8C1E4BEA-8165-486C-8E9F-CA60D4E8A088}" type="presParOf" srcId="{5999636A-E2EA-493F-8E08-07E34E799F01}" destId="{F8316A84-ABA5-4DE7-BE27-F2A3F77EDCF9}" srcOrd="0" destOrd="0" presId="urn:microsoft.com/office/officeart/2005/8/layout/vProcess5"/>
    <dgm:cxn modelId="{84D6FA73-5E64-4B20-AB08-66520E4F2D51}" type="presParOf" srcId="{5999636A-E2EA-493F-8E08-07E34E799F01}" destId="{8F280E48-C60E-45DC-B95C-8B456047308D}" srcOrd="1" destOrd="0" presId="urn:microsoft.com/office/officeart/2005/8/layout/vProcess5"/>
    <dgm:cxn modelId="{33398205-778B-4390-B8B7-701B5D5D12BF}" type="presParOf" srcId="{5999636A-E2EA-493F-8E08-07E34E799F01}" destId="{057F5198-4105-4C0C-9C6C-B9680D3C5032}" srcOrd="2" destOrd="0" presId="urn:microsoft.com/office/officeart/2005/8/layout/vProcess5"/>
    <dgm:cxn modelId="{E0EC2C82-5235-4C85-8F15-946BBF024D0E}" type="presParOf" srcId="{5999636A-E2EA-493F-8E08-07E34E799F01}" destId="{610A7D38-577D-4488-9C3E-44C75B007680}" srcOrd="3" destOrd="0" presId="urn:microsoft.com/office/officeart/2005/8/layout/vProcess5"/>
    <dgm:cxn modelId="{7741CD89-ED78-4A65-AF2F-E21DCD57C0FD}" type="presParOf" srcId="{5999636A-E2EA-493F-8E08-07E34E799F01}" destId="{96BD0184-C27E-4C7A-AACF-093B4C464647}" srcOrd="4" destOrd="0" presId="urn:microsoft.com/office/officeart/2005/8/layout/vProcess5"/>
    <dgm:cxn modelId="{F9B35095-B465-45A3-B2D0-67F317C0A8FA}" type="presParOf" srcId="{5999636A-E2EA-493F-8E08-07E34E799F01}" destId="{CDEE7596-6DF9-49A1-88F7-4088213D2980}" srcOrd="5" destOrd="0" presId="urn:microsoft.com/office/officeart/2005/8/layout/vProcess5"/>
    <dgm:cxn modelId="{07D11C25-D71C-4981-A299-A3D7C3FFAA1F}" type="presParOf" srcId="{5999636A-E2EA-493F-8E08-07E34E799F01}" destId="{0EBD75DF-44C2-4471-83AD-28FB91710D79}" srcOrd="6" destOrd="0" presId="urn:microsoft.com/office/officeart/2005/8/layout/vProcess5"/>
    <dgm:cxn modelId="{60E18FCA-B5EA-4564-B10D-4AEA1CE23CAC}" type="presParOf" srcId="{5999636A-E2EA-493F-8E08-07E34E799F01}" destId="{3812DA39-5F74-432E-8C25-FE3130455362}" srcOrd="7" destOrd="0" presId="urn:microsoft.com/office/officeart/2005/8/layout/vProcess5"/>
    <dgm:cxn modelId="{D2B69770-20DD-40E7-92E9-E38F0D6229C5}" type="presParOf" srcId="{5999636A-E2EA-493F-8E08-07E34E799F01}" destId="{437A3AF4-C8AF-4E3D-ABE6-5653DF393639}" srcOrd="8" destOrd="0" presId="urn:microsoft.com/office/officeart/2005/8/layout/vProcess5"/>
    <dgm:cxn modelId="{4D254313-E46A-420F-AF82-F82216DB7F2D}" type="presParOf" srcId="{5999636A-E2EA-493F-8E08-07E34E799F01}" destId="{0425C957-672D-42C6-987F-D5002AF00E20}" srcOrd="9" destOrd="0" presId="urn:microsoft.com/office/officeart/2005/8/layout/vProcess5"/>
    <dgm:cxn modelId="{98FAF726-394D-43B4-9AD3-A6CEFB2DD5DE}" type="presParOf" srcId="{5999636A-E2EA-493F-8E08-07E34E799F01}" destId="{23C15BC2-C0B9-42B5-B332-12FDDFD56A44}" srcOrd="10" destOrd="0" presId="urn:microsoft.com/office/officeart/2005/8/layout/vProcess5"/>
    <dgm:cxn modelId="{8412D004-6F3C-48F0-9805-451935F0312F}" type="presParOf" srcId="{5999636A-E2EA-493F-8E08-07E34E799F01}" destId="{F71A41AE-76F4-42D9-8112-09F3D714386A}" srcOrd="11" destOrd="0" presId="urn:microsoft.com/office/officeart/2005/8/layout/vProcess5"/>
    <dgm:cxn modelId="{D2F8FEB7-82F3-413C-86D3-15F278BBBEDD}" type="presParOf" srcId="{5999636A-E2EA-493F-8E08-07E34E799F01}" destId="{C813B174-6BE4-48CA-8A11-2F0C544D2BCA}" srcOrd="12" destOrd="0" presId="urn:microsoft.com/office/officeart/2005/8/layout/vProcess5"/>
    <dgm:cxn modelId="{7B231ABF-6141-43D7-8D55-42D2C9369C7D}" type="presParOf" srcId="{5999636A-E2EA-493F-8E08-07E34E799F01}" destId="{1E51EEFD-BE6D-49BC-914F-60870B1179D6}" srcOrd="13" destOrd="0" presId="urn:microsoft.com/office/officeart/2005/8/layout/vProcess5"/>
    <dgm:cxn modelId="{E234276D-3CB4-4F92-8B45-E00B06573191}" type="presParOf" srcId="{5999636A-E2EA-493F-8E08-07E34E799F01}" destId="{D8D345DF-0AC0-47E9-808B-3DFB800879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0DFE05-A74F-4D6A-AA1D-ECEB48B7E83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4B7988-F80D-4FEC-A652-0857E26A2DFA}">
      <dgm:prSet/>
      <dgm:spPr/>
      <dgm:t>
        <a:bodyPr/>
        <a:lstStyle/>
        <a:p>
          <a:r>
            <a:rPr lang="pt-BR" b="0" i="0"/>
            <a:t>Clique na guia Desenvolvedor</a:t>
          </a:r>
          <a:endParaRPr lang="en-US"/>
        </a:p>
      </dgm:t>
    </dgm:pt>
    <dgm:pt modelId="{0D56696E-8C63-4E2B-99DB-72B342870466}" type="parTrans" cxnId="{18F3F651-AD4C-4930-A729-76DA380F1DE5}">
      <dgm:prSet/>
      <dgm:spPr/>
      <dgm:t>
        <a:bodyPr/>
        <a:lstStyle/>
        <a:p>
          <a:endParaRPr lang="en-US"/>
        </a:p>
      </dgm:t>
    </dgm:pt>
    <dgm:pt modelId="{87B46E39-9144-4C40-8C48-6303EB7A6E5E}" type="sibTrans" cxnId="{18F3F651-AD4C-4930-A729-76DA380F1DE5}">
      <dgm:prSet/>
      <dgm:spPr/>
      <dgm:t>
        <a:bodyPr/>
        <a:lstStyle/>
        <a:p>
          <a:endParaRPr lang="en-US"/>
        </a:p>
      </dgm:t>
    </dgm:pt>
    <dgm:pt modelId="{80E800B2-C34B-40A7-8865-DFE987D5C370}">
      <dgm:prSet/>
      <dgm:spPr/>
      <dgm:t>
        <a:bodyPr/>
        <a:lstStyle/>
        <a:p>
          <a:r>
            <a:rPr lang="pt-BR" b="0" i="0"/>
            <a:t>Clique em Visual Basic</a:t>
          </a:r>
          <a:endParaRPr lang="en-US"/>
        </a:p>
      </dgm:t>
    </dgm:pt>
    <dgm:pt modelId="{7016C9C5-D8F7-4B20-A4EC-2D44BF33104A}" type="parTrans" cxnId="{480F1B23-FCE8-4F1D-BDCA-8FF384E6AD24}">
      <dgm:prSet/>
      <dgm:spPr/>
      <dgm:t>
        <a:bodyPr/>
        <a:lstStyle/>
        <a:p>
          <a:endParaRPr lang="en-US"/>
        </a:p>
      </dgm:t>
    </dgm:pt>
    <dgm:pt modelId="{0CCF8268-D5A9-4611-9565-88DBB3C57293}" type="sibTrans" cxnId="{480F1B23-FCE8-4F1D-BDCA-8FF384E6AD24}">
      <dgm:prSet/>
      <dgm:spPr/>
      <dgm:t>
        <a:bodyPr/>
        <a:lstStyle/>
        <a:p>
          <a:endParaRPr lang="en-US"/>
        </a:p>
      </dgm:t>
    </dgm:pt>
    <dgm:pt modelId="{B2028CF7-F33C-4EFB-ADC7-9B3FF618AC29}">
      <dgm:prSet/>
      <dgm:spPr/>
      <dgm:t>
        <a:bodyPr/>
        <a:lstStyle/>
        <a:p>
          <a:r>
            <a:rPr lang="pt-BR" b="0" i="0"/>
            <a:t>Na janela do Visual Basic, clique em Inserir</a:t>
          </a:r>
          <a:endParaRPr lang="en-US"/>
        </a:p>
      </dgm:t>
    </dgm:pt>
    <dgm:pt modelId="{059A677E-6D25-4606-B1D9-596EB26E2A48}" type="parTrans" cxnId="{8FFE975A-823A-45D1-88CE-3C29B783E7BD}">
      <dgm:prSet/>
      <dgm:spPr/>
      <dgm:t>
        <a:bodyPr/>
        <a:lstStyle/>
        <a:p>
          <a:endParaRPr lang="en-US"/>
        </a:p>
      </dgm:t>
    </dgm:pt>
    <dgm:pt modelId="{FDDA80BA-A395-472B-BF53-6E93300E2AA9}" type="sibTrans" cxnId="{8FFE975A-823A-45D1-88CE-3C29B783E7BD}">
      <dgm:prSet/>
      <dgm:spPr/>
      <dgm:t>
        <a:bodyPr/>
        <a:lstStyle/>
        <a:p>
          <a:endParaRPr lang="en-US"/>
        </a:p>
      </dgm:t>
    </dgm:pt>
    <dgm:pt modelId="{1A132A16-D0E9-466B-AA48-18A8FB0A5D39}">
      <dgm:prSet/>
      <dgm:spPr/>
      <dgm:t>
        <a:bodyPr/>
        <a:lstStyle/>
        <a:p>
          <a:r>
            <a:rPr lang="pt-BR" b="0" i="0"/>
            <a:t>Selecione o tipo de objeto que deseja adicionar (Módulo, Formulário, Classe, etc.)</a:t>
          </a:r>
          <a:endParaRPr lang="en-US"/>
        </a:p>
      </dgm:t>
    </dgm:pt>
    <dgm:pt modelId="{CEB38565-FCB0-4B6B-A69C-5363526D6716}" type="parTrans" cxnId="{C8D70C0D-FC40-45FE-86C0-0269AB15DEE6}">
      <dgm:prSet/>
      <dgm:spPr/>
      <dgm:t>
        <a:bodyPr/>
        <a:lstStyle/>
        <a:p>
          <a:endParaRPr lang="en-US"/>
        </a:p>
      </dgm:t>
    </dgm:pt>
    <dgm:pt modelId="{E3E0A3A7-5671-4555-ADF0-08D2D9B2CD41}" type="sibTrans" cxnId="{C8D70C0D-FC40-45FE-86C0-0269AB15DEE6}">
      <dgm:prSet/>
      <dgm:spPr/>
      <dgm:t>
        <a:bodyPr/>
        <a:lstStyle/>
        <a:p>
          <a:endParaRPr lang="en-US"/>
        </a:p>
      </dgm:t>
    </dgm:pt>
    <dgm:pt modelId="{640B513B-58C6-40E9-AC53-E7DE41100D5E}">
      <dgm:prSet/>
      <dgm:spPr/>
      <dgm:t>
        <a:bodyPr/>
        <a:lstStyle/>
        <a:p>
          <a:r>
            <a:rPr lang="pt-BR" b="0" i="0"/>
            <a:t>Insira o código desejado no objeto selecionado</a:t>
          </a:r>
          <a:endParaRPr lang="en-US"/>
        </a:p>
      </dgm:t>
    </dgm:pt>
    <dgm:pt modelId="{060AC148-B3CE-4F07-8FA4-EBFC192DC5D6}" type="parTrans" cxnId="{88F00AEC-4650-40B1-9254-5A7B09AE3FD1}">
      <dgm:prSet/>
      <dgm:spPr/>
      <dgm:t>
        <a:bodyPr/>
        <a:lstStyle/>
        <a:p>
          <a:endParaRPr lang="en-US"/>
        </a:p>
      </dgm:t>
    </dgm:pt>
    <dgm:pt modelId="{3227B27A-C9C0-48EC-BD21-147FFE4BF079}" type="sibTrans" cxnId="{88F00AEC-4650-40B1-9254-5A7B09AE3FD1}">
      <dgm:prSet/>
      <dgm:spPr/>
      <dgm:t>
        <a:bodyPr/>
        <a:lstStyle/>
        <a:p>
          <a:endParaRPr lang="en-US"/>
        </a:p>
      </dgm:t>
    </dgm:pt>
    <dgm:pt modelId="{C70E4B70-BC5B-44D8-917B-DF872FE6F5A4}">
      <dgm:prSet/>
      <dgm:spPr/>
      <dgm:t>
        <a:bodyPr/>
        <a:lstStyle/>
        <a:p>
          <a:r>
            <a:rPr lang="pt-BR" b="0" i="0"/>
            <a:t>Salve o código e feche a janela do Visual Basic</a:t>
          </a:r>
          <a:endParaRPr lang="en-US"/>
        </a:p>
      </dgm:t>
    </dgm:pt>
    <dgm:pt modelId="{C0067D16-7D72-46DB-A0C8-8C05BA32658B}" type="parTrans" cxnId="{D77C3ECF-6240-47F2-B5DC-801DF82D3452}">
      <dgm:prSet/>
      <dgm:spPr/>
      <dgm:t>
        <a:bodyPr/>
        <a:lstStyle/>
        <a:p>
          <a:endParaRPr lang="en-US"/>
        </a:p>
      </dgm:t>
    </dgm:pt>
    <dgm:pt modelId="{17358342-C5B0-4494-B9FF-DC7606A99733}" type="sibTrans" cxnId="{D77C3ECF-6240-47F2-B5DC-801DF82D3452}">
      <dgm:prSet/>
      <dgm:spPr/>
      <dgm:t>
        <a:bodyPr/>
        <a:lstStyle/>
        <a:p>
          <a:endParaRPr lang="en-US"/>
        </a:p>
      </dgm:t>
    </dgm:pt>
    <dgm:pt modelId="{E1778493-3643-4484-8DF8-8137DCCD8316}" type="pres">
      <dgm:prSet presAssocID="{B60DFE05-A74F-4D6A-AA1D-ECEB48B7E83C}" presName="Name0" presStyleCnt="0">
        <dgm:presLayoutVars>
          <dgm:dir/>
          <dgm:resizeHandles val="exact"/>
        </dgm:presLayoutVars>
      </dgm:prSet>
      <dgm:spPr/>
    </dgm:pt>
    <dgm:pt modelId="{5E8B4D36-0DFC-4D3D-ACB5-2DA14403A55C}" type="pres">
      <dgm:prSet presAssocID="{C54B7988-F80D-4FEC-A652-0857E26A2DFA}" presName="node" presStyleLbl="node1" presStyleIdx="0" presStyleCnt="6">
        <dgm:presLayoutVars>
          <dgm:bulletEnabled val="1"/>
        </dgm:presLayoutVars>
      </dgm:prSet>
      <dgm:spPr/>
    </dgm:pt>
    <dgm:pt modelId="{90A8C80F-BB16-4A8C-B479-2EAA26937467}" type="pres">
      <dgm:prSet presAssocID="{87B46E39-9144-4C40-8C48-6303EB7A6E5E}" presName="sibTrans" presStyleLbl="sibTrans1D1" presStyleIdx="0" presStyleCnt="5"/>
      <dgm:spPr/>
    </dgm:pt>
    <dgm:pt modelId="{EE777FA2-438A-4EB2-8C92-CC75B06AD053}" type="pres">
      <dgm:prSet presAssocID="{87B46E39-9144-4C40-8C48-6303EB7A6E5E}" presName="connectorText" presStyleLbl="sibTrans1D1" presStyleIdx="0" presStyleCnt="5"/>
      <dgm:spPr/>
    </dgm:pt>
    <dgm:pt modelId="{389B2BB3-EA3F-429D-9CD4-D1BA3076A0F5}" type="pres">
      <dgm:prSet presAssocID="{80E800B2-C34B-40A7-8865-DFE987D5C370}" presName="node" presStyleLbl="node1" presStyleIdx="1" presStyleCnt="6">
        <dgm:presLayoutVars>
          <dgm:bulletEnabled val="1"/>
        </dgm:presLayoutVars>
      </dgm:prSet>
      <dgm:spPr/>
    </dgm:pt>
    <dgm:pt modelId="{C5483A18-2C11-4B72-BFE2-FBE89C0AC357}" type="pres">
      <dgm:prSet presAssocID="{0CCF8268-D5A9-4611-9565-88DBB3C57293}" presName="sibTrans" presStyleLbl="sibTrans1D1" presStyleIdx="1" presStyleCnt="5"/>
      <dgm:spPr/>
    </dgm:pt>
    <dgm:pt modelId="{3BF59C28-7FC0-4F23-AD80-082264E713A5}" type="pres">
      <dgm:prSet presAssocID="{0CCF8268-D5A9-4611-9565-88DBB3C57293}" presName="connectorText" presStyleLbl="sibTrans1D1" presStyleIdx="1" presStyleCnt="5"/>
      <dgm:spPr/>
    </dgm:pt>
    <dgm:pt modelId="{4BAAB5B6-18FE-4355-A5ED-B8313E2480F7}" type="pres">
      <dgm:prSet presAssocID="{B2028CF7-F33C-4EFB-ADC7-9B3FF618AC29}" presName="node" presStyleLbl="node1" presStyleIdx="2" presStyleCnt="6">
        <dgm:presLayoutVars>
          <dgm:bulletEnabled val="1"/>
        </dgm:presLayoutVars>
      </dgm:prSet>
      <dgm:spPr/>
    </dgm:pt>
    <dgm:pt modelId="{68888E55-04DF-47E2-8044-8F93755C3018}" type="pres">
      <dgm:prSet presAssocID="{FDDA80BA-A395-472B-BF53-6E93300E2AA9}" presName="sibTrans" presStyleLbl="sibTrans1D1" presStyleIdx="2" presStyleCnt="5"/>
      <dgm:spPr/>
    </dgm:pt>
    <dgm:pt modelId="{C53B9BE9-E326-4DA7-B630-5F1952D3FE37}" type="pres">
      <dgm:prSet presAssocID="{FDDA80BA-A395-472B-BF53-6E93300E2AA9}" presName="connectorText" presStyleLbl="sibTrans1D1" presStyleIdx="2" presStyleCnt="5"/>
      <dgm:spPr/>
    </dgm:pt>
    <dgm:pt modelId="{196F1222-41E4-4120-9627-969AE843B800}" type="pres">
      <dgm:prSet presAssocID="{1A132A16-D0E9-466B-AA48-18A8FB0A5D39}" presName="node" presStyleLbl="node1" presStyleIdx="3" presStyleCnt="6">
        <dgm:presLayoutVars>
          <dgm:bulletEnabled val="1"/>
        </dgm:presLayoutVars>
      </dgm:prSet>
      <dgm:spPr/>
    </dgm:pt>
    <dgm:pt modelId="{A25536E9-74FA-4AAA-BA99-89AF9B1818E8}" type="pres">
      <dgm:prSet presAssocID="{E3E0A3A7-5671-4555-ADF0-08D2D9B2CD41}" presName="sibTrans" presStyleLbl="sibTrans1D1" presStyleIdx="3" presStyleCnt="5"/>
      <dgm:spPr/>
    </dgm:pt>
    <dgm:pt modelId="{E3340E99-2434-479F-9BB5-B23C038B65EF}" type="pres">
      <dgm:prSet presAssocID="{E3E0A3A7-5671-4555-ADF0-08D2D9B2CD41}" presName="connectorText" presStyleLbl="sibTrans1D1" presStyleIdx="3" presStyleCnt="5"/>
      <dgm:spPr/>
    </dgm:pt>
    <dgm:pt modelId="{C61CE175-2294-4B21-AE66-E718E9D91DE8}" type="pres">
      <dgm:prSet presAssocID="{640B513B-58C6-40E9-AC53-E7DE41100D5E}" presName="node" presStyleLbl="node1" presStyleIdx="4" presStyleCnt="6">
        <dgm:presLayoutVars>
          <dgm:bulletEnabled val="1"/>
        </dgm:presLayoutVars>
      </dgm:prSet>
      <dgm:spPr/>
    </dgm:pt>
    <dgm:pt modelId="{3AA6AC4F-A6BF-4545-A8EF-73886BAA1ABB}" type="pres">
      <dgm:prSet presAssocID="{3227B27A-C9C0-48EC-BD21-147FFE4BF079}" presName="sibTrans" presStyleLbl="sibTrans1D1" presStyleIdx="4" presStyleCnt="5"/>
      <dgm:spPr/>
    </dgm:pt>
    <dgm:pt modelId="{E1204D23-D434-4FFA-B984-1F042034140C}" type="pres">
      <dgm:prSet presAssocID="{3227B27A-C9C0-48EC-BD21-147FFE4BF079}" presName="connectorText" presStyleLbl="sibTrans1D1" presStyleIdx="4" presStyleCnt="5"/>
      <dgm:spPr/>
    </dgm:pt>
    <dgm:pt modelId="{4ED54BC6-973F-4395-A9DC-1FC2245B7F54}" type="pres">
      <dgm:prSet presAssocID="{C70E4B70-BC5B-44D8-917B-DF872FE6F5A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D70C0D-FC40-45FE-86C0-0269AB15DEE6}" srcId="{B60DFE05-A74F-4D6A-AA1D-ECEB48B7E83C}" destId="{1A132A16-D0E9-466B-AA48-18A8FB0A5D39}" srcOrd="3" destOrd="0" parTransId="{CEB38565-FCB0-4B6B-A69C-5363526D6716}" sibTransId="{E3E0A3A7-5671-4555-ADF0-08D2D9B2CD41}"/>
    <dgm:cxn modelId="{2C5EEC0E-AB1A-4266-9DB6-C2436CDBCE7A}" type="presOf" srcId="{87B46E39-9144-4C40-8C48-6303EB7A6E5E}" destId="{EE777FA2-438A-4EB2-8C92-CC75B06AD053}" srcOrd="1" destOrd="0" presId="urn:microsoft.com/office/officeart/2016/7/layout/RepeatingBendingProcessNew"/>
    <dgm:cxn modelId="{26DF2F11-24B6-4AAA-A401-72A0A9A008C6}" type="presOf" srcId="{3227B27A-C9C0-48EC-BD21-147FFE4BF079}" destId="{E1204D23-D434-4FFA-B984-1F042034140C}" srcOrd="1" destOrd="0" presId="urn:microsoft.com/office/officeart/2016/7/layout/RepeatingBendingProcessNew"/>
    <dgm:cxn modelId="{480F1B23-FCE8-4F1D-BDCA-8FF384E6AD24}" srcId="{B60DFE05-A74F-4D6A-AA1D-ECEB48B7E83C}" destId="{80E800B2-C34B-40A7-8865-DFE987D5C370}" srcOrd="1" destOrd="0" parTransId="{7016C9C5-D8F7-4B20-A4EC-2D44BF33104A}" sibTransId="{0CCF8268-D5A9-4611-9565-88DBB3C57293}"/>
    <dgm:cxn modelId="{C76C002D-FAB9-4046-8FA7-DA3B708F29D3}" type="presOf" srcId="{87B46E39-9144-4C40-8C48-6303EB7A6E5E}" destId="{90A8C80F-BB16-4A8C-B479-2EAA26937467}" srcOrd="0" destOrd="0" presId="urn:microsoft.com/office/officeart/2016/7/layout/RepeatingBendingProcessNew"/>
    <dgm:cxn modelId="{0F2BCB65-0A05-4F56-8CB8-4197C3943984}" type="presOf" srcId="{640B513B-58C6-40E9-AC53-E7DE41100D5E}" destId="{C61CE175-2294-4B21-AE66-E718E9D91DE8}" srcOrd="0" destOrd="0" presId="urn:microsoft.com/office/officeart/2016/7/layout/RepeatingBendingProcessNew"/>
    <dgm:cxn modelId="{8E8DAB6A-0FE0-4784-9B77-254DE9F52172}" type="presOf" srcId="{C54B7988-F80D-4FEC-A652-0857E26A2DFA}" destId="{5E8B4D36-0DFC-4D3D-ACB5-2DA14403A55C}" srcOrd="0" destOrd="0" presId="urn:microsoft.com/office/officeart/2016/7/layout/RepeatingBendingProcessNew"/>
    <dgm:cxn modelId="{EC2AB86A-FA42-43E0-8E62-1E428073F2CB}" type="presOf" srcId="{0CCF8268-D5A9-4611-9565-88DBB3C57293}" destId="{C5483A18-2C11-4B72-BFE2-FBE89C0AC357}" srcOrd="0" destOrd="0" presId="urn:microsoft.com/office/officeart/2016/7/layout/RepeatingBendingProcessNew"/>
    <dgm:cxn modelId="{ED972F6D-F76A-4D3B-8C5F-57685F37C296}" type="presOf" srcId="{3227B27A-C9C0-48EC-BD21-147FFE4BF079}" destId="{3AA6AC4F-A6BF-4545-A8EF-73886BAA1ABB}" srcOrd="0" destOrd="0" presId="urn:microsoft.com/office/officeart/2016/7/layout/RepeatingBendingProcessNew"/>
    <dgm:cxn modelId="{18F3F651-AD4C-4930-A729-76DA380F1DE5}" srcId="{B60DFE05-A74F-4D6A-AA1D-ECEB48B7E83C}" destId="{C54B7988-F80D-4FEC-A652-0857E26A2DFA}" srcOrd="0" destOrd="0" parTransId="{0D56696E-8C63-4E2B-99DB-72B342870466}" sibTransId="{87B46E39-9144-4C40-8C48-6303EB7A6E5E}"/>
    <dgm:cxn modelId="{8FFE975A-823A-45D1-88CE-3C29B783E7BD}" srcId="{B60DFE05-A74F-4D6A-AA1D-ECEB48B7E83C}" destId="{B2028CF7-F33C-4EFB-ADC7-9B3FF618AC29}" srcOrd="2" destOrd="0" parTransId="{059A677E-6D25-4606-B1D9-596EB26E2A48}" sibTransId="{FDDA80BA-A395-472B-BF53-6E93300E2AA9}"/>
    <dgm:cxn modelId="{B528FD7A-F0A0-42E5-8BAE-1D8CD8F0AB99}" type="presOf" srcId="{E3E0A3A7-5671-4555-ADF0-08D2D9B2CD41}" destId="{E3340E99-2434-479F-9BB5-B23C038B65EF}" srcOrd="1" destOrd="0" presId="urn:microsoft.com/office/officeart/2016/7/layout/RepeatingBendingProcessNew"/>
    <dgm:cxn modelId="{6416C77F-1C83-4883-AC9B-6ADC6BBB7D84}" type="presOf" srcId="{1A132A16-D0E9-466B-AA48-18A8FB0A5D39}" destId="{196F1222-41E4-4120-9627-969AE843B800}" srcOrd="0" destOrd="0" presId="urn:microsoft.com/office/officeart/2016/7/layout/RepeatingBendingProcessNew"/>
    <dgm:cxn modelId="{6271658F-11B5-49AE-B247-1DD367E579AE}" type="presOf" srcId="{B2028CF7-F33C-4EFB-ADC7-9B3FF618AC29}" destId="{4BAAB5B6-18FE-4355-A5ED-B8313E2480F7}" srcOrd="0" destOrd="0" presId="urn:microsoft.com/office/officeart/2016/7/layout/RepeatingBendingProcessNew"/>
    <dgm:cxn modelId="{64C207AF-BC78-4D67-BF24-D91860234C1E}" type="presOf" srcId="{E3E0A3A7-5671-4555-ADF0-08D2D9B2CD41}" destId="{A25536E9-74FA-4AAA-BA99-89AF9B1818E8}" srcOrd="0" destOrd="0" presId="urn:microsoft.com/office/officeart/2016/7/layout/RepeatingBendingProcessNew"/>
    <dgm:cxn modelId="{9A7068C3-8685-4285-9B04-22B780544D7B}" type="presOf" srcId="{B60DFE05-A74F-4D6A-AA1D-ECEB48B7E83C}" destId="{E1778493-3643-4484-8DF8-8137DCCD8316}" srcOrd="0" destOrd="0" presId="urn:microsoft.com/office/officeart/2016/7/layout/RepeatingBendingProcessNew"/>
    <dgm:cxn modelId="{D77C3ECF-6240-47F2-B5DC-801DF82D3452}" srcId="{B60DFE05-A74F-4D6A-AA1D-ECEB48B7E83C}" destId="{C70E4B70-BC5B-44D8-917B-DF872FE6F5A4}" srcOrd="5" destOrd="0" parTransId="{C0067D16-7D72-46DB-A0C8-8C05BA32658B}" sibTransId="{17358342-C5B0-4494-B9FF-DC7606A99733}"/>
    <dgm:cxn modelId="{06153ADD-D6F4-4D98-B36B-8472D3A1E845}" type="presOf" srcId="{C70E4B70-BC5B-44D8-917B-DF872FE6F5A4}" destId="{4ED54BC6-973F-4395-A9DC-1FC2245B7F54}" srcOrd="0" destOrd="0" presId="urn:microsoft.com/office/officeart/2016/7/layout/RepeatingBendingProcessNew"/>
    <dgm:cxn modelId="{B727E1E1-EF35-4E83-8663-4080B89D3B06}" type="presOf" srcId="{0CCF8268-D5A9-4611-9565-88DBB3C57293}" destId="{3BF59C28-7FC0-4F23-AD80-082264E713A5}" srcOrd="1" destOrd="0" presId="urn:microsoft.com/office/officeart/2016/7/layout/RepeatingBendingProcessNew"/>
    <dgm:cxn modelId="{B05755E5-68C2-4B7F-A19E-B76682867388}" type="presOf" srcId="{FDDA80BA-A395-472B-BF53-6E93300E2AA9}" destId="{C53B9BE9-E326-4DA7-B630-5F1952D3FE37}" srcOrd="1" destOrd="0" presId="urn:microsoft.com/office/officeart/2016/7/layout/RepeatingBendingProcessNew"/>
    <dgm:cxn modelId="{88F00AEC-4650-40B1-9254-5A7B09AE3FD1}" srcId="{B60DFE05-A74F-4D6A-AA1D-ECEB48B7E83C}" destId="{640B513B-58C6-40E9-AC53-E7DE41100D5E}" srcOrd="4" destOrd="0" parTransId="{060AC148-B3CE-4F07-8FA4-EBFC192DC5D6}" sibTransId="{3227B27A-C9C0-48EC-BD21-147FFE4BF079}"/>
    <dgm:cxn modelId="{566C87EC-FF30-411B-8BD4-1017758A6BD6}" type="presOf" srcId="{FDDA80BA-A395-472B-BF53-6E93300E2AA9}" destId="{68888E55-04DF-47E2-8044-8F93755C3018}" srcOrd="0" destOrd="0" presId="urn:microsoft.com/office/officeart/2016/7/layout/RepeatingBendingProcessNew"/>
    <dgm:cxn modelId="{879ED1EE-183C-4E82-9B60-52096534CE31}" type="presOf" srcId="{80E800B2-C34B-40A7-8865-DFE987D5C370}" destId="{389B2BB3-EA3F-429D-9CD4-D1BA3076A0F5}" srcOrd="0" destOrd="0" presId="urn:microsoft.com/office/officeart/2016/7/layout/RepeatingBendingProcessNew"/>
    <dgm:cxn modelId="{D10CA905-B4C1-43E8-A779-37E1F670786F}" type="presParOf" srcId="{E1778493-3643-4484-8DF8-8137DCCD8316}" destId="{5E8B4D36-0DFC-4D3D-ACB5-2DA14403A55C}" srcOrd="0" destOrd="0" presId="urn:microsoft.com/office/officeart/2016/7/layout/RepeatingBendingProcessNew"/>
    <dgm:cxn modelId="{EC579F24-3AD7-4E69-8DD5-A9F54D579BA9}" type="presParOf" srcId="{E1778493-3643-4484-8DF8-8137DCCD8316}" destId="{90A8C80F-BB16-4A8C-B479-2EAA26937467}" srcOrd="1" destOrd="0" presId="urn:microsoft.com/office/officeart/2016/7/layout/RepeatingBendingProcessNew"/>
    <dgm:cxn modelId="{C6251BB4-C148-4857-86E2-47AF59AF8AD5}" type="presParOf" srcId="{90A8C80F-BB16-4A8C-B479-2EAA26937467}" destId="{EE777FA2-438A-4EB2-8C92-CC75B06AD053}" srcOrd="0" destOrd="0" presId="urn:microsoft.com/office/officeart/2016/7/layout/RepeatingBendingProcessNew"/>
    <dgm:cxn modelId="{63F2F99C-621F-4A4B-BB49-58B64E487F38}" type="presParOf" srcId="{E1778493-3643-4484-8DF8-8137DCCD8316}" destId="{389B2BB3-EA3F-429D-9CD4-D1BA3076A0F5}" srcOrd="2" destOrd="0" presId="urn:microsoft.com/office/officeart/2016/7/layout/RepeatingBendingProcessNew"/>
    <dgm:cxn modelId="{65814AC0-BD0C-4284-A8C4-3BC21C9449C9}" type="presParOf" srcId="{E1778493-3643-4484-8DF8-8137DCCD8316}" destId="{C5483A18-2C11-4B72-BFE2-FBE89C0AC357}" srcOrd="3" destOrd="0" presId="urn:microsoft.com/office/officeart/2016/7/layout/RepeatingBendingProcessNew"/>
    <dgm:cxn modelId="{7ACB34F7-404F-4D65-B505-4E3F69FB4800}" type="presParOf" srcId="{C5483A18-2C11-4B72-BFE2-FBE89C0AC357}" destId="{3BF59C28-7FC0-4F23-AD80-082264E713A5}" srcOrd="0" destOrd="0" presId="urn:microsoft.com/office/officeart/2016/7/layout/RepeatingBendingProcessNew"/>
    <dgm:cxn modelId="{EA12E1F0-82B5-4482-B0CC-DD4CA73A2A05}" type="presParOf" srcId="{E1778493-3643-4484-8DF8-8137DCCD8316}" destId="{4BAAB5B6-18FE-4355-A5ED-B8313E2480F7}" srcOrd="4" destOrd="0" presId="urn:microsoft.com/office/officeart/2016/7/layout/RepeatingBendingProcessNew"/>
    <dgm:cxn modelId="{99C6AC39-8425-4FE6-BB2A-2727A41E5F91}" type="presParOf" srcId="{E1778493-3643-4484-8DF8-8137DCCD8316}" destId="{68888E55-04DF-47E2-8044-8F93755C3018}" srcOrd="5" destOrd="0" presId="urn:microsoft.com/office/officeart/2016/7/layout/RepeatingBendingProcessNew"/>
    <dgm:cxn modelId="{EF54AF65-5879-4D65-A4EB-68EB72DFF19E}" type="presParOf" srcId="{68888E55-04DF-47E2-8044-8F93755C3018}" destId="{C53B9BE9-E326-4DA7-B630-5F1952D3FE37}" srcOrd="0" destOrd="0" presId="urn:microsoft.com/office/officeart/2016/7/layout/RepeatingBendingProcessNew"/>
    <dgm:cxn modelId="{13DD83E6-EF0C-44CA-A5E8-69612B5C9E7E}" type="presParOf" srcId="{E1778493-3643-4484-8DF8-8137DCCD8316}" destId="{196F1222-41E4-4120-9627-969AE843B800}" srcOrd="6" destOrd="0" presId="urn:microsoft.com/office/officeart/2016/7/layout/RepeatingBendingProcessNew"/>
    <dgm:cxn modelId="{A93FDBB8-6CC1-44E3-B750-820C230983B8}" type="presParOf" srcId="{E1778493-3643-4484-8DF8-8137DCCD8316}" destId="{A25536E9-74FA-4AAA-BA99-89AF9B1818E8}" srcOrd="7" destOrd="0" presId="urn:microsoft.com/office/officeart/2016/7/layout/RepeatingBendingProcessNew"/>
    <dgm:cxn modelId="{9C6CFCE2-9235-46D8-848A-423EC5CB0B44}" type="presParOf" srcId="{A25536E9-74FA-4AAA-BA99-89AF9B1818E8}" destId="{E3340E99-2434-479F-9BB5-B23C038B65EF}" srcOrd="0" destOrd="0" presId="urn:microsoft.com/office/officeart/2016/7/layout/RepeatingBendingProcessNew"/>
    <dgm:cxn modelId="{6F217D3B-8FFA-471F-989F-F21A6C8EFE3A}" type="presParOf" srcId="{E1778493-3643-4484-8DF8-8137DCCD8316}" destId="{C61CE175-2294-4B21-AE66-E718E9D91DE8}" srcOrd="8" destOrd="0" presId="urn:microsoft.com/office/officeart/2016/7/layout/RepeatingBendingProcessNew"/>
    <dgm:cxn modelId="{DD357030-820C-4478-A07D-7DD4A3D3500D}" type="presParOf" srcId="{E1778493-3643-4484-8DF8-8137DCCD8316}" destId="{3AA6AC4F-A6BF-4545-A8EF-73886BAA1ABB}" srcOrd="9" destOrd="0" presId="urn:microsoft.com/office/officeart/2016/7/layout/RepeatingBendingProcessNew"/>
    <dgm:cxn modelId="{B0B46C06-B10E-4046-BB19-84DE916E7B38}" type="presParOf" srcId="{3AA6AC4F-A6BF-4545-A8EF-73886BAA1ABB}" destId="{E1204D23-D434-4FFA-B984-1F042034140C}" srcOrd="0" destOrd="0" presId="urn:microsoft.com/office/officeart/2016/7/layout/RepeatingBendingProcessNew"/>
    <dgm:cxn modelId="{1D8F3C85-E7B8-46BD-9A35-05471E19AFC8}" type="presParOf" srcId="{E1778493-3643-4484-8DF8-8137DCCD8316}" destId="{4ED54BC6-973F-4395-A9DC-1FC2245B7F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89F33B-B85F-4568-95F3-DFBA7484C3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2906D3-080D-4E11-A535-952CA248CA45}">
      <dgm:prSet/>
      <dgm:spPr/>
      <dgm:t>
        <a:bodyPr/>
        <a:lstStyle/>
        <a:p>
          <a:r>
            <a:rPr lang="pt-BR"/>
            <a:t>Formato do Excel para planilhas que contêm macro, ou seja, códigos VBA (Visual Basic for Applications)</a:t>
          </a:r>
          <a:endParaRPr lang="en-US"/>
        </a:p>
      </dgm:t>
    </dgm:pt>
    <dgm:pt modelId="{626CFAF3-AA42-4A04-BE41-C7D7FC853434}" type="parTrans" cxnId="{86259E45-E3DE-4E7F-B73A-292548333005}">
      <dgm:prSet/>
      <dgm:spPr/>
      <dgm:t>
        <a:bodyPr/>
        <a:lstStyle/>
        <a:p>
          <a:endParaRPr lang="en-US"/>
        </a:p>
      </dgm:t>
    </dgm:pt>
    <dgm:pt modelId="{D84DB9D2-8D45-4C95-B82F-BDB4AD719E4A}" type="sibTrans" cxnId="{86259E45-E3DE-4E7F-B73A-292548333005}">
      <dgm:prSet/>
      <dgm:spPr/>
      <dgm:t>
        <a:bodyPr/>
        <a:lstStyle/>
        <a:p>
          <a:endParaRPr lang="en-US"/>
        </a:p>
      </dgm:t>
    </dgm:pt>
    <dgm:pt modelId="{0F9B942D-A368-44CD-8F4F-AEA125792DE3}">
      <dgm:prSet/>
      <dgm:spPr/>
      <dgm:t>
        <a:bodyPr/>
        <a:lstStyle/>
        <a:p>
          <a:r>
            <a:rPr lang="pt-BR"/>
            <a:t>Semelhante ao XLSX, porém habilitado para o uso de Macros.</a:t>
          </a:r>
          <a:endParaRPr lang="en-US"/>
        </a:p>
      </dgm:t>
    </dgm:pt>
    <dgm:pt modelId="{F0F59CC3-6948-44CC-A3B0-9EE9AC26FBE4}" type="parTrans" cxnId="{D277E66D-E404-4BD0-AC8B-C87B24211D07}">
      <dgm:prSet/>
      <dgm:spPr/>
      <dgm:t>
        <a:bodyPr/>
        <a:lstStyle/>
        <a:p>
          <a:endParaRPr lang="en-US"/>
        </a:p>
      </dgm:t>
    </dgm:pt>
    <dgm:pt modelId="{A18582FD-3BF3-4407-AFDB-87F7403B884A}" type="sibTrans" cxnId="{D277E66D-E404-4BD0-AC8B-C87B24211D07}">
      <dgm:prSet/>
      <dgm:spPr/>
      <dgm:t>
        <a:bodyPr/>
        <a:lstStyle/>
        <a:p>
          <a:endParaRPr lang="en-US"/>
        </a:p>
      </dgm:t>
    </dgm:pt>
    <dgm:pt modelId="{AD568608-6D00-45B6-A5CE-860DD1756A9C}">
      <dgm:prSet/>
      <dgm:spPr/>
      <dgm:t>
        <a:bodyPr/>
        <a:lstStyle/>
        <a:p>
          <a:r>
            <a:rPr lang="pt-BR"/>
            <a:t>Somente Nesse Tipo de Arquivo as Macros Poderão ser Salvas e Utilizadas Corretamente.</a:t>
          </a:r>
          <a:endParaRPr lang="en-US"/>
        </a:p>
      </dgm:t>
    </dgm:pt>
    <dgm:pt modelId="{8473D0E0-4A21-4790-9381-1280DA68AEBE}" type="parTrans" cxnId="{BBF5DD9D-848C-41FD-85B9-D49C9475038B}">
      <dgm:prSet/>
      <dgm:spPr/>
      <dgm:t>
        <a:bodyPr/>
        <a:lstStyle/>
        <a:p>
          <a:endParaRPr lang="en-US"/>
        </a:p>
      </dgm:t>
    </dgm:pt>
    <dgm:pt modelId="{BC6D2FE2-91FD-4844-9E70-DF247B8889EE}" type="sibTrans" cxnId="{BBF5DD9D-848C-41FD-85B9-D49C9475038B}">
      <dgm:prSet/>
      <dgm:spPr/>
      <dgm:t>
        <a:bodyPr/>
        <a:lstStyle/>
        <a:p>
          <a:endParaRPr lang="en-US"/>
        </a:p>
      </dgm:t>
    </dgm:pt>
    <dgm:pt modelId="{AFC6847B-230D-41EC-9C36-E5C551E35D0C}" type="pres">
      <dgm:prSet presAssocID="{9D89F33B-B85F-4568-95F3-DFBA7484C359}" presName="root" presStyleCnt="0">
        <dgm:presLayoutVars>
          <dgm:dir/>
          <dgm:resizeHandles val="exact"/>
        </dgm:presLayoutVars>
      </dgm:prSet>
      <dgm:spPr/>
    </dgm:pt>
    <dgm:pt modelId="{040A135E-47CE-4D50-A0C8-F5935433E65B}" type="pres">
      <dgm:prSet presAssocID="{6E2906D3-080D-4E11-A535-952CA248CA45}" presName="compNode" presStyleCnt="0"/>
      <dgm:spPr/>
    </dgm:pt>
    <dgm:pt modelId="{748C3C46-BFB4-4CDE-B914-97EC1BD9483A}" type="pres">
      <dgm:prSet presAssocID="{6E2906D3-080D-4E11-A535-952CA248CA45}" presName="bgRect" presStyleLbl="bgShp" presStyleIdx="0" presStyleCnt="3"/>
      <dgm:spPr/>
    </dgm:pt>
    <dgm:pt modelId="{CADB5CA7-4500-4CD3-B7E1-6B68BA41544A}" type="pres">
      <dgm:prSet presAssocID="{6E2906D3-080D-4E11-A535-952CA248C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5563E76-E91F-4A8D-A44D-1BB49945C80A}" type="pres">
      <dgm:prSet presAssocID="{6E2906D3-080D-4E11-A535-952CA248CA45}" presName="spaceRect" presStyleCnt="0"/>
      <dgm:spPr/>
    </dgm:pt>
    <dgm:pt modelId="{D72B2342-D1C6-4E94-93F1-817539575000}" type="pres">
      <dgm:prSet presAssocID="{6E2906D3-080D-4E11-A535-952CA248CA45}" presName="parTx" presStyleLbl="revTx" presStyleIdx="0" presStyleCnt="3">
        <dgm:presLayoutVars>
          <dgm:chMax val="0"/>
          <dgm:chPref val="0"/>
        </dgm:presLayoutVars>
      </dgm:prSet>
      <dgm:spPr/>
    </dgm:pt>
    <dgm:pt modelId="{2C2DA966-A372-4A9F-AA9D-4B05EAA1D2D3}" type="pres">
      <dgm:prSet presAssocID="{D84DB9D2-8D45-4C95-B82F-BDB4AD719E4A}" presName="sibTrans" presStyleCnt="0"/>
      <dgm:spPr/>
    </dgm:pt>
    <dgm:pt modelId="{20010120-FFEF-41CC-9217-FBA945D77048}" type="pres">
      <dgm:prSet presAssocID="{0F9B942D-A368-44CD-8F4F-AEA125792DE3}" presName="compNode" presStyleCnt="0"/>
      <dgm:spPr/>
    </dgm:pt>
    <dgm:pt modelId="{9BAD45FA-4C78-4F08-AA97-88FBA891FD68}" type="pres">
      <dgm:prSet presAssocID="{0F9B942D-A368-44CD-8F4F-AEA125792DE3}" presName="bgRect" presStyleLbl="bgShp" presStyleIdx="1" presStyleCnt="3"/>
      <dgm:spPr/>
    </dgm:pt>
    <dgm:pt modelId="{5DCF354C-16F6-470B-B5B2-614EE8C37D33}" type="pres">
      <dgm:prSet presAssocID="{0F9B942D-A368-44CD-8F4F-AEA125792D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55570AC6-12C6-4D70-9CA3-76E7A54C1637}" type="pres">
      <dgm:prSet presAssocID="{0F9B942D-A368-44CD-8F4F-AEA125792DE3}" presName="spaceRect" presStyleCnt="0"/>
      <dgm:spPr/>
    </dgm:pt>
    <dgm:pt modelId="{30AD6176-314B-49CB-82E7-E79115FA5B8B}" type="pres">
      <dgm:prSet presAssocID="{0F9B942D-A368-44CD-8F4F-AEA125792DE3}" presName="parTx" presStyleLbl="revTx" presStyleIdx="1" presStyleCnt="3">
        <dgm:presLayoutVars>
          <dgm:chMax val="0"/>
          <dgm:chPref val="0"/>
        </dgm:presLayoutVars>
      </dgm:prSet>
      <dgm:spPr/>
    </dgm:pt>
    <dgm:pt modelId="{5760C3FA-BAD7-401C-A9E4-BED14166BE9D}" type="pres">
      <dgm:prSet presAssocID="{A18582FD-3BF3-4407-AFDB-87F7403B884A}" presName="sibTrans" presStyleCnt="0"/>
      <dgm:spPr/>
    </dgm:pt>
    <dgm:pt modelId="{DD83DE76-9D74-4AC5-9A81-CCEC62F3BEAE}" type="pres">
      <dgm:prSet presAssocID="{AD568608-6D00-45B6-A5CE-860DD1756A9C}" presName="compNode" presStyleCnt="0"/>
      <dgm:spPr/>
    </dgm:pt>
    <dgm:pt modelId="{BDDD00BF-1D14-485E-84AF-6D4BFFBAA920}" type="pres">
      <dgm:prSet presAssocID="{AD568608-6D00-45B6-A5CE-860DD1756A9C}" presName="bgRect" presStyleLbl="bgShp" presStyleIdx="2" presStyleCnt="3"/>
      <dgm:spPr/>
    </dgm:pt>
    <dgm:pt modelId="{083F13C5-BEFB-4CC8-BAB4-777C73FDD5C2}" type="pres">
      <dgm:prSet presAssocID="{AD568608-6D00-45B6-A5CE-860DD1756A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873BE38-389C-43E2-BE0B-9C647E2A9F7E}" type="pres">
      <dgm:prSet presAssocID="{AD568608-6D00-45B6-A5CE-860DD1756A9C}" presName="spaceRect" presStyleCnt="0"/>
      <dgm:spPr/>
    </dgm:pt>
    <dgm:pt modelId="{1F6A0580-35D8-4C34-A002-18E52F379D43}" type="pres">
      <dgm:prSet presAssocID="{AD568608-6D00-45B6-A5CE-860DD1756A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C44527-DAB4-4F7D-AA02-C39130932F47}" type="presOf" srcId="{AD568608-6D00-45B6-A5CE-860DD1756A9C}" destId="{1F6A0580-35D8-4C34-A002-18E52F379D43}" srcOrd="0" destOrd="0" presId="urn:microsoft.com/office/officeart/2018/2/layout/IconVerticalSolidList"/>
    <dgm:cxn modelId="{E68C732B-DEC9-48D5-9D55-75C13918F052}" type="presOf" srcId="{0F9B942D-A368-44CD-8F4F-AEA125792DE3}" destId="{30AD6176-314B-49CB-82E7-E79115FA5B8B}" srcOrd="0" destOrd="0" presId="urn:microsoft.com/office/officeart/2018/2/layout/IconVerticalSolidList"/>
    <dgm:cxn modelId="{86259E45-E3DE-4E7F-B73A-292548333005}" srcId="{9D89F33B-B85F-4568-95F3-DFBA7484C359}" destId="{6E2906D3-080D-4E11-A535-952CA248CA45}" srcOrd="0" destOrd="0" parTransId="{626CFAF3-AA42-4A04-BE41-C7D7FC853434}" sibTransId="{D84DB9D2-8D45-4C95-B82F-BDB4AD719E4A}"/>
    <dgm:cxn modelId="{D277E66D-E404-4BD0-AC8B-C87B24211D07}" srcId="{9D89F33B-B85F-4568-95F3-DFBA7484C359}" destId="{0F9B942D-A368-44CD-8F4F-AEA125792DE3}" srcOrd="1" destOrd="0" parTransId="{F0F59CC3-6948-44CC-A3B0-9EE9AC26FBE4}" sibTransId="{A18582FD-3BF3-4407-AFDB-87F7403B884A}"/>
    <dgm:cxn modelId="{D34AE657-916B-4827-BDF6-D7FD53A965E8}" type="presOf" srcId="{9D89F33B-B85F-4568-95F3-DFBA7484C359}" destId="{AFC6847B-230D-41EC-9C36-E5C551E35D0C}" srcOrd="0" destOrd="0" presId="urn:microsoft.com/office/officeart/2018/2/layout/IconVerticalSolidList"/>
    <dgm:cxn modelId="{BBF5DD9D-848C-41FD-85B9-D49C9475038B}" srcId="{9D89F33B-B85F-4568-95F3-DFBA7484C359}" destId="{AD568608-6D00-45B6-A5CE-860DD1756A9C}" srcOrd="2" destOrd="0" parTransId="{8473D0E0-4A21-4790-9381-1280DA68AEBE}" sibTransId="{BC6D2FE2-91FD-4844-9E70-DF247B8889EE}"/>
    <dgm:cxn modelId="{8A7101D4-8CC6-4A7C-9397-BFB361BAD025}" type="presOf" srcId="{6E2906D3-080D-4E11-A535-952CA248CA45}" destId="{D72B2342-D1C6-4E94-93F1-817539575000}" srcOrd="0" destOrd="0" presId="urn:microsoft.com/office/officeart/2018/2/layout/IconVerticalSolidList"/>
    <dgm:cxn modelId="{0CD57E2B-9E48-46F0-BB86-DB59D974903E}" type="presParOf" srcId="{AFC6847B-230D-41EC-9C36-E5C551E35D0C}" destId="{040A135E-47CE-4D50-A0C8-F5935433E65B}" srcOrd="0" destOrd="0" presId="urn:microsoft.com/office/officeart/2018/2/layout/IconVerticalSolidList"/>
    <dgm:cxn modelId="{0F240C73-47FE-40FF-B950-21053647D713}" type="presParOf" srcId="{040A135E-47CE-4D50-A0C8-F5935433E65B}" destId="{748C3C46-BFB4-4CDE-B914-97EC1BD9483A}" srcOrd="0" destOrd="0" presId="urn:microsoft.com/office/officeart/2018/2/layout/IconVerticalSolidList"/>
    <dgm:cxn modelId="{6649BDF3-F6DF-4045-A412-55E70E670724}" type="presParOf" srcId="{040A135E-47CE-4D50-A0C8-F5935433E65B}" destId="{CADB5CA7-4500-4CD3-B7E1-6B68BA41544A}" srcOrd="1" destOrd="0" presId="urn:microsoft.com/office/officeart/2018/2/layout/IconVerticalSolidList"/>
    <dgm:cxn modelId="{57164E44-D12C-4BE0-9099-23DDCBCF6A42}" type="presParOf" srcId="{040A135E-47CE-4D50-A0C8-F5935433E65B}" destId="{75563E76-E91F-4A8D-A44D-1BB49945C80A}" srcOrd="2" destOrd="0" presId="urn:microsoft.com/office/officeart/2018/2/layout/IconVerticalSolidList"/>
    <dgm:cxn modelId="{266BF9FA-69C1-443F-B4E9-97E8CDE90738}" type="presParOf" srcId="{040A135E-47CE-4D50-A0C8-F5935433E65B}" destId="{D72B2342-D1C6-4E94-93F1-817539575000}" srcOrd="3" destOrd="0" presId="urn:microsoft.com/office/officeart/2018/2/layout/IconVerticalSolidList"/>
    <dgm:cxn modelId="{D74FF4F1-254B-46B9-8BC7-2720C2AB7525}" type="presParOf" srcId="{AFC6847B-230D-41EC-9C36-E5C551E35D0C}" destId="{2C2DA966-A372-4A9F-AA9D-4B05EAA1D2D3}" srcOrd="1" destOrd="0" presId="urn:microsoft.com/office/officeart/2018/2/layout/IconVerticalSolidList"/>
    <dgm:cxn modelId="{222692F8-8721-4F32-A109-857E253F9D58}" type="presParOf" srcId="{AFC6847B-230D-41EC-9C36-E5C551E35D0C}" destId="{20010120-FFEF-41CC-9217-FBA945D77048}" srcOrd="2" destOrd="0" presId="urn:microsoft.com/office/officeart/2018/2/layout/IconVerticalSolidList"/>
    <dgm:cxn modelId="{C30104EF-E7C5-4696-94F1-51189EC57D07}" type="presParOf" srcId="{20010120-FFEF-41CC-9217-FBA945D77048}" destId="{9BAD45FA-4C78-4F08-AA97-88FBA891FD68}" srcOrd="0" destOrd="0" presId="urn:microsoft.com/office/officeart/2018/2/layout/IconVerticalSolidList"/>
    <dgm:cxn modelId="{C082411E-8FC2-47DA-877E-04FDC44F70A4}" type="presParOf" srcId="{20010120-FFEF-41CC-9217-FBA945D77048}" destId="{5DCF354C-16F6-470B-B5B2-614EE8C37D33}" srcOrd="1" destOrd="0" presId="urn:microsoft.com/office/officeart/2018/2/layout/IconVerticalSolidList"/>
    <dgm:cxn modelId="{BC2A7FF1-D57D-4401-A0C3-9E6F6102FFB1}" type="presParOf" srcId="{20010120-FFEF-41CC-9217-FBA945D77048}" destId="{55570AC6-12C6-4D70-9CA3-76E7A54C1637}" srcOrd="2" destOrd="0" presId="urn:microsoft.com/office/officeart/2018/2/layout/IconVerticalSolidList"/>
    <dgm:cxn modelId="{F689CB31-10BB-4135-9D6F-6E2DE825D949}" type="presParOf" srcId="{20010120-FFEF-41CC-9217-FBA945D77048}" destId="{30AD6176-314B-49CB-82E7-E79115FA5B8B}" srcOrd="3" destOrd="0" presId="urn:microsoft.com/office/officeart/2018/2/layout/IconVerticalSolidList"/>
    <dgm:cxn modelId="{4ED48443-7F59-4B66-8122-6CC7D0EB365F}" type="presParOf" srcId="{AFC6847B-230D-41EC-9C36-E5C551E35D0C}" destId="{5760C3FA-BAD7-401C-A9E4-BED14166BE9D}" srcOrd="3" destOrd="0" presId="urn:microsoft.com/office/officeart/2018/2/layout/IconVerticalSolidList"/>
    <dgm:cxn modelId="{9A5E6368-4851-42FA-BEC9-EA0345E49456}" type="presParOf" srcId="{AFC6847B-230D-41EC-9C36-E5C551E35D0C}" destId="{DD83DE76-9D74-4AC5-9A81-CCEC62F3BEAE}" srcOrd="4" destOrd="0" presId="urn:microsoft.com/office/officeart/2018/2/layout/IconVerticalSolidList"/>
    <dgm:cxn modelId="{902359F2-B118-48EB-AFF6-12B22A17C300}" type="presParOf" srcId="{DD83DE76-9D74-4AC5-9A81-CCEC62F3BEAE}" destId="{BDDD00BF-1D14-485E-84AF-6D4BFFBAA920}" srcOrd="0" destOrd="0" presId="urn:microsoft.com/office/officeart/2018/2/layout/IconVerticalSolidList"/>
    <dgm:cxn modelId="{2139047B-96CC-451D-B204-E2CE9ED59F7B}" type="presParOf" srcId="{DD83DE76-9D74-4AC5-9A81-CCEC62F3BEAE}" destId="{083F13C5-BEFB-4CC8-BAB4-777C73FDD5C2}" srcOrd="1" destOrd="0" presId="urn:microsoft.com/office/officeart/2018/2/layout/IconVerticalSolidList"/>
    <dgm:cxn modelId="{B52A29D0-9E10-421F-BEDD-9ECD090DBBE2}" type="presParOf" srcId="{DD83DE76-9D74-4AC5-9A81-CCEC62F3BEAE}" destId="{3873BE38-389C-43E2-BE0B-9C647E2A9F7E}" srcOrd="2" destOrd="0" presId="urn:microsoft.com/office/officeart/2018/2/layout/IconVerticalSolidList"/>
    <dgm:cxn modelId="{3234B776-717C-445E-BE1A-D83552BDD3F8}" type="presParOf" srcId="{DD83DE76-9D74-4AC5-9A81-CCEC62F3BEAE}" destId="{1F6A0580-35D8-4C34-A002-18E52F379D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5668D9-8C5C-4E16-9544-366A4BB9CC6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3AC8E84-17A6-4EF4-B047-959CDACB03FE}">
      <dgm:prSet/>
      <dgm:spPr/>
      <dgm:t>
        <a:bodyPr/>
        <a:lstStyle/>
        <a:p>
          <a:pPr algn="ctr"/>
          <a:r>
            <a:rPr lang="pt-BR" b="0" i="0" baseline="0" dirty="0"/>
            <a:t>Gravador de Macros</a:t>
          </a:r>
          <a:endParaRPr lang="pt-BR" dirty="0"/>
        </a:p>
      </dgm:t>
    </dgm:pt>
    <dgm:pt modelId="{146E3D81-6CCA-42BE-8100-D7F3C1480B84}" type="parTrans" cxnId="{D620E6F1-96BF-4CBF-A79E-B20D2CEC02F8}">
      <dgm:prSet/>
      <dgm:spPr/>
      <dgm:t>
        <a:bodyPr/>
        <a:lstStyle/>
        <a:p>
          <a:endParaRPr lang="pt-BR"/>
        </a:p>
      </dgm:t>
    </dgm:pt>
    <dgm:pt modelId="{8841571A-773A-4F70-AE37-2D3137DD7EDB}" type="sibTrans" cxnId="{D620E6F1-96BF-4CBF-A79E-B20D2CEC02F8}">
      <dgm:prSet/>
      <dgm:spPr/>
      <dgm:t>
        <a:bodyPr/>
        <a:lstStyle/>
        <a:p>
          <a:endParaRPr lang="pt-BR"/>
        </a:p>
      </dgm:t>
    </dgm:pt>
    <dgm:pt modelId="{80EED394-092C-4C19-80FF-8074CCDD11A3}" type="pres">
      <dgm:prSet presAssocID="{295668D9-8C5C-4E16-9544-366A4BB9CC6A}" presName="linear" presStyleCnt="0">
        <dgm:presLayoutVars>
          <dgm:animLvl val="lvl"/>
          <dgm:resizeHandles val="exact"/>
        </dgm:presLayoutVars>
      </dgm:prSet>
      <dgm:spPr/>
    </dgm:pt>
    <dgm:pt modelId="{864ED889-9358-4E88-8B88-C3B03A90338C}" type="pres">
      <dgm:prSet presAssocID="{33AC8E84-17A6-4EF4-B047-959CDACB03FE}" presName="parentText" presStyleLbl="node1" presStyleIdx="0" presStyleCnt="1" custScaleY="44903" custLinFactNeighborY="-1027">
        <dgm:presLayoutVars>
          <dgm:chMax val="0"/>
          <dgm:bulletEnabled val="1"/>
        </dgm:presLayoutVars>
      </dgm:prSet>
      <dgm:spPr/>
    </dgm:pt>
  </dgm:ptLst>
  <dgm:cxnLst>
    <dgm:cxn modelId="{B0998522-7B00-4FFB-A328-A70D55E51AEA}" type="presOf" srcId="{33AC8E84-17A6-4EF4-B047-959CDACB03FE}" destId="{864ED889-9358-4E88-8B88-C3B03A90338C}" srcOrd="0" destOrd="0" presId="urn:microsoft.com/office/officeart/2005/8/layout/vList2"/>
    <dgm:cxn modelId="{84B3517E-654D-4DA4-90F6-B378B2994FC8}" type="presOf" srcId="{295668D9-8C5C-4E16-9544-366A4BB9CC6A}" destId="{80EED394-092C-4C19-80FF-8074CCDD11A3}" srcOrd="0" destOrd="0" presId="urn:microsoft.com/office/officeart/2005/8/layout/vList2"/>
    <dgm:cxn modelId="{D620E6F1-96BF-4CBF-A79E-B20D2CEC02F8}" srcId="{295668D9-8C5C-4E16-9544-366A4BB9CC6A}" destId="{33AC8E84-17A6-4EF4-B047-959CDACB03FE}" srcOrd="0" destOrd="0" parTransId="{146E3D81-6CCA-42BE-8100-D7F3C1480B84}" sibTransId="{8841571A-773A-4F70-AE37-2D3137DD7EDB}"/>
    <dgm:cxn modelId="{D461D93E-0F13-4C73-B173-6ABD29E2D551}" type="presParOf" srcId="{80EED394-092C-4C19-80FF-8074CCDD11A3}" destId="{864ED889-9358-4E88-8B88-C3B03A9033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786F74-1601-49DA-B962-0BFB93A60B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FF3BA8B8-2D1D-48C2-8502-EAC82FA688FB}">
      <dgm:prSet/>
      <dgm:spPr/>
      <dgm:t>
        <a:bodyPr/>
        <a:lstStyle/>
        <a:p>
          <a:r>
            <a:rPr lang="pt-BR" b="0" i="0"/>
            <a:t>Clique na guia "Desenvolvedor" na faixa de opções do Excel</a:t>
          </a:r>
          <a:endParaRPr lang="pt-BR"/>
        </a:p>
      </dgm:t>
    </dgm:pt>
    <dgm:pt modelId="{04BD651B-7BF6-4CF0-9720-80B74399F876}" type="parTrans" cxnId="{D8A8DB1D-0BB4-4925-8776-74F4117D1F77}">
      <dgm:prSet/>
      <dgm:spPr/>
      <dgm:t>
        <a:bodyPr/>
        <a:lstStyle/>
        <a:p>
          <a:endParaRPr lang="pt-BR"/>
        </a:p>
      </dgm:t>
    </dgm:pt>
    <dgm:pt modelId="{C9710526-BC49-4AA1-9E82-A8C8EBCB9CAE}" type="sibTrans" cxnId="{D8A8DB1D-0BB4-4925-8776-74F4117D1F77}">
      <dgm:prSet/>
      <dgm:spPr/>
      <dgm:t>
        <a:bodyPr/>
        <a:lstStyle/>
        <a:p>
          <a:endParaRPr lang="pt-BR"/>
        </a:p>
      </dgm:t>
    </dgm:pt>
    <dgm:pt modelId="{0ED19E2F-A2A9-45C3-B54E-02E38B5829DD}">
      <dgm:prSet/>
      <dgm:spPr/>
      <dgm:t>
        <a:bodyPr/>
        <a:lstStyle/>
        <a:p>
          <a:r>
            <a:rPr lang="pt-BR" b="0" i="0"/>
            <a:t>Clique no botão "Gravar Macro"</a:t>
          </a:r>
          <a:endParaRPr lang="pt-BR"/>
        </a:p>
      </dgm:t>
    </dgm:pt>
    <dgm:pt modelId="{0DB788E3-5B49-48F8-8350-6B344635D758}" type="parTrans" cxnId="{8C1704DD-EC7E-4C81-9DAB-D5CB716F53D0}">
      <dgm:prSet/>
      <dgm:spPr/>
      <dgm:t>
        <a:bodyPr/>
        <a:lstStyle/>
        <a:p>
          <a:endParaRPr lang="pt-BR"/>
        </a:p>
      </dgm:t>
    </dgm:pt>
    <dgm:pt modelId="{78B14962-6368-4546-BEFB-FCAE52991F94}" type="sibTrans" cxnId="{8C1704DD-EC7E-4C81-9DAB-D5CB716F53D0}">
      <dgm:prSet/>
      <dgm:spPr/>
      <dgm:t>
        <a:bodyPr/>
        <a:lstStyle/>
        <a:p>
          <a:endParaRPr lang="pt-BR"/>
        </a:p>
      </dgm:t>
    </dgm:pt>
    <dgm:pt modelId="{27AC2C08-BBB7-4F7B-9F07-7D63F11520EA}">
      <dgm:prSet/>
      <dgm:spPr/>
      <dgm:t>
        <a:bodyPr/>
        <a:lstStyle/>
        <a:p>
          <a:r>
            <a:rPr lang="pt-BR" b="0" i="0" dirty="0"/>
            <a:t>Na janela "Gravar Macro", digite um nome para a macro</a:t>
          </a:r>
          <a:endParaRPr lang="pt-BR" dirty="0"/>
        </a:p>
      </dgm:t>
    </dgm:pt>
    <dgm:pt modelId="{6DA177ED-0208-41C4-AB14-0C6EDBC6217D}" type="parTrans" cxnId="{96810D4F-EB2E-459F-9A0E-62A2159286CC}">
      <dgm:prSet/>
      <dgm:spPr/>
      <dgm:t>
        <a:bodyPr/>
        <a:lstStyle/>
        <a:p>
          <a:endParaRPr lang="pt-BR"/>
        </a:p>
      </dgm:t>
    </dgm:pt>
    <dgm:pt modelId="{E6FE3BB3-7EC4-40D9-A233-C45ACC5CF913}" type="sibTrans" cxnId="{96810D4F-EB2E-459F-9A0E-62A2159286CC}">
      <dgm:prSet/>
      <dgm:spPr/>
      <dgm:t>
        <a:bodyPr/>
        <a:lstStyle/>
        <a:p>
          <a:endParaRPr lang="pt-BR"/>
        </a:p>
      </dgm:t>
    </dgm:pt>
    <dgm:pt modelId="{0C8C79AA-B090-4DE4-8E6C-FA1771CFC92E}">
      <dgm:prSet/>
      <dgm:spPr/>
      <dgm:t>
        <a:bodyPr/>
        <a:lstStyle/>
        <a:p>
          <a:r>
            <a:rPr lang="pt-BR" b="0" i="0"/>
            <a:t>Selecione onde deseja armazenar a macro </a:t>
          </a:r>
          <a:endParaRPr lang="pt-BR"/>
        </a:p>
      </dgm:t>
    </dgm:pt>
    <dgm:pt modelId="{91C3E426-4562-4BEF-A0B9-FA14F7DA10A9}" type="parTrans" cxnId="{7754EE6A-98E5-4E78-B623-CA78C8A87424}">
      <dgm:prSet/>
      <dgm:spPr/>
      <dgm:t>
        <a:bodyPr/>
        <a:lstStyle/>
        <a:p>
          <a:endParaRPr lang="pt-BR"/>
        </a:p>
      </dgm:t>
    </dgm:pt>
    <dgm:pt modelId="{0B9C0524-A791-49F6-9AA7-30B8DABE8546}" type="sibTrans" cxnId="{7754EE6A-98E5-4E78-B623-CA78C8A87424}">
      <dgm:prSet/>
      <dgm:spPr/>
      <dgm:t>
        <a:bodyPr/>
        <a:lstStyle/>
        <a:p>
          <a:endParaRPr lang="pt-BR"/>
        </a:p>
      </dgm:t>
    </dgm:pt>
    <dgm:pt modelId="{9F37DB7E-2E76-41D8-AEBE-F826A067EB9F}">
      <dgm:prSet/>
      <dgm:spPr/>
      <dgm:t>
        <a:bodyPr/>
        <a:lstStyle/>
        <a:p>
          <a:r>
            <a:rPr lang="pt-BR" b="0" i="0"/>
            <a:t>Clique em "OK" para começar a gravar</a:t>
          </a:r>
          <a:endParaRPr lang="pt-BR"/>
        </a:p>
      </dgm:t>
    </dgm:pt>
    <dgm:pt modelId="{5DE84B71-1E3F-4866-BCD7-3233B571FB6D}" type="parTrans" cxnId="{9E0CAB7F-13C4-48C3-9338-70562955791E}">
      <dgm:prSet/>
      <dgm:spPr/>
      <dgm:t>
        <a:bodyPr/>
        <a:lstStyle/>
        <a:p>
          <a:endParaRPr lang="pt-BR"/>
        </a:p>
      </dgm:t>
    </dgm:pt>
    <dgm:pt modelId="{70670758-B7AF-45AA-B29E-DB895DFADCB5}" type="sibTrans" cxnId="{9E0CAB7F-13C4-48C3-9338-70562955791E}">
      <dgm:prSet/>
      <dgm:spPr/>
      <dgm:t>
        <a:bodyPr/>
        <a:lstStyle/>
        <a:p>
          <a:endParaRPr lang="pt-BR"/>
        </a:p>
      </dgm:t>
    </dgm:pt>
    <dgm:pt modelId="{260088B7-2D4C-4D6F-9E07-48E0A4C86004}">
      <dgm:prSet/>
      <dgm:spPr/>
      <dgm:t>
        <a:bodyPr/>
        <a:lstStyle/>
        <a:p>
          <a:r>
            <a:rPr lang="pt-BR" b="0" i="0"/>
            <a:t>Execute as ações que deseja gravar na planilha</a:t>
          </a:r>
          <a:endParaRPr lang="pt-BR"/>
        </a:p>
      </dgm:t>
    </dgm:pt>
    <dgm:pt modelId="{3875EE3A-85D6-43B6-A73B-695CB8833E34}" type="parTrans" cxnId="{CD6AC96E-FE32-4AC8-BCBC-EDD4FE7705FD}">
      <dgm:prSet/>
      <dgm:spPr/>
      <dgm:t>
        <a:bodyPr/>
        <a:lstStyle/>
        <a:p>
          <a:endParaRPr lang="pt-BR"/>
        </a:p>
      </dgm:t>
    </dgm:pt>
    <dgm:pt modelId="{537B9E89-E04D-4068-B684-3DE77EE1F58D}" type="sibTrans" cxnId="{CD6AC96E-FE32-4AC8-BCBC-EDD4FE7705FD}">
      <dgm:prSet/>
      <dgm:spPr/>
      <dgm:t>
        <a:bodyPr/>
        <a:lstStyle/>
        <a:p>
          <a:endParaRPr lang="pt-BR"/>
        </a:p>
      </dgm:t>
    </dgm:pt>
    <dgm:pt modelId="{0AEB2830-7516-4A72-A157-55AAC6F223FC}">
      <dgm:prSet/>
      <dgm:spPr/>
      <dgm:t>
        <a:bodyPr/>
        <a:lstStyle/>
        <a:p>
          <a:r>
            <a:rPr lang="pt-BR" b="0" i="0"/>
            <a:t>Quando terminar, clique no botão "Parar Gravação" na guia "Desenvolvedor"</a:t>
          </a:r>
          <a:endParaRPr lang="pt-BR"/>
        </a:p>
      </dgm:t>
    </dgm:pt>
    <dgm:pt modelId="{4CBF40F7-7635-4AEA-AE29-66ECCA33AAE0}" type="parTrans" cxnId="{9DD15F62-4086-4C7F-953B-99464C8214CE}">
      <dgm:prSet/>
      <dgm:spPr/>
      <dgm:t>
        <a:bodyPr/>
        <a:lstStyle/>
        <a:p>
          <a:endParaRPr lang="pt-BR"/>
        </a:p>
      </dgm:t>
    </dgm:pt>
    <dgm:pt modelId="{59D216B1-4FB7-4E18-A356-1B908C19C411}" type="sibTrans" cxnId="{9DD15F62-4086-4C7F-953B-99464C8214CE}">
      <dgm:prSet/>
      <dgm:spPr/>
      <dgm:t>
        <a:bodyPr/>
        <a:lstStyle/>
        <a:p>
          <a:endParaRPr lang="pt-BR"/>
        </a:p>
      </dgm:t>
    </dgm:pt>
    <dgm:pt modelId="{D89A2EE8-2C87-4719-8429-8276C53700E3}">
      <dgm:prSet/>
      <dgm:spPr/>
      <dgm:t>
        <a:bodyPr/>
        <a:lstStyle/>
        <a:p>
          <a:r>
            <a:rPr lang="pt-BR" b="0" i="0"/>
            <a:t>Para executar a macro, basta clicar em "Executar Macro" na guia "Desenvolvedor" e selecionar a macro desejada</a:t>
          </a:r>
          <a:endParaRPr lang="pt-BR"/>
        </a:p>
      </dgm:t>
    </dgm:pt>
    <dgm:pt modelId="{5D847915-C410-41B0-97EB-A387BD471102}" type="parTrans" cxnId="{EAE71A1D-FBCF-4C04-824D-3749920F2E85}">
      <dgm:prSet/>
      <dgm:spPr/>
      <dgm:t>
        <a:bodyPr/>
        <a:lstStyle/>
        <a:p>
          <a:endParaRPr lang="pt-BR"/>
        </a:p>
      </dgm:t>
    </dgm:pt>
    <dgm:pt modelId="{5CA16714-C91D-45F2-9C66-150EBB0978DF}" type="sibTrans" cxnId="{EAE71A1D-FBCF-4C04-824D-3749920F2E85}">
      <dgm:prSet/>
      <dgm:spPr/>
      <dgm:t>
        <a:bodyPr/>
        <a:lstStyle/>
        <a:p>
          <a:endParaRPr lang="pt-BR"/>
        </a:p>
      </dgm:t>
    </dgm:pt>
    <dgm:pt modelId="{1D23CE83-D4E3-4859-B619-9EB86DD6D833}">
      <dgm:prSet/>
      <dgm:spPr/>
      <dgm:t>
        <a:bodyPr/>
        <a:lstStyle/>
        <a:p>
          <a:r>
            <a:rPr lang="pt-BR" b="0" i="0"/>
            <a:t>Para editar a macro, clique em "Editor de VBA" na guia "Desenvolvedor" e faça as alterações necessárias no código VBA gerado pela gravação</a:t>
          </a:r>
          <a:endParaRPr lang="pt-BR"/>
        </a:p>
      </dgm:t>
    </dgm:pt>
    <dgm:pt modelId="{06719312-ACD8-4F80-B1AB-E1506A1A39AF}" type="parTrans" cxnId="{8391ED1D-D843-4719-A6EF-C830E85D3BC9}">
      <dgm:prSet/>
      <dgm:spPr/>
      <dgm:t>
        <a:bodyPr/>
        <a:lstStyle/>
        <a:p>
          <a:endParaRPr lang="pt-BR"/>
        </a:p>
      </dgm:t>
    </dgm:pt>
    <dgm:pt modelId="{3F81DF4C-C255-42FE-95FE-26B1DA91E71F}" type="sibTrans" cxnId="{8391ED1D-D843-4719-A6EF-C830E85D3BC9}">
      <dgm:prSet/>
      <dgm:spPr/>
      <dgm:t>
        <a:bodyPr/>
        <a:lstStyle/>
        <a:p>
          <a:endParaRPr lang="pt-BR"/>
        </a:p>
      </dgm:t>
    </dgm:pt>
    <dgm:pt modelId="{B475A8AE-043E-454D-9705-61F11F8AC266}" type="pres">
      <dgm:prSet presAssocID="{2F786F74-1601-49DA-B962-0BFB93A60BB1}" presName="linear" presStyleCnt="0">
        <dgm:presLayoutVars>
          <dgm:animLvl val="lvl"/>
          <dgm:resizeHandles val="exact"/>
        </dgm:presLayoutVars>
      </dgm:prSet>
      <dgm:spPr/>
    </dgm:pt>
    <dgm:pt modelId="{792F9E57-F5AD-4F0B-B57F-EDCE855A04FF}" type="pres">
      <dgm:prSet presAssocID="{FF3BA8B8-2D1D-48C2-8502-EAC82FA688F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15A6EB3-3401-4236-8CD5-3D179F26027D}" type="pres">
      <dgm:prSet presAssocID="{C9710526-BC49-4AA1-9E82-A8C8EBCB9CAE}" presName="spacer" presStyleCnt="0"/>
      <dgm:spPr/>
    </dgm:pt>
    <dgm:pt modelId="{CC29FF0A-3568-4A37-B9DA-2673B148E653}" type="pres">
      <dgm:prSet presAssocID="{0ED19E2F-A2A9-45C3-B54E-02E38B5829D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1158592-C0CF-443C-A2DA-B5B4F5E80B3F}" type="pres">
      <dgm:prSet presAssocID="{78B14962-6368-4546-BEFB-FCAE52991F94}" presName="spacer" presStyleCnt="0"/>
      <dgm:spPr/>
    </dgm:pt>
    <dgm:pt modelId="{E129B082-3ED5-4900-9350-4EA07CB0B163}" type="pres">
      <dgm:prSet presAssocID="{27AC2C08-BBB7-4F7B-9F07-7D63F11520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07F8A21-B29A-4C76-81EC-E24754646169}" type="pres">
      <dgm:prSet presAssocID="{E6FE3BB3-7EC4-40D9-A233-C45ACC5CF913}" presName="spacer" presStyleCnt="0"/>
      <dgm:spPr/>
    </dgm:pt>
    <dgm:pt modelId="{87275CE9-3D88-4B7C-8986-9841B8A9A55B}" type="pres">
      <dgm:prSet presAssocID="{0C8C79AA-B090-4DE4-8E6C-FA1771CFC92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A64F6CB-676B-4C21-9686-C641751C3B90}" type="pres">
      <dgm:prSet presAssocID="{0B9C0524-A791-49F6-9AA7-30B8DABE8546}" presName="spacer" presStyleCnt="0"/>
      <dgm:spPr/>
    </dgm:pt>
    <dgm:pt modelId="{97244593-F189-4ED2-9E59-AA7A928D58AA}" type="pres">
      <dgm:prSet presAssocID="{9F37DB7E-2E76-41D8-AEBE-F826A067EB9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6B03A29-8566-4598-8AC4-92A7DA85E3D4}" type="pres">
      <dgm:prSet presAssocID="{70670758-B7AF-45AA-B29E-DB895DFADCB5}" presName="spacer" presStyleCnt="0"/>
      <dgm:spPr/>
    </dgm:pt>
    <dgm:pt modelId="{DE841AA3-ADF5-4639-8F17-516492CFA99F}" type="pres">
      <dgm:prSet presAssocID="{260088B7-2D4C-4D6F-9E07-48E0A4C8600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5C94C1A-C6B8-47E7-901D-F96FB1548AAA}" type="pres">
      <dgm:prSet presAssocID="{537B9E89-E04D-4068-B684-3DE77EE1F58D}" presName="spacer" presStyleCnt="0"/>
      <dgm:spPr/>
    </dgm:pt>
    <dgm:pt modelId="{A139257B-8747-4146-AB8E-CFECF22EEB05}" type="pres">
      <dgm:prSet presAssocID="{0AEB2830-7516-4A72-A157-55AAC6F223F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C61D26A-1F25-4CEC-85FE-B3874D4FBDB3}" type="pres">
      <dgm:prSet presAssocID="{59D216B1-4FB7-4E18-A356-1B908C19C411}" presName="spacer" presStyleCnt="0"/>
      <dgm:spPr/>
    </dgm:pt>
    <dgm:pt modelId="{67B77852-4622-44A8-B813-57C5475F37EE}" type="pres">
      <dgm:prSet presAssocID="{D89A2EE8-2C87-4719-8429-8276C53700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A926B57-F5D2-404F-AACA-E0F44F3A65FF}" type="pres">
      <dgm:prSet presAssocID="{5CA16714-C91D-45F2-9C66-150EBB0978DF}" presName="spacer" presStyleCnt="0"/>
      <dgm:spPr/>
    </dgm:pt>
    <dgm:pt modelId="{1B221FAE-E8E8-43BC-A270-F709849A8414}" type="pres">
      <dgm:prSet presAssocID="{1D23CE83-D4E3-4859-B619-9EB86DD6D8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AE71A1D-FBCF-4C04-824D-3749920F2E85}" srcId="{2F786F74-1601-49DA-B962-0BFB93A60BB1}" destId="{D89A2EE8-2C87-4719-8429-8276C53700E3}" srcOrd="7" destOrd="0" parTransId="{5D847915-C410-41B0-97EB-A387BD471102}" sibTransId="{5CA16714-C91D-45F2-9C66-150EBB0978DF}"/>
    <dgm:cxn modelId="{D8A8DB1D-0BB4-4925-8776-74F4117D1F77}" srcId="{2F786F74-1601-49DA-B962-0BFB93A60BB1}" destId="{FF3BA8B8-2D1D-48C2-8502-EAC82FA688FB}" srcOrd="0" destOrd="0" parTransId="{04BD651B-7BF6-4CF0-9720-80B74399F876}" sibTransId="{C9710526-BC49-4AA1-9E82-A8C8EBCB9CAE}"/>
    <dgm:cxn modelId="{8391ED1D-D843-4719-A6EF-C830E85D3BC9}" srcId="{2F786F74-1601-49DA-B962-0BFB93A60BB1}" destId="{1D23CE83-D4E3-4859-B619-9EB86DD6D833}" srcOrd="8" destOrd="0" parTransId="{06719312-ACD8-4F80-B1AB-E1506A1A39AF}" sibTransId="{3F81DF4C-C255-42FE-95FE-26B1DA91E71F}"/>
    <dgm:cxn modelId="{9DD15F62-4086-4C7F-953B-99464C8214CE}" srcId="{2F786F74-1601-49DA-B962-0BFB93A60BB1}" destId="{0AEB2830-7516-4A72-A157-55AAC6F223FC}" srcOrd="6" destOrd="0" parTransId="{4CBF40F7-7635-4AEA-AE29-66ECCA33AAE0}" sibTransId="{59D216B1-4FB7-4E18-A356-1B908C19C411}"/>
    <dgm:cxn modelId="{907E6667-85A7-48B9-9049-7C132B4E44D9}" type="presOf" srcId="{1D23CE83-D4E3-4859-B619-9EB86DD6D833}" destId="{1B221FAE-E8E8-43BC-A270-F709849A8414}" srcOrd="0" destOrd="0" presId="urn:microsoft.com/office/officeart/2005/8/layout/vList2"/>
    <dgm:cxn modelId="{3EE37C49-C408-4D95-BEE7-6BBC849C4175}" type="presOf" srcId="{0AEB2830-7516-4A72-A157-55AAC6F223FC}" destId="{A139257B-8747-4146-AB8E-CFECF22EEB05}" srcOrd="0" destOrd="0" presId="urn:microsoft.com/office/officeart/2005/8/layout/vList2"/>
    <dgm:cxn modelId="{7754EE6A-98E5-4E78-B623-CA78C8A87424}" srcId="{2F786F74-1601-49DA-B962-0BFB93A60BB1}" destId="{0C8C79AA-B090-4DE4-8E6C-FA1771CFC92E}" srcOrd="3" destOrd="0" parTransId="{91C3E426-4562-4BEF-A0B9-FA14F7DA10A9}" sibTransId="{0B9C0524-A791-49F6-9AA7-30B8DABE8546}"/>
    <dgm:cxn modelId="{CD6AC96E-FE32-4AC8-BCBC-EDD4FE7705FD}" srcId="{2F786F74-1601-49DA-B962-0BFB93A60BB1}" destId="{260088B7-2D4C-4D6F-9E07-48E0A4C86004}" srcOrd="5" destOrd="0" parTransId="{3875EE3A-85D6-43B6-A73B-695CB8833E34}" sibTransId="{537B9E89-E04D-4068-B684-3DE77EE1F58D}"/>
    <dgm:cxn modelId="{96810D4F-EB2E-459F-9A0E-62A2159286CC}" srcId="{2F786F74-1601-49DA-B962-0BFB93A60BB1}" destId="{27AC2C08-BBB7-4F7B-9F07-7D63F11520EA}" srcOrd="2" destOrd="0" parTransId="{6DA177ED-0208-41C4-AB14-0C6EDBC6217D}" sibTransId="{E6FE3BB3-7EC4-40D9-A233-C45ACC5CF913}"/>
    <dgm:cxn modelId="{2DB73052-1327-4CCD-80B8-3D460E44D6A8}" type="presOf" srcId="{27AC2C08-BBB7-4F7B-9F07-7D63F11520EA}" destId="{E129B082-3ED5-4900-9350-4EA07CB0B163}" srcOrd="0" destOrd="0" presId="urn:microsoft.com/office/officeart/2005/8/layout/vList2"/>
    <dgm:cxn modelId="{971E0F57-B324-46CE-A947-51B8726F9438}" type="presOf" srcId="{2F786F74-1601-49DA-B962-0BFB93A60BB1}" destId="{B475A8AE-043E-454D-9705-61F11F8AC266}" srcOrd="0" destOrd="0" presId="urn:microsoft.com/office/officeart/2005/8/layout/vList2"/>
    <dgm:cxn modelId="{F785577B-8F08-4A75-89D2-F124D430408B}" type="presOf" srcId="{260088B7-2D4C-4D6F-9E07-48E0A4C86004}" destId="{DE841AA3-ADF5-4639-8F17-516492CFA99F}" srcOrd="0" destOrd="0" presId="urn:microsoft.com/office/officeart/2005/8/layout/vList2"/>
    <dgm:cxn modelId="{9E0CAB7F-13C4-48C3-9338-70562955791E}" srcId="{2F786F74-1601-49DA-B962-0BFB93A60BB1}" destId="{9F37DB7E-2E76-41D8-AEBE-F826A067EB9F}" srcOrd="4" destOrd="0" parTransId="{5DE84B71-1E3F-4866-BCD7-3233B571FB6D}" sibTransId="{70670758-B7AF-45AA-B29E-DB895DFADCB5}"/>
    <dgm:cxn modelId="{EC652582-A611-41F2-932A-14D92280BBDB}" type="presOf" srcId="{FF3BA8B8-2D1D-48C2-8502-EAC82FA688FB}" destId="{792F9E57-F5AD-4F0B-B57F-EDCE855A04FF}" srcOrd="0" destOrd="0" presId="urn:microsoft.com/office/officeart/2005/8/layout/vList2"/>
    <dgm:cxn modelId="{20C475B9-6DB3-470A-B9A0-A3F91ED9CEA0}" type="presOf" srcId="{0ED19E2F-A2A9-45C3-B54E-02E38B5829DD}" destId="{CC29FF0A-3568-4A37-B9DA-2673B148E653}" srcOrd="0" destOrd="0" presId="urn:microsoft.com/office/officeart/2005/8/layout/vList2"/>
    <dgm:cxn modelId="{BCEE56D8-C03C-4546-834D-945511925F46}" type="presOf" srcId="{D89A2EE8-2C87-4719-8429-8276C53700E3}" destId="{67B77852-4622-44A8-B813-57C5475F37EE}" srcOrd="0" destOrd="0" presId="urn:microsoft.com/office/officeart/2005/8/layout/vList2"/>
    <dgm:cxn modelId="{FD3DB4DA-C788-4C3D-B214-8C2896A14292}" type="presOf" srcId="{9F37DB7E-2E76-41D8-AEBE-F826A067EB9F}" destId="{97244593-F189-4ED2-9E59-AA7A928D58AA}" srcOrd="0" destOrd="0" presId="urn:microsoft.com/office/officeart/2005/8/layout/vList2"/>
    <dgm:cxn modelId="{8C1704DD-EC7E-4C81-9DAB-D5CB716F53D0}" srcId="{2F786F74-1601-49DA-B962-0BFB93A60BB1}" destId="{0ED19E2F-A2A9-45C3-B54E-02E38B5829DD}" srcOrd="1" destOrd="0" parTransId="{0DB788E3-5B49-48F8-8350-6B344635D758}" sibTransId="{78B14962-6368-4546-BEFB-FCAE52991F94}"/>
    <dgm:cxn modelId="{F28586F3-972F-4330-BF64-62C242890377}" type="presOf" srcId="{0C8C79AA-B090-4DE4-8E6C-FA1771CFC92E}" destId="{87275CE9-3D88-4B7C-8986-9841B8A9A55B}" srcOrd="0" destOrd="0" presId="urn:microsoft.com/office/officeart/2005/8/layout/vList2"/>
    <dgm:cxn modelId="{1BD0E4FF-C2A3-4F3A-96FB-513C7EE25B28}" type="presParOf" srcId="{B475A8AE-043E-454D-9705-61F11F8AC266}" destId="{792F9E57-F5AD-4F0B-B57F-EDCE855A04FF}" srcOrd="0" destOrd="0" presId="urn:microsoft.com/office/officeart/2005/8/layout/vList2"/>
    <dgm:cxn modelId="{360CF746-7EAB-4F8C-A253-1EDD7A97E1A0}" type="presParOf" srcId="{B475A8AE-043E-454D-9705-61F11F8AC266}" destId="{E15A6EB3-3401-4236-8CD5-3D179F26027D}" srcOrd="1" destOrd="0" presId="urn:microsoft.com/office/officeart/2005/8/layout/vList2"/>
    <dgm:cxn modelId="{999933C3-D401-4A22-864B-DD8472BBDA1A}" type="presParOf" srcId="{B475A8AE-043E-454D-9705-61F11F8AC266}" destId="{CC29FF0A-3568-4A37-B9DA-2673B148E653}" srcOrd="2" destOrd="0" presId="urn:microsoft.com/office/officeart/2005/8/layout/vList2"/>
    <dgm:cxn modelId="{2F231079-298D-4727-9F55-642FCB536954}" type="presParOf" srcId="{B475A8AE-043E-454D-9705-61F11F8AC266}" destId="{91158592-C0CF-443C-A2DA-B5B4F5E80B3F}" srcOrd="3" destOrd="0" presId="urn:microsoft.com/office/officeart/2005/8/layout/vList2"/>
    <dgm:cxn modelId="{D0C8BFA7-DFD9-44DF-9B7D-F08082FE82D0}" type="presParOf" srcId="{B475A8AE-043E-454D-9705-61F11F8AC266}" destId="{E129B082-3ED5-4900-9350-4EA07CB0B163}" srcOrd="4" destOrd="0" presId="urn:microsoft.com/office/officeart/2005/8/layout/vList2"/>
    <dgm:cxn modelId="{2A32709E-ACA7-4594-AE71-0CFE9B376C7B}" type="presParOf" srcId="{B475A8AE-043E-454D-9705-61F11F8AC266}" destId="{507F8A21-B29A-4C76-81EC-E24754646169}" srcOrd="5" destOrd="0" presId="urn:microsoft.com/office/officeart/2005/8/layout/vList2"/>
    <dgm:cxn modelId="{88A26FEA-D445-4D03-9B3D-93F82FCB8992}" type="presParOf" srcId="{B475A8AE-043E-454D-9705-61F11F8AC266}" destId="{87275CE9-3D88-4B7C-8986-9841B8A9A55B}" srcOrd="6" destOrd="0" presId="urn:microsoft.com/office/officeart/2005/8/layout/vList2"/>
    <dgm:cxn modelId="{EBB2C7A6-0C10-4363-B14B-2726DB8C2561}" type="presParOf" srcId="{B475A8AE-043E-454D-9705-61F11F8AC266}" destId="{CA64F6CB-676B-4C21-9686-C641751C3B90}" srcOrd="7" destOrd="0" presId="urn:microsoft.com/office/officeart/2005/8/layout/vList2"/>
    <dgm:cxn modelId="{F33A4761-8C1A-44CA-9886-AEB5745DD4C4}" type="presParOf" srcId="{B475A8AE-043E-454D-9705-61F11F8AC266}" destId="{97244593-F189-4ED2-9E59-AA7A928D58AA}" srcOrd="8" destOrd="0" presId="urn:microsoft.com/office/officeart/2005/8/layout/vList2"/>
    <dgm:cxn modelId="{C047EA4B-92B9-45C8-A7F9-E947C62852D9}" type="presParOf" srcId="{B475A8AE-043E-454D-9705-61F11F8AC266}" destId="{46B03A29-8566-4598-8AC4-92A7DA85E3D4}" srcOrd="9" destOrd="0" presId="urn:microsoft.com/office/officeart/2005/8/layout/vList2"/>
    <dgm:cxn modelId="{D09CE944-854A-445F-93C0-1D34EF5189C5}" type="presParOf" srcId="{B475A8AE-043E-454D-9705-61F11F8AC266}" destId="{DE841AA3-ADF5-4639-8F17-516492CFA99F}" srcOrd="10" destOrd="0" presId="urn:microsoft.com/office/officeart/2005/8/layout/vList2"/>
    <dgm:cxn modelId="{3684D445-3436-4547-A67A-6A312786EE8E}" type="presParOf" srcId="{B475A8AE-043E-454D-9705-61F11F8AC266}" destId="{65C94C1A-C6B8-47E7-901D-F96FB1548AAA}" srcOrd="11" destOrd="0" presId="urn:microsoft.com/office/officeart/2005/8/layout/vList2"/>
    <dgm:cxn modelId="{E842CDE3-E1AA-4364-95E1-026EA2D03378}" type="presParOf" srcId="{B475A8AE-043E-454D-9705-61F11F8AC266}" destId="{A139257B-8747-4146-AB8E-CFECF22EEB05}" srcOrd="12" destOrd="0" presId="urn:microsoft.com/office/officeart/2005/8/layout/vList2"/>
    <dgm:cxn modelId="{E71783E4-AE11-49F2-B4A0-6146ABA02E7D}" type="presParOf" srcId="{B475A8AE-043E-454D-9705-61F11F8AC266}" destId="{9C61D26A-1F25-4CEC-85FE-B3874D4FBDB3}" srcOrd="13" destOrd="0" presId="urn:microsoft.com/office/officeart/2005/8/layout/vList2"/>
    <dgm:cxn modelId="{0BC35521-BDBD-4B8F-893F-756EA93319CF}" type="presParOf" srcId="{B475A8AE-043E-454D-9705-61F11F8AC266}" destId="{67B77852-4622-44A8-B813-57C5475F37EE}" srcOrd="14" destOrd="0" presId="urn:microsoft.com/office/officeart/2005/8/layout/vList2"/>
    <dgm:cxn modelId="{1FBBBE98-6E68-4B67-B32A-BC6806D021A3}" type="presParOf" srcId="{B475A8AE-043E-454D-9705-61F11F8AC266}" destId="{6A926B57-F5D2-404F-AACA-E0F44F3A65FF}" srcOrd="15" destOrd="0" presId="urn:microsoft.com/office/officeart/2005/8/layout/vList2"/>
    <dgm:cxn modelId="{466784BF-7335-4411-B8BF-851C1FCFED26}" type="presParOf" srcId="{B475A8AE-043E-454D-9705-61F11F8AC266}" destId="{1B221FAE-E8E8-43BC-A270-F709849A841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9CE39-892B-4350-8F46-312DE8218412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C2BC5-8265-4C64-9ABD-E850201A5353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9D9EC-589A-467A-92B5-FE3EF57F2D08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3"/>
            </a:rPr>
            <a:t>Site</a:t>
          </a:r>
          <a:r>
            <a:rPr lang="pt-BR" sz="3200" b="1" kern="1200"/>
            <a:t> </a:t>
          </a:r>
          <a:endParaRPr lang="en-US" sz="3200" kern="1200"/>
        </a:p>
      </dsp:txBody>
      <dsp:txXfrm>
        <a:off x="307380" y="2253749"/>
        <a:ext cx="2053312" cy="720000"/>
      </dsp:txXfrm>
    </dsp:sp>
    <dsp:sp modelId="{30120185-D99B-4CE7-871F-30A48F40800B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1D8A-CCA3-47A2-A12A-C6FC5BAAFB4A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A0EF-CAF8-4AF2-B7F4-92DEBA344A7C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i="0" kern="1200">
              <a:hlinkClick xmlns:r="http://schemas.openxmlformats.org/officeDocument/2006/relationships" r:id="rId6"/>
            </a:rPr>
            <a:t>Linkedin</a:t>
          </a:r>
          <a:r>
            <a:rPr lang="pt-BR" sz="3200" b="1" i="0" kern="1200"/>
            <a:t> </a:t>
          </a:r>
          <a:endParaRPr lang="en-US" sz="3200" kern="1200"/>
        </a:p>
      </dsp:txBody>
      <dsp:txXfrm>
        <a:off x="2720022" y="2253749"/>
        <a:ext cx="2053312" cy="720000"/>
      </dsp:txXfrm>
    </dsp:sp>
    <dsp:sp modelId="{2EFFCDAB-79EC-4620-AADF-0B6B677A525A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EB701-F21B-4544-B374-37DD0A8FF8FB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DFE18-0EB1-4B9F-BD87-8054B50F09D4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9"/>
            </a:rPr>
            <a:t>GitHub</a:t>
          </a:r>
          <a:r>
            <a:rPr lang="pt-BR" sz="3200" b="1" kern="1200"/>
            <a:t> </a:t>
          </a:r>
          <a:endParaRPr lang="en-US" sz="3200" kern="1200"/>
        </a:p>
      </dsp:txBody>
      <dsp:txXfrm>
        <a:off x="5132664" y="2253749"/>
        <a:ext cx="2053312" cy="720000"/>
      </dsp:txXfrm>
    </dsp:sp>
    <dsp:sp modelId="{0C058B21-9A67-44E8-9CDA-A1D9590F6BA2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267A-8C7D-42EE-8C81-B60A6636BC87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8BF87-320B-45B5-87F7-7DCF357B2959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12"/>
            </a:rPr>
            <a:t>Links</a:t>
          </a:r>
          <a:endParaRPr lang="en-US" sz="3200" kern="1200"/>
        </a:p>
      </dsp:txBody>
      <dsp:txXfrm>
        <a:off x="7545306" y="2253749"/>
        <a:ext cx="20533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257E4-8051-48CE-B8C5-ECF6756AD71F}">
      <dsp:nvSpPr>
        <dsp:cNvPr id="0" name=""/>
        <dsp:cNvSpPr/>
      </dsp:nvSpPr>
      <dsp:spPr>
        <a:xfrm>
          <a:off x="0" y="618528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é uma linguagem de programação orientada a objetos desenvolvida pela Microsoft Corporation na década de 1990.</a:t>
          </a:r>
          <a:endParaRPr lang="en-US" sz="1800" kern="1200"/>
        </a:p>
      </dsp:txBody>
      <dsp:txXfrm>
        <a:off x="43821" y="662349"/>
        <a:ext cx="7319681" cy="810040"/>
      </dsp:txXfrm>
    </dsp:sp>
    <dsp:sp modelId="{176ED51C-3FC3-42FE-A9E4-F823A2554C8C}">
      <dsp:nvSpPr>
        <dsp:cNvPr id="0" name=""/>
        <dsp:cNvSpPr/>
      </dsp:nvSpPr>
      <dsp:spPr>
        <a:xfrm>
          <a:off x="0" y="1568050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Ele é usado principalmente para criar aplicativos automatizados e personalizados no Microsoft Office Suite, incluindo Excel, Word, PowerPoint, Access e Outlook.</a:t>
          </a:r>
          <a:endParaRPr lang="en-US" sz="1800" kern="1200"/>
        </a:p>
      </dsp:txBody>
      <dsp:txXfrm>
        <a:off x="43821" y="1611871"/>
        <a:ext cx="7319681" cy="810040"/>
      </dsp:txXfrm>
    </dsp:sp>
    <dsp:sp modelId="{E838BA7D-9D33-432D-93DE-86FE5F7A4854}">
      <dsp:nvSpPr>
        <dsp:cNvPr id="0" name=""/>
        <dsp:cNvSpPr/>
      </dsp:nvSpPr>
      <dsp:spPr>
        <a:xfrm>
          <a:off x="0" y="2517572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permite aos usuários criar e automatizar tarefas complexas em aplicativos do Office, personalizar a interface do usuário e integrar o Office com outros aplicativos do Windows.</a:t>
          </a:r>
          <a:endParaRPr lang="en-US" sz="1800" kern="1200"/>
        </a:p>
      </dsp:txBody>
      <dsp:txXfrm>
        <a:off x="43821" y="2561393"/>
        <a:ext cx="7319681" cy="810040"/>
      </dsp:txXfrm>
    </dsp:sp>
    <dsp:sp modelId="{6D34EC14-2550-4047-B72D-63E318F6F36B}">
      <dsp:nvSpPr>
        <dsp:cNvPr id="0" name=""/>
        <dsp:cNvSpPr/>
      </dsp:nvSpPr>
      <dsp:spPr>
        <a:xfrm>
          <a:off x="0" y="3467095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 sz="1800" kern="1200"/>
        </a:p>
      </dsp:txBody>
      <dsp:txXfrm>
        <a:off x="43821" y="3510916"/>
        <a:ext cx="7319681" cy="810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04676-DFA8-486C-B27B-DEA582323AE8}">
      <dsp:nvSpPr>
        <dsp:cNvPr id="0" name=""/>
        <dsp:cNvSpPr/>
      </dsp:nvSpPr>
      <dsp:spPr>
        <a:xfrm>
          <a:off x="0" y="581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3A83F1-8B90-4E68-AF14-51A51D815D75}">
      <dsp:nvSpPr>
        <dsp:cNvPr id="0" name=""/>
        <dsp:cNvSpPr/>
      </dsp:nvSpPr>
      <dsp:spPr>
        <a:xfrm>
          <a:off x="0" y="58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a formatação de relatórios e gráficos</a:t>
          </a:r>
          <a:endParaRPr lang="en-US" sz="1800" kern="1200"/>
        </a:p>
      </dsp:txBody>
      <dsp:txXfrm>
        <a:off x="0" y="581"/>
        <a:ext cx="7316837" cy="476333"/>
      </dsp:txXfrm>
    </dsp:sp>
    <dsp:sp modelId="{32B4A7B2-3FF6-49C0-8E0C-EBB77D659C04}">
      <dsp:nvSpPr>
        <dsp:cNvPr id="0" name=""/>
        <dsp:cNvSpPr/>
      </dsp:nvSpPr>
      <dsp:spPr>
        <a:xfrm>
          <a:off x="0" y="476915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67617"/>
              <a:satOff val="-1974"/>
              <a:lumOff val="6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6E5D0-91B2-45CA-A551-85F4CA240670}">
      <dsp:nvSpPr>
        <dsp:cNvPr id="0" name=""/>
        <dsp:cNvSpPr/>
      </dsp:nvSpPr>
      <dsp:spPr>
        <a:xfrm>
          <a:off x="0" y="476915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menus personalizados e botões de atalho para executar macros</a:t>
          </a:r>
          <a:endParaRPr lang="en-US" sz="1800" kern="1200"/>
        </a:p>
      </dsp:txBody>
      <dsp:txXfrm>
        <a:off x="0" y="476915"/>
        <a:ext cx="7316837" cy="476333"/>
      </dsp:txXfrm>
    </dsp:sp>
    <dsp:sp modelId="{D8AD19D8-FBED-4A22-9A0E-EB92698B3051}">
      <dsp:nvSpPr>
        <dsp:cNvPr id="0" name=""/>
        <dsp:cNvSpPr/>
      </dsp:nvSpPr>
      <dsp:spPr>
        <a:xfrm>
          <a:off x="0" y="953249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735235"/>
              <a:satOff val="-3949"/>
              <a:lumOff val="13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40813-35E4-4FF5-B65F-46EEA981CF15}">
      <dsp:nvSpPr>
        <dsp:cNvPr id="0" name=""/>
        <dsp:cNvSpPr/>
      </dsp:nvSpPr>
      <dsp:spPr>
        <a:xfrm>
          <a:off x="0" y="953249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Importar e exportar dados de outras fontes</a:t>
          </a:r>
          <a:endParaRPr lang="en-US" sz="1800" kern="1200"/>
        </a:p>
      </dsp:txBody>
      <dsp:txXfrm>
        <a:off x="0" y="953249"/>
        <a:ext cx="7316837" cy="476333"/>
      </dsp:txXfrm>
    </dsp:sp>
    <dsp:sp modelId="{AD35C49F-D59D-4CC9-B0F6-37ED8E2E637F}">
      <dsp:nvSpPr>
        <dsp:cNvPr id="0" name=""/>
        <dsp:cNvSpPr/>
      </dsp:nvSpPr>
      <dsp:spPr>
        <a:xfrm>
          <a:off x="0" y="1429583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66855-D081-414E-9559-9A47953E8C8A}">
      <dsp:nvSpPr>
        <dsp:cNvPr id="0" name=""/>
        <dsp:cNvSpPr/>
      </dsp:nvSpPr>
      <dsp:spPr>
        <a:xfrm>
          <a:off x="0" y="1429583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Validar dados de entrada e criar alertas de erro</a:t>
          </a:r>
          <a:endParaRPr lang="en-US" sz="1800" kern="1200"/>
        </a:p>
      </dsp:txBody>
      <dsp:txXfrm>
        <a:off x="0" y="1429583"/>
        <a:ext cx="7316837" cy="476333"/>
      </dsp:txXfrm>
    </dsp:sp>
    <dsp:sp modelId="{BF56B712-4042-4120-A07A-229E8DCBD469}">
      <dsp:nvSpPr>
        <dsp:cNvPr id="0" name=""/>
        <dsp:cNvSpPr/>
      </dsp:nvSpPr>
      <dsp:spPr>
        <a:xfrm>
          <a:off x="0" y="1905917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470470"/>
              <a:satOff val="-7898"/>
              <a:lumOff val="27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813A29-DA28-4741-80ED-8B5C83CE1FEC}">
      <dsp:nvSpPr>
        <dsp:cNvPr id="0" name=""/>
        <dsp:cNvSpPr/>
      </dsp:nvSpPr>
      <dsp:spPr>
        <a:xfrm>
          <a:off x="0" y="1905917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fórmulas personalizadas e funções definidas pelo usuário</a:t>
          </a:r>
          <a:endParaRPr lang="en-US" sz="1800" kern="1200"/>
        </a:p>
      </dsp:txBody>
      <dsp:txXfrm>
        <a:off x="0" y="1905917"/>
        <a:ext cx="7316837" cy="476333"/>
      </dsp:txXfrm>
    </dsp:sp>
    <dsp:sp modelId="{451860E2-B24F-436B-8F9E-835352C99A96}">
      <dsp:nvSpPr>
        <dsp:cNvPr id="0" name=""/>
        <dsp:cNvSpPr/>
      </dsp:nvSpPr>
      <dsp:spPr>
        <a:xfrm>
          <a:off x="0" y="2382250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838087"/>
              <a:satOff val="-9872"/>
              <a:lumOff val="33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E40DDA-3289-47E5-AFBE-A592DAACEADF}">
      <dsp:nvSpPr>
        <dsp:cNvPr id="0" name=""/>
        <dsp:cNvSpPr/>
      </dsp:nvSpPr>
      <dsp:spPr>
        <a:xfrm>
          <a:off x="0" y="238225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interfaces personalizadas de usuário para coletar e exibir informações</a:t>
          </a:r>
          <a:endParaRPr lang="en-US" sz="1800" kern="1200"/>
        </a:p>
      </dsp:txBody>
      <dsp:txXfrm>
        <a:off x="0" y="2382251"/>
        <a:ext cx="7316837" cy="476333"/>
      </dsp:txXfrm>
    </dsp:sp>
    <dsp:sp modelId="{4402C222-E995-4682-A020-CEE8DD05ABD4}">
      <dsp:nvSpPr>
        <dsp:cNvPr id="0" name=""/>
        <dsp:cNvSpPr/>
      </dsp:nvSpPr>
      <dsp:spPr>
        <a:xfrm>
          <a:off x="0" y="2858584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FA4938-A4B0-47E0-A66E-1169E7B24CDB}">
      <dsp:nvSpPr>
        <dsp:cNvPr id="0" name=""/>
        <dsp:cNvSpPr/>
      </dsp:nvSpPr>
      <dsp:spPr>
        <a:xfrm>
          <a:off x="0" y="2858584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tarefas repetitivas, como copiar e colar dados</a:t>
          </a:r>
          <a:endParaRPr lang="en-US" sz="1800" kern="1200"/>
        </a:p>
      </dsp:txBody>
      <dsp:txXfrm>
        <a:off x="0" y="2858584"/>
        <a:ext cx="7316837" cy="476333"/>
      </dsp:txXfrm>
    </dsp:sp>
    <dsp:sp modelId="{FBD1BA9F-3FC8-48EA-B3FC-FABD1D8E98A2}">
      <dsp:nvSpPr>
        <dsp:cNvPr id="0" name=""/>
        <dsp:cNvSpPr/>
      </dsp:nvSpPr>
      <dsp:spPr>
        <a:xfrm>
          <a:off x="0" y="3334918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573322"/>
              <a:satOff val="-13821"/>
              <a:lumOff val="47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CFAD0-153C-42CF-A1AD-6367EBAAAB8D}">
      <dsp:nvSpPr>
        <dsp:cNvPr id="0" name=""/>
        <dsp:cNvSpPr/>
      </dsp:nvSpPr>
      <dsp:spPr>
        <a:xfrm>
          <a:off x="0" y="3334918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gráficos avançados e dinâmicos</a:t>
          </a:r>
          <a:endParaRPr lang="en-US" sz="1800" kern="1200"/>
        </a:p>
      </dsp:txBody>
      <dsp:txXfrm>
        <a:off x="0" y="3334918"/>
        <a:ext cx="7316837" cy="476333"/>
      </dsp:txXfrm>
    </dsp:sp>
    <dsp:sp modelId="{043D8F4F-0999-45EE-B01D-302F915F808C}">
      <dsp:nvSpPr>
        <dsp:cNvPr id="0" name=""/>
        <dsp:cNvSpPr/>
      </dsp:nvSpPr>
      <dsp:spPr>
        <a:xfrm>
          <a:off x="0" y="3811252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940939"/>
              <a:satOff val="-15796"/>
              <a:lumOff val="5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FD9B6E-BA99-40B0-8009-C1356FC0E560}">
      <dsp:nvSpPr>
        <dsp:cNvPr id="0" name=""/>
        <dsp:cNvSpPr/>
      </dsp:nvSpPr>
      <dsp:spPr>
        <a:xfrm>
          <a:off x="0" y="3811252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formulários de entrada de dados personalizados</a:t>
          </a:r>
          <a:endParaRPr lang="en-US" sz="1800" kern="1200"/>
        </a:p>
      </dsp:txBody>
      <dsp:txXfrm>
        <a:off x="0" y="3811252"/>
        <a:ext cx="7316837" cy="476333"/>
      </dsp:txXfrm>
    </dsp:sp>
    <dsp:sp modelId="{C7AEECFB-BC52-43AE-A4D9-4C3CEB70415F}">
      <dsp:nvSpPr>
        <dsp:cNvPr id="0" name=""/>
        <dsp:cNvSpPr/>
      </dsp:nvSpPr>
      <dsp:spPr>
        <a:xfrm>
          <a:off x="0" y="4287586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E053E3-D1F0-400E-8AA6-F64DF152D1CD}">
      <dsp:nvSpPr>
        <dsp:cNvPr id="0" name=""/>
        <dsp:cNvSpPr/>
      </dsp:nvSpPr>
      <dsp:spPr>
        <a:xfrm>
          <a:off x="0" y="4287586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Integrar o Excel com outros aplicativos do Office e do Windows.</a:t>
          </a:r>
          <a:endParaRPr lang="en-US" sz="1800" kern="1200"/>
        </a:p>
      </dsp:txBody>
      <dsp:txXfrm>
        <a:off x="0" y="4287586"/>
        <a:ext cx="7316837" cy="4763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0533C-68DA-4955-829E-D4A720D7B1C7}">
      <dsp:nvSpPr>
        <dsp:cNvPr id="0" name=""/>
        <dsp:cNvSpPr/>
      </dsp:nvSpPr>
      <dsp:spPr>
        <a:xfrm>
          <a:off x="0" y="112652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Sub : Inicia uma macro.</a:t>
          </a:r>
          <a:endParaRPr lang="en-US" sz="1700" kern="1200"/>
        </a:p>
      </dsp:txBody>
      <dsp:txXfrm>
        <a:off x="18934" y="1145463"/>
        <a:ext cx="7560942" cy="349987"/>
      </dsp:txXfrm>
    </dsp:sp>
    <dsp:sp modelId="{7597600C-52B1-4BFE-AD09-577EFAE46BE0}">
      <dsp:nvSpPr>
        <dsp:cNvPr id="0" name=""/>
        <dsp:cNvSpPr/>
      </dsp:nvSpPr>
      <dsp:spPr>
        <a:xfrm>
          <a:off x="0" y="156334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 err="1"/>
            <a:t>End</a:t>
          </a:r>
          <a:r>
            <a:rPr lang="pt-BR" sz="1700" b="0" i="0" kern="1200" dirty="0"/>
            <a:t> Sub : Finaliza a macro.</a:t>
          </a:r>
          <a:endParaRPr lang="en-US" sz="1700" kern="1200" dirty="0"/>
        </a:p>
      </dsp:txBody>
      <dsp:txXfrm>
        <a:off x="18934" y="1582278"/>
        <a:ext cx="7560942" cy="349987"/>
      </dsp:txXfrm>
    </dsp:sp>
    <dsp:sp modelId="{BB7BC293-D949-4A35-A300-2E905E5B1DE3}">
      <dsp:nvSpPr>
        <dsp:cNvPr id="0" name=""/>
        <dsp:cNvSpPr/>
      </dsp:nvSpPr>
      <dsp:spPr>
        <a:xfrm>
          <a:off x="0" y="200015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Range("A1").Select : Seleciona a célula A1 na planilha ativa.</a:t>
          </a:r>
          <a:endParaRPr lang="en-US" sz="1700" kern="1200"/>
        </a:p>
      </dsp:txBody>
      <dsp:txXfrm>
        <a:off x="18934" y="2019093"/>
        <a:ext cx="7560942" cy="349987"/>
      </dsp:txXfrm>
    </dsp:sp>
    <dsp:sp modelId="{94698AA7-17EC-4701-895F-D31C2A49E51F}">
      <dsp:nvSpPr>
        <dsp:cNvPr id="0" name=""/>
        <dsp:cNvSpPr/>
      </dsp:nvSpPr>
      <dsp:spPr>
        <a:xfrm>
          <a:off x="0" y="243697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ActiveCell.Value = "texto" : Insere o valor "texto" na célula ativa.</a:t>
          </a:r>
          <a:endParaRPr lang="en-US" sz="1700" kern="1200"/>
        </a:p>
      </dsp:txBody>
      <dsp:txXfrm>
        <a:off x="18934" y="2455908"/>
        <a:ext cx="7560942" cy="349987"/>
      </dsp:txXfrm>
    </dsp:sp>
    <dsp:sp modelId="{49FF0B1D-F4FD-42F0-8D67-38F7F380FF07}">
      <dsp:nvSpPr>
        <dsp:cNvPr id="0" name=""/>
        <dsp:cNvSpPr/>
      </dsp:nvSpPr>
      <dsp:spPr>
        <a:xfrm>
          <a:off x="0" y="287378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ActiveCell.Offset(1, 0).Select : Seleciona a célula abaixo da célula ativa.</a:t>
          </a:r>
          <a:endParaRPr lang="en-US" sz="1700" kern="1200"/>
        </a:p>
      </dsp:txBody>
      <dsp:txXfrm>
        <a:off x="18934" y="2892723"/>
        <a:ext cx="7560942" cy="349987"/>
      </dsp:txXfrm>
    </dsp:sp>
    <dsp:sp modelId="{7A29C41D-C53E-4FE1-8C72-CB3C040B5DF6}">
      <dsp:nvSpPr>
        <dsp:cNvPr id="0" name=""/>
        <dsp:cNvSpPr/>
      </dsp:nvSpPr>
      <dsp:spPr>
        <a:xfrm>
          <a:off x="0" y="331060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If condição Then : Inicia uma estrutura de decisão condicional.</a:t>
          </a:r>
          <a:endParaRPr lang="en-US" sz="1700" kern="1200"/>
        </a:p>
      </dsp:txBody>
      <dsp:txXfrm>
        <a:off x="18934" y="3329538"/>
        <a:ext cx="7560942" cy="349987"/>
      </dsp:txXfrm>
    </dsp:sp>
    <dsp:sp modelId="{F8590201-8D9E-4536-B23E-B0DC90DCD859}">
      <dsp:nvSpPr>
        <dsp:cNvPr id="0" name=""/>
        <dsp:cNvSpPr/>
      </dsp:nvSpPr>
      <dsp:spPr>
        <a:xfrm>
          <a:off x="0" y="374741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 : Inicia um bloco de código que será executado se a condição for falsa.</a:t>
          </a:r>
          <a:endParaRPr lang="en-US" sz="1700" kern="1200"/>
        </a:p>
      </dsp:txBody>
      <dsp:txXfrm>
        <a:off x="18934" y="3766353"/>
        <a:ext cx="7560942" cy="349987"/>
      </dsp:txXfrm>
    </dsp:sp>
    <dsp:sp modelId="{764C73FB-B762-4829-A9D4-4F40F5C2F85E}">
      <dsp:nvSpPr>
        <dsp:cNvPr id="0" name=""/>
        <dsp:cNvSpPr/>
      </dsp:nvSpPr>
      <dsp:spPr>
        <a:xfrm>
          <a:off x="0" y="418423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ElseIf condição Then : Permite testar outra condição se a primeira condição for falsa.</a:t>
          </a:r>
          <a:endParaRPr lang="en-US" sz="1700" kern="1200"/>
        </a:p>
      </dsp:txBody>
      <dsp:txXfrm>
        <a:off x="18934" y="4203168"/>
        <a:ext cx="7560942" cy="349987"/>
      </dsp:txXfrm>
    </dsp:sp>
    <dsp:sp modelId="{58D4D20C-4ABF-45F9-856E-200EAB9B88FE}">
      <dsp:nvSpPr>
        <dsp:cNvPr id="0" name=""/>
        <dsp:cNvSpPr/>
      </dsp:nvSpPr>
      <dsp:spPr>
        <a:xfrm>
          <a:off x="0" y="462104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For i = 1 To 10 : Inicia um loop que executa um bloco de código repetidamente.</a:t>
          </a:r>
          <a:endParaRPr lang="en-US" sz="1700" kern="1200"/>
        </a:p>
      </dsp:txBody>
      <dsp:txXfrm>
        <a:off x="18934" y="4639983"/>
        <a:ext cx="7560942" cy="349987"/>
      </dsp:txXfrm>
    </dsp:sp>
    <dsp:sp modelId="{16D277E7-DA59-4ADE-A8C1-C93A507B158C}">
      <dsp:nvSpPr>
        <dsp:cNvPr id="0" name=""/>
        <dsp:cNvSpPr/>
      </dsp:nvSpPr>
      <dsp:spPr>
        <a:xfrm>
          <a:off x="0" y="505786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Next i : Finaliza um loop For.</a:t>
          </a:r>
          <a:endParaRPr lang="en-US" sz="1700" kern="1200"/>
        </a:p>
      </dsp:txBody>
      <dsp:txXfrm>
        <a:off x="18934" y="5076798"/>
        <a:ext cx="7560942" cy="3499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81A33-5A59-402B-AB81-2BB4C3090D8A}">
      <dsp:nvSpPr>
        <dsp:cNvPr id="0" name=""/>
        <dsp:cNvSpPr/>
      </dsp:nvSpPr>
      <dsp:spPr>
        <a:xfrm>
          <a:off x="0" y="782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Worksheets("Planilha1").</a:t>
          </a:r>
          <a:r>
            <a:rPr lang="pt-BR" sz="1500" b="0" i="0" kern="1200" dirty="0" err="1"/>
            <a:t>Activate</a:t>
          </a:r>
          <a:r>
            <a:rPr lang="pt-BR" sz="1500" b="0" i="0" kern="1200" dirty="0"/>
            <a:t> : Ativa a planilha "Planilha1".</a:t>
          </a:r>
          <a:endParaRPr lang="en-US" sz="1500" kern="1200" dirty="0"/>
        </a:p>
      </dsp:txBody>
      <dsp:txXfrm>
        <a:off x="26625" y="34453"/>
        <a:ext cx="7437666" cy="492171"/>
      </dsp:txXfrm>
    </dsp:sp>
    <dsp:sp modelId="{CFB5E967-AFA5-46AE-9F54-918F81415543}">
      <dsp:nvSpPr>
        <dsp:cNvPr id="0" name=""/>
        <dsp:cNvSpPr/>
      </dsp:nvSpPr>
      <dsp:spPr>
        <a:xfrm>
          <a:off x="0" y="596449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Cells(1, 1).Value = "valor" : Insere o valor "valor" na célula A1.</a:t>
          </a:r>
          <a:endParaRPr lang="en-US" sz="1500" kern="1200"/>
        </a:p>
      </dsp:txBody>
      <dsp:txXfrm>
        <a:off x="26625" y="623074"/>
        <a:ext cx="7437666" cy="492171"/>
      </dsp:txXfrm>
    </dsp:sp>
    <dsp:sp modelId="{3D732EC7-AF88-4B25-9C52-4C5A5CA19090}">
      <dsp:nvSpPr>
        <dsp:cNvPr id="0" name=""/>
        <dsp:cNvSpPr/>
      </dsp:nvSpPr>
      <dsp:spPr>
        <a:xfrm>
          <a:off x="0" y="121082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ActiveSheet.Name = "Nova Planilha" : Renomeia a planilha ativa para "Nova Planilha".</a:t>
          </a:r>
          <a:endParaRPr lang="en-US" sz="1500" kern="1200"/>
        </a:p>
      </dsp:txBody>
      <dsp:txXfrm>
        <a:off x="26625" y="1237450"/>
        <a:ext cx="7437666" cy="492171"/>
      </dsp:txXfrm>
    </dsp:sp>
    <dsp:sp modelId="{47B6A1A7-E0A8-4438-BF92-5CAE68F36561}">
      <dsp:nvSpPr>
        <dsp:cNvPr id="0" name=""/>
        <dsp:cNvSpPr/>
      </dsp:nvSpPr>
      <dsp:spPr>
        <a:xfrm>
          <a:off x="0" y="1773691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Range("A1:A10").ClearContents : Limpa o conteúdo das células A1 a A10.</a:t>
          </a:r>
          <a:endParaRPr lang="en-US" sz="1500" kern="1200"/>
        </a:p>
      </dsp:txBody>
      <dsp:txXfrm>
        <a:off x="26625" y="1800316"/>
        <a:ext cx="7437666" cy="492171"/>
      </dsp:txXfrm>
    </dsp:sp>
    <dsp:sp modelId="{D5390C45-5964-4F78-9916-3A752AA1E1C4}">
      <dsp:nvSpPr>
        <dsp:cNvPr id="0" name=""/>
        <dsp:cNvSpPr/>
      </dsp:nvSpPr>
      <dsp:spPr>
        <a:xfrm>
          <a:off x="0" y="2362312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Application.ScreenUpdating = False : Desativa a atualização de tela para melhorar o desempenho.</a:t>
          </a:r>
          <a:endParaRPr lang="en-US" sz="1500" kern="1200"/>
        </a:p>
      </dsp:txBody>
      <dsp:txXfrm>
        <a:off x="26625" y="2388937"/>
        <a:ext cx="7437666" cy="492171"/>
      </dsp:txXfrm>
    </dsp:sp>
    <dsp:sp modelId="{B9C77C58-5B71-433B-980A-D288A62EC2D9}">
      <dsp:nvSpPr>
        <dsp:cNvPr id="0" name=""/>
        <dsp:cNvSpPr/>
      </dsp:nvSpPr>
      <dsp:spPr>
        <a:xfrm>
          <a:off x="0" y="2950934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 err="1"/>
            <a:t>MsgBox</a:t>
          </a:r>
          <a:r>
            <a:rPr lang="pt-BR" sz="1500" b="0" i="0" kern="1200" dirty="0"/>
            <a:t> "mensagem" : Exibe uma caixa de mensagem com o texto "mensagem".</a:t>
          </a:r>
          <a:endParaRPr lang="en-US" sz="1500" kern="1200" dirty="0"/>
        </a:p>
      </dsp:txBody>
      <dsp:txXfrm>
        <a:off x="26625" y="2977559"/>
        <a:ext cx="7437666" cy="492171"/>
      </dsp:txXfrm>
    </dsp:sp>
    <dsp:sp modelId="{04D8E98D-D1E4-43D6-86D6-6F825746CD11}">
      <dsp:nvSpPr>
        <dsp:cNvPr id="0" name=""/>
        <dsp:cNvSpPr/>
      </dsp:nvSpPr>
      <dsp:spPr>
        <a:xfrm>
          <a:off x="0" y="353955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InputBox("mensagem") : Exibe uma caixa de diálogo que solicita que o usuário insira um valor.</a:t>
          </a:r>
          <a:endParaRPr lang="en-US" sz="1500" kern="1200"/>
        </a:p>
      </dsp:txBody>
      <dsp:txXfrm>
        <a:off x="26625" y="3566180"/>
        <a:ext cx="7437666" cy="492171"/>
      </dsp:txXfrm>
    </dsp:sp>
    <dsp:sp modelId="{381E2390-CADF-46AB-BB4A-ABA061C956B7}">
      <dsp:nvSpPr>
        <dsp:cNvPr id="0" name=""/>
        <dsp:cNvSpPr/>
      </dsp:nvSpPr>
      <dsp:spPr>
        <a:xfrm>
          <a:off x="0" y="4128176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Dim variavel As Integer : Declara uma variável do tipo Integer.</a:t>
          </a:r>
          <a:endParaRPr lang="en-US" sz="1500" kern="1200"/>
        </a:p>
      </dsp:txBody>
      <dsp:txXfrm>
        <a:off x="26625" y="4154801"/>
        <a:ext cx="7437666" cy="492171"/>
      </dsp:txXfrm>
    </dsp:sp>
    <dsp:sp modelId="{A738028F-DCFC-4F57-8DB2-B722B9782A03}">
      <dsp:nvSpPr>
        <dsp:cNvPr id="0" name=""/>
        <dsp:cNvSpPr/>
      </dsp:nvSpPr>
      <dsp:spPr>
        <a:xfrm>
          <a:off x="0" y="4716797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variavel = 10 : Atribui o valor 10 à variável.</a:t>
          </a:r>
          <a:endParaRPr lang="en-US" sz="1500" kern="1200"/>
        </a:p>
      </dsp:txBody>
      <dsp:txXfrm>
        <a:off x="26625" y="4743422"/>
        <a:ext cx="7437666" cy="492171"/>
      </dsp:txXfrm>
    </dsp:sp>
    <dsp:sp modelId="{0D28F1D6-6294-4BC3-B099-23CC90A78A29}">
      <dsp:nvSpPr>
        <dsp:cNvPr id="0" name=""/>
        <dsp:cNvSpPr/>
      </dsp:nvSpPr>
      <dsp:spPr>
        <a:xfrm>
          <a:off x="0" y="530541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MsgBox "O valor é " &amp; variavel : Exibe uma mensagem que inclui o valor da variável.</a:t>
          </a:r>
          <a:endParaRPr lang="en-US" sz="1500" kern="1200"/>
        </a:p>
      </dsp:txBody>
      <dsp:txXfrm>
        <a:off x="26625" y="5332043"/>
        <a:ext cx="7437666" cy="4921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8CE0-9349-4FCD-8945-D7E673C055E1}">
      <dsp:nvSpPr>
        <dsp:cNvPr id="0" name=""/>
        <dsp:cNvSpPr/>
      </dsp:nvSpPr>
      <dsp:spPr>
        <a:xfrm>
          <a:off x="0" y="26155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 err="1"/>
            <a:t>Debugar</a:t>
          </a:r>
          <a:r>
            <a:rPr lang="pt-BR" sz="1900" b="0" i="0" kern="1200" dirty="0"/>
            <a:t> códigos é um processo essencial durante o desenvolvimento de programas e scripts. Isso porque é comum que erros de lógica ou sintaxe sejam encontrados durante o processo de criação e, sem a depuração adequada, esses erros podem passar despercebidos e prejudicar a execução do programa.</a:t>
          </a:r>
          <a:endParaRPr lang="en-US" sz="1900" kern="1200" dirty="0"/>
        </a:p>
      </dsp:txBody>
      <dsp:txXfrm>
        <a:off x="59685" y="321243"/>
        <a:ext cx="9897289" cy="1103280"/>
      </dsp:txXfrm>
    </dsp:sp>
    <dsp:sp modelId="{07A236B9-4D59-460E-9189-853F5E2671E5}">
      <dsp:nvSpPr>
        <dsp:cNvPr id="0" name=""/>
        <dsp:cNvSpPr/>
      </dsp:nvSpPr>
      <dsp:spPr>
        <a:xfrm>
          <a:off x="0" y="153892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Debugar é um processo de identificar e corrigir erros no código-fonte, garantindo que o programa execute corretamente. O processo de depuração envolve a identificação do erro, localização do código que está causando o problema e correção do erro.</a:t>
          </a:r>
          <a:endParaRPr lang="en-US" sz="1900" kern="1200"/>
        </a:p>
      </dsp:txBody>
      <dsp:txXfrm>
        <a:off x="59685" y="1598613"/>
        <a:ext cx="9897289" cy="1103280"/>
      </dsp:txXfrm>
    </dsp:sp>
    <dsp:sp modelId="{758C933A-FFDC-4957-87B9-E1D48464D65D}">
      <dsp:nvSpPr>
        <dsp:cNvPr id="0" name=""/>
        <dsp:cNvSpPr/>
      </dsp:nvSpPr>
      <dsp:spPr>
        <a:xfrm>
          <a:off x="0" y="281629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Existem diversas ferramentas disponíveis para depuração de códigos, como a execução passo a passo do código, visualização do conteúdo das variáveis e monitoramento do fluxo de execução do programa. A depuração de códigos é uma habilidade fundamental para qualquer programador, já que é uma parte importante do processo de desenvolvimento de software.</a:t>
          </a:r>
          <a:endParaRPr lang="en-US" sz="1900" kern="1200"/>
        </a:p>
      </dsp:txBody>
      <dsp:txXfrm>
        <a:off x="59685" y="2875983"/>
        <a:ext cx="9897289" cy="11032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75196-F611-4F6A-BEB7-C656689093C8}">
      <dsp:nvSpPr>
        <dsp:cNvPr id="0" name=""/>
        <dsp:cNvSpPr/>
      </dsp:nvSpPr>
      <dsp:spPr>
        <a:xfrm>
          <a:off x="0" y="138371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1: Ativar as variáveis</a:t>
          </a:r>
          <a:endParaRPr lang="en-US" sz="1000" kern="1200"/>
        </a:p>
      </dsp:txBody>
      <dsp:txXfrm>
        <a:off x="18098" y="156469"/>
        <a:ext cx="10040226" cy="334547"/>
      </dsp:txXfrm>
    </dsp:sp>
    <dsp:sp modelId="{673F4168-96A4-453F-9D6D-CC7DC97EA758}">
      <dsp:nvSpPr>
        <dsp:cNvPr id="0" name=""/>
        <dsp:cNvSpPr/>
      </dsp:nvSpPr>
      <dsp:spPr>
        <a:xfrm>
          <a:off x="0" y="537915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22419"/>
                <a:satOff val="-2708"/>
                <a:lumOff val="-5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"/>
                <a:satOff val="-2708"/>
                <a:lumOff val="-5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 dirty="0"/>
            <a:t>Antes de começar a depurar, certifique-se de que as variáveis estejam habilitadas. Você pode fazer isso indo para Ferramentas -&gt; Opções -&gt; Editor de VBA e selecionando a opção "Variáveis ​​Locais" e "</a:t>
          </a:r>
          <a:r>
            <a:rPr lang="pt-BR" sz="1000" b="0" i="0" kern="1200" dirty="0" err="1"/>
            <a:t>Watch</a:t>
          </a:r>
          <a:r>
            <a:rPr lang="pt-BR" sz="1000" b="0" i="0" kern="1200" dirty="0"/>
            <a:t> </a:t>
          </a:r>
          <a:r>
            <a:rPr lang="pt-BR" sz="1000" b="0" i="0" kern="1200" dirty="0" err="1"/>
            <a:t>Window</a:t>
          </a:r>
          <a:r>
            <a:rPr lang="pt-BR" sz="1000" b="0" i="0" kern="1200" dirty="0"/>
            <a:t>" na seção "Depuração". Isso permitirá que você veja as variáveis ​​e seus valores em tempo real.</a:t>
          </a:r>
          <a:endParaRPr lang="en-US" sz="1000" kern="1200" dirty="0"/>
        </a:p>
      </dsp:txBody>
      <dsp:txXfrm>
        <a:off x="18098" y="556013"/>
        <a:ext cx="10040226" cy="334547"/>
      </dsp:txXfrm>
    </dsp:sp>
    <dsp:sp modelId="{8AF6445A-14C7-44E6-B87F-37E6DDFEE336}">
      <dsp:nvSpPr>
        <dsp:cNvPr id="0" name=""/>
        <dsp:cNvSpPr/>
      </dsp:nvSpPr>
      <dsp:spPr>
        <a:xfrm>
          <a:off x="0" y="937459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244839"/>
                <a:satOff val="-5416"/>
                <a:lumOff val="-1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44839"/>
                <a:satOff val="-5416"/>
                <a:lumOff val="-1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2: Colocar o ponto de interrupção</a:t>
          </a:r>
          <a:endParaRPr lang="en-US" sz="1000" kern="1200"/>
        </a:p>
      </dsp:txBody>
      <dsp:txXfrm>
        <a:off x="18098" y="955557"/>
        <a:ext cx="10040226" cy="334547"/>
      </dsp:txXfrm>
    </dsp:sp>
    <dsp:sp modelId="{DE560389-C6A3-4BD5-ACE3-57247FC4FA45}">
      <dsp:nvSpPr>
        <dsp:cNvPr id="0" name=""/>
        <dsp:cNvSpPr/>
      </dsp:nvSpPr>
      <dsp:spPr>
        <a:xfrm>
          <a:off x="0" y="1337002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Selecione a linha onde deseja começar a depuração e coloque um ponto de interrupção clicando na margem esquerda da linha. Isso fará com que o código pare naquele ponto durante a execução.</a:t>
          </a:r>
          <a:endParaRPr lang="en-US" sz="1000" kern="1200"/>
        </a:p>
      </dsp:txBody>
      <dsp:txXfrm>
        <a:off x="18098" y="1355100"/>
        <a:ext cx="10040226" cy="334547"/>
      </dsp:txXfrm>
    </dsp:sp>
    <dsp:sp modelId="{4EF836AE-EF9C-4B96-A6FC-229B464C3CDF}">
      <dsp:nvSpPr>
        <dsp:cNvPr id="0" name=""/>
        <dsp:cNvSpPr/>
      </dsp:nvSpPr>
      <dsp:spPr>
        <a:xfrm>
          <a:off x="0" y="1736546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3: Executar o código</a:t>
          </a:r>
          <a:endParaRPr lang="en-US" sz="1000" kern="1200"/>
        </a:p>
      </dsp:txBody>
      <dsp:txXfrm>
        <a:off x="18098" y="1754644"/>
        <a:ext cx="10040226" cy="334547"/>
      </dsp:txXfrm>
    </dsp:sp>
    <dsp:sp modelId="{1DBA49B0-7654-4382-BF10-31FD675F1071}">
      <dsp:nvSpPr>
        <dsp:cNvPr id="0" name=""/>
        <dsp:cNvSpPr/>
      </dsp:nvSpPr>
      <dsp:spPr>
        <a:xfrm>
          <a:off x="0" y="2136090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612096"/>
                <a:satOff val="-13540"/>
                <a:lumOff val="-26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12096"/>
                <a:satOff val="-13540"/>
                <a:lumOff val="-26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Execute o código pressionando a tecla F5 ou clicando no botão "Executar" na barra de ferramentas. O código será executado até o ponto de interrupção e parará ali.</a:t>
          </a:r>
          <a:endParaRPr lang="en-US" sz="1000" kern="1200"/>
        </a:p>
      </dsp:txBody>
      <dsp:txXfrm>
        <a:off x="18098" y="2154188"/>
        <a:ext cx="10040226" cy="334547"/>
      </dsp:txXfrm>
    </dsp:sp>
    <dsp:sp modelId="{1DE6C412-9A21-4D4B-9861-828189AAC9B1}">
      <dsp:nvSpPr>
        <dsp:cNvPr id="0" name=""/>
        <dsp:cNvSpPr/>
      </dsp:nvSpPr>
      <dsp:spPr>
        <a:xfrm>
          <a:off x="0" y="2535634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4: Verificar a variável na janela "Immediate"</a:t>
          </a:r>
          <a:endParaRPr lang="en-US" sz="1000" kern="1200"/>
        </a:p>
      </dsp:txBody>
      <dsp:txXfrm>
        <a:off x="18098" y="2553732"/>
        <a:ext cx="10040226" cy="334547"/>
      </dsp:txXfrm>
    </dsp:sp>
    <dsp:sp modelId="{FB884A02-A505-43E1-8696-C5C939394E60}">
      <dsp:nvSpPr>
        <dsp:cNvPr id="0" name=""/>
        <dsp:cNvSpPr/>
      </dsp:nvSpPr>
      <dsp:spPr>
        <a:xfrm>
          <a:off x="0" y="2935177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856935"/>
                <a:satOff val="-18955"/>
                <a:lumOff val="-37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56935"/>
                <a:satOff val="-18955"/>
                <a:lumOff val="-37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Na janela "Immediate", que pode ser aberta pressionando Ctrl + G, digite o comando Debug.Print seguido pelo nome da variável que deseja imprimir. Por exemplo, se a variável que você deseja imprimir é chamada "variavel1", digite "Debug.Print variavel1".</a:t>
          </a:r>
          <a:endParaRPr lang="en-US" sz="1000" kern="1200"/>
        </a:p>
      </dsp:txBody>
      <dsp:txXfrm>
        <a:off x="18098" y="2953275"/>
        <a:ext cx="10040226" cy="334547"/>
      </dsp:txXfrm>
    </dsp:sp>
    <dsp:sp modelId="{CAA3A740-A76C-4159-9D77-ED8964BE2FBD}">
      <dsp:nvSpPr>
        <dsp:cNvPr id="0" name=""/>
        <dsp:cNvSpPr/>
      </dsp:nvSpPr>
      <dsp:spPr>
        <a:xfrm>
          <a:off x="0" y="3334721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5: Verificar a variável na janela "Immediate"</a:t>
          </a:r>
          <a:endParaRPr lang="en-US" sz="1000" kern="1200"/>
        </a:p>
      </dsp:txBody>
      <dsp:txXfrm>
        <a:off x="18098" y="3352819"/>
        <a:ext cx="10040226" cy="334547"/>
      </dsp:txXfrm>
    </dsp:sp>
    <dsp:sp modelId="{7B3A3773-90B6-478B-AD65-6CF9681409BB}">
      <dsp:nvSpPr>
        <dsp:cNvPr id="0" name=""/>
        <dsp:cNvSpPr/>
      </dsp:nvSpPr>
      <dsp:spPr>
        <a:xfrm>
          <a:off x="0" y="3734265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Execute o comando pressionando Enter e o valor da variável será impresso na janela "Immediate".</a:t>
          </a:r>
          <a:endParaRPr lang="en-US" sz="1000" kern="1200"/>
        </a:p>
      </dsp:txBody>
      <dsp:txXfrm>
        <a:off x="18098" y="3752363"/>
        <a:ext cx="10040226" cy="334547"/>
      </dsp:txXfrm>
    </dsp:sp>
    <dsp:sp modelId="{D41E61B9-D5DD-4768-AD33-BFE91EDC1CC1}">
      <dsp:nvSpPr>
        <dsp:cNvPr id="0" name=""/>
        <dsp:cNvSpPr/>
      </dsp:nvSpPr>
      <dsp:spPr>
        <a:xfrm>
          <a:off x="0" y="4133809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224192"/>
                <a:satOff val="-27079"/>
                <a:lumOff val="-5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2"/>
                <a:satOff val="-27079"/>
                <a:lumOff val="-5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6: Continuar a execução do código</a:t>
          </a:r>
          <a:endParaRPr lang="en-US" sz="1000" kern="1200"/>
        </a:p>
      </dsp:txBody>
      <dsp:txXfrm>
        <a:off x="18098" y="4151907"/>
        <a:ext cx="10040226" cy="334547"/>
      </dsp:txXfrm>
    </dsp:sp>
    <dsp:sp modelId="{149B978E-A59C-40FA-9DD0-7F4246A02BF6}">
      <dsp:nvSpPr>
        <dsp:cNvPr id="0" name=""/>
        <dsp:cNvSpPr/>
      </dsp:nvSpPr>
      <dsp:spPr>
        <a:xfrm>
          <a:off x="0" y="4533352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346612"/>
                <a:satOff val="-29787"/>
                <a:lumOff val="-59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346612"/>
                <a:satOff val="-29787"/>
                <a:lumOff val="-59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Para continuar a execução do código, pressione F5 novamente ou clique no botão "Executar" na barra de ferramentas.</a:t>
          </a:r>
          <a:endParaRPr lang="en-US" sz="1000" kern="1200"/>
        </a:p>
      </dsp:txBody>
      <dsp:txXfrm>
        <a:off x="18098" y="4551450"/>
        <a:ext cx="10040226" cy="334547"/>
      </dsp:txXfrm>
    </dsp:sp>
    <dsp:sp modelId="{3ADF8804-55A4-46ED-BD71-962F60AD52B9}">
      <dsp:nvSpPr>
        <dsp:cNvPr id="0" name=""/>
        <dsp:cNvSpPr/>
      </dsp:nvSpPr>
      <dsp:spPr>
        <a:xfrm>
          <a:off x="0" y="4932896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O uso do Debug.Print é uma ferramenta útil para depurar o código e entender o fluxo do programa, permitindo que você veja o valor de variáveis ​​em tempo real.</a:t>
          </a:r>
          <a:endParaRPr lang="en-US" sz="1000" kern="1200"/>
        </a:p>
      </dsp:txBody>
      <dsp:txXfrm>
        <a:off x="18098" y="4950994"/>
        <a:ext cx="10040226" cy="3345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1D26-0D1C-417B-90C4-B0D2A24C5EC6}">
      <dsp:nvSpPr>
        <dsp:cNvPr id="0" name=""/>
        <dsp:cNvSpPr/>
      </dsp:nvSpPr>
      <dsp:spPr>
        <a:xfrm>
          <a:off x="0" y="759150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E861C-8775-46AF-9C4A-1139F3F42989}">
      <dsp:nvSpPr>
        <dsp:cNvPr id="0" name=""/>
        <dsp:cNvSpPr/>
      </dsp:nvSpPr>
      <dsp:spPr>
        <a:xfrm>
          <a:off x="423956" y="1074489"/>
          <a:ext cx="770829" cy="770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419B-4A17-4065-B819-290D538FE110}">
      <dsp:nvSpPr>
        <dsp:cNvPr id="0" name=""/>
        <dsp:cNvSpPr/>
      </dsp:nvSpPr>
      <dsp:spPr>
        <a:xfrm>
          <a:off x="1618742" y="759150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Onde "</a:t>
          </a:r>
          <a:r>
            <a:rPr lang="pt-BR" sz="1500" b="0" i="0" kern="1200" dirty="0" err="1"/>
            <a:t>nome_da_subrotina</a:t>
          </a:r>
          <a:r>
            <a:rPr lang="pt-BR" sz="1500" b="0" i="0" kern="1200" dirty="0"/>
            <a:t>" é o nome que você escolhe para sua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e "código a ser executado" é o conjunto de instruções VBA que você deseja executar.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pode receber ou não parâmetros, dependendo de suas necessidades. A palavra-chave "Sub" é usada para declarar que você está criando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.</a:t>
          </a:r>
          <a:endParaRPr lang="en-US" sz="1500" kern="1200" dirty="0"/>
        </a:p>
      </dsp:txBody>
      <dsp:txXfrm>
        <a:off x="1618742" y="759150"/>
        <a:ext cx="7420154" cy="1401508"/>
      </dsp:txXfrm>
    </dsp:sp>
    <dsp:sp modelId="{0E8DFF85-6DC2-440C-AD06-6ECE66530A9F}">
      <dsp:nvSpPr>
        <dsp:cNvPr id="0" name=""/>
        <dsp:cNvSpPr/>
      </dsp:nvSpPr>
      <dsp:spPr>
        <a:xfrm>
          <a:off x="0" y="2511036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8973E-B6DF-44F7-9A03-D8562D81CB53}">
      <dsp:nvSpPr>
        <dsp:cNvPr id="0" name=""/>
        <dsp:cNvSpPr/>
      </dsp:nvSpPr>
      <dsp:spPr>
        <a:xfrm>
          <a:off x="423956" y="2826375"/>
          <a:ext cx="770829" cy="770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A1751-F7DD-4AAD-8BE3-34E58A1DA418}">
      <dsp:nvSpPr>
        <dsp:cNvPr id="0" name=""/>
        <dsp:cNvSpPr/>
      </dsp:nvSpPr>
      <dsp:spPr>
        <a:xfrm>
          <a:off x="1618742" y="2511036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 sz="1500" kern="1200"/>
        </a:p>
      </dsp:txBody>
      <dsp:txXfrm>
        <a:off x="1618742" y="2511036"/>
        <a:ext cx="7420154" cy="14015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5F5C-6732-49FE-93B8-2CFFF837D3BC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7C91D-38D4-44F8-928C-A4497FCEB2C6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 sz="1800" kern="1200"/>
        </a:p>
      </dsp:txBody>
      <dsp:txXfrm>
        <a:off x="556261" y="527785"/>
        <a:ext cx="4082322" cy="2534708"/>
      </dsp:txXfrm>
    </dsp:sp>
    <dsp:sp modelId="{1668DD3F-FE60-4C6A-A5F7-14B536F0BC77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91547-81EF-47AC-BE3E-160195B40F60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Existem vários tipos de dados disponíveis no VBA, incluindo Integer, Long, Single, Double, String, Boolean, Date, Variant e Object.</a:t>
          </a:r>
          <a:endParaRPr lang="en-US" sz="1800" kern="1200"/>
        </a:p>
      </dsp:txBody>
      <dsp:txXfrm>
        <a:off x="5738531" y="527785"/>
        <a:ext cx="4082322" cy="2534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96E2-8E8C-42C8-BA6F-02344A7BC604}">
      <dsp:nvSpPr>
        <dsp:cNvPr id="0" name=""/>
        <dsp:cNvSpPr/>
      </dsp:nvSpPr>
      <dsp:spPr>
        <a:xfrm>
          <a:off x="0" y="669687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8DF00-FEFD-4A84-8CD3-D601C946FDDE}">
      <dsp:nvSpPr>
        <dsp:cNvPr id="0" name=""/>
        <dsp:cNvSpPr/>
      </dsp:nvSpPr>
      <dsp:spPr>
        <a:xfrm>
          <a:off x="373994" y="947864"/>
          <a:ext cx="679989" cy="679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6A69-22F5-4104-8051-46457E226DB3}">
      <dsp:nvSpPr>
        <dsp:cNvPr id="0" name=""/>
        <dsp:cNvSpPr/>
      </dsp:nvSpPr>
      <dsp:spPr>
        <a:xfrm>
          <a:off x="1427978" y="669687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Os condicionais "IF" e "Else" são usados no VBA para executar um bloco de código se uma condição for verdadeira e outro bloco de código se a condição for falsa.</a:t>
          </a:r>
          <a:endParaRPr lang="en-US" sz="1700" kern="1200" dirty="0"/>
        </a:p>
      </dsp:txBody>
      <dsp:txXfrm>
        <a:off x="1427978" y="669687"/>
        <a:ext cx="5246842" cy="1236345"/>
      </dsp:txXfrm>
    </dsp:sp>
    <dsp:sp modelId="{1DF5EA1A-9A86-4F19-BD12-F7C4D760DA1C}">
      <dsp:nvSpPr>
        <dsp:cNvPr id="0" name=""/>
        <dsp:cNvSpPr/>
      </dsp:nvSpPr>
      <dsp:spPr>
        <a:xfrm>
          <a:off x="0" y="2215118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14BF-6E72-4C00-96B1-85976CA78B5B}">
      <dsp:nvSpPr>
        <dsp:cNvPr id="0" name=""/>
        <dsp:cNvSpPr/>
      </dsp:nvSpPr>
      <dsp:spPr>
        <a:xfrm>
          <a:off x="373994" y="2493296"/>
          <a:ext cx="679989" cy="679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0A85-755D-406F-8A5B-BBE6A4A866D3}">
      <dsp:nvSpPr>
        <dsp:cNvPr id="0" name=""/>
        <dsp:cNvSpPr/>
      </dsp:nvSpPr>
      <dsp:spPr>
        <a:xfrm>
          <a:off x="1427978" y="2215118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 sz="1700" kern="1200"/>
        </a:p>
      </dsp:txBody>
      <dsp:txXfrm>
        <a:off x="1427978" y="2215118"/>
        <a:ext cx="5246842" cy="123634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3552-2EC7-4E44-AE8D-1D7CE7C19D0B}">
      <dsp:nvSpPr>
        <dsp:cNvPr id="0" name=""/>
        <dsp:cNvSpPr/>
      </dsp:nvSpPr>
      <dsp:spPr>
        <a:xfrm>
          <a:off x="0" y="250177"/>
          <a:ext cx="9130807" cy="897682"/>
        </a:xfrm>
        <a:prstGeom prst="roundRect">
          <a:avLst/>
        </a:prstGeom>
        <a:solidFill>
          <a:srgbClr val="4E2D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Loops são uma forma útil de repetir a execução de um conjunto de instruções várias vezes. Existem dois tipos principais de loops no VBA:</a:t>
          </a:r>
          <a:endParaRPr lang="en-US" sz="1800" kern="1200" dirty="0"/>
        </a:p>
      </dsp:txBody>
      <dsp:txXfrm>
        <a:off x="43821" y="293998"/>
        <a:ext cx="9043165" cy="810040"/>
      </dsp:txXfrm>
    </dsp:sp>
    <dsp:sp modelId="{2D6DA504-57F1-43A6-8029-8B1824B31999}">
      <dsp:nvSpPr>
        <dsp:cNvPr id="0" name=""/>
        <dsp:cNvSpPr/>
      </dsp:nvSpPr>
      <dsp:spPr>
        <a:xfrm>
          <a:off x="0" y="1199700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- For Next Loop: este tipo de loop é usado quando você sabe quantas vezes deseja executar um conjunto de instruções. A sintaxe básica do loop For Next está na imagem 1:</a:t>
          </a:r>
          <a:endParaRPr lang="en-US" sz="1800" kern="1200" dirty="0"/>
        </a:p>
      </dsp:txBody>
      <dsp:txXfrm>
        <a:off x="43821" y="1243521"/>
        <a:ext cx="9043165" cy="810040"/>
      </dsp:txXfrm>
    </dsp:sp>
    <dsp:sp modelId="{7214AFC4-AFA3-4A01-9548-533DFA3D14B9}">
      <dsp:nvSpPr>
        <dsp:cNvPr id="0" name=""/>
        <dsp:cNvSpPr/>
      </dsp:nvSpPr>
      <dsp:spPr>
        <a:xfrm>
          <a:off x="0" y="2149222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"variável" é o nome da variável que você está usando para controlar o loop, "</a:t>
          </a:r>
          <a:r>
            <a:rPr lang="pt-BR" sz="1800" b="0" i="0" kern="1200" dirty="0" err="1"/>
            <a:t>valor_inicial</a:t>
          </a:r>
          <a:r>
            <a:rPr lang="pt-BR" sz="1800" b="0" i="0" kern="1200" dirty="0"/>
            <a:t>" é o valor inicial da variável, "</a:t>
          </a:r>
          <a:r>
            <a:rPr lang="pt-BR" sz="1800" b="0" i="0" kern="1200" dirty="0" err="1"/>
            <a:t>valor_final</a:t>
          </a:r>
          <a:r>
            <a:rPr lang="pt-BR" sz="1800" b="0" i="0" kern="1200" dirty="0"/>
            <a:t>" é o valor final da variável e "passo" é opcional e é usado para definir o incremento ou decremento da variável a cada iteração do loop.</a:t>
          </a:r>
          <a:endParaRPr lang="en-US" sz="1800" kern="1200" dirty="0"/>
        </a:p>
      </dsp:txBody>
      <dsp:txXfrm>
        <a:off x="43821" y="2193043"/>
        <a:ext cx="9043165" cy="810040"/>
      </dsp:txXfrm>
    </dsp:sp>
    <dsp:sp modelId="{97862933-8C58-44B0-95AA-E44164F80559}">
      <dsp:nvSpPr>
        <dsp:cNvPr id="0" name=""/>
        <dsp:cNvSpPr/>
      </dsp:nvSpPr>
      <dsp:spPr>
        <a:xfrm>
          <a:off x="0" y="3098745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 -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está na imagem 2:</a:t>
          </a:r>
          <a:endParaRPr lang="en-US" sz="1800" kern="1200" dirty="0"/>
        </a:p>
      </dsp:txBody>
      <dsp:txXfrm>
        <a:off x="43821" y="3142566"/>
        <a:ext cx="9043165" cy="810040"/>
      </dsp:txXfrm>
    </dsp:sp>
    <dsp:sp modelId="{8A4E7280-CA69-418B-ABAF-C570B6F2BDF3}">
      <dsp:nvSpPr>
        <dsp:cNvPr id="0" name=""/>
        <dsp:cNvSpPr/>
      </dsp:nvSpPr>
      <dsp:spPr>
        <a:xfrm>
          <a:off x="0" y="4048267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"condição" é uma expressão que avalia para Verdadeiro ou Falso e é usada para controlar a execução do loop.</a:t>
          </a:r>
          <a:endParaRPr lang="en-US" sz="1800" kern="1200" dirty="0"/>
        </a:p>
      </dsp:txBody>
      <dsp:txXfrm>
        <a:off x="43821" y="4092088"/>
        <a:ext cx="9043165" cy="81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93E5A-953B-4A77-91A8-AAC61A8C7027}">
      <dsp:nvSpPr>
        <dsp:cNvPr id="0" name=""/>
        <dsp:cNvSpPr/>
      </dsp:nvSpPr>
      <dsp:spPr>
        <a:xfrm>
          <a:off x="0" y="357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ADF1-4D86-492A-976C-81C2FD232D2A}">
      <dsp:nvSpPr>
        <dsp:cNvPr id="0" name=""/>
        <dsp:cNvSpPr/>
      </dsp:nvSpPr>
      <dsp:spPr>
        <a:xfrm>
          <a:off x="148723" y="110978"/>
          <a:ext cx="270406" cy="27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DAF5-9AAF-40B4-A41C-71128CF85AFF}">
      <dsp:nvSpPr>
        <dsp:cNvPr id="0" name=""/>
        <dsp:cNvSpPr/>
      </dsp:nvSpPr>
      <dsp:spPr>
        <a:xfrm>
          <a:off x="567854" y="357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Visual Basic for Applications (VBA) De forma </a:t>
          </a:r>
          <a:r>
            <a:rPr lang="en-US" sz="1600" kern="1200" dirty="0" err="1">
              <a:solidFill>
                <a:schemeClr val="tx1"/>
              </a:solidFill>
            </a:rPr>
            <a:t>Geral</a:t>
          </a:r>
          <a:r>
            <a:rPr lang="en-US" sz="1600" kern="1200" dirty="0">
              <a:solidFill>
                <a:schemeClr val="tx1"/>
              </a:solidFill>
            </a:rPr>
            <a:t>.</a:t>
          </a:r>
        </a:p>
      </dsp:txBody>
      <dsp:txXfrm>
        <a:off x="567854" y="357"/>
        <a:ext cx="9725007" cy="491648"/>
      </dsp:txXfrm>
    </dsp:sp>
    <dsp:sp modelId="{10C1FF02-98A1-49E3-ADBB-EA796553790B}">
      <dsp:nvSpPr>
        <dsp:cNvPr id="0" name=""/>
        <dsp:cNvSpPr/>
      </dsp:nvSpPr>
      <dsp:spPr>
        <a:xfrm>
          <a:off x="0" y="614918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8FB4-73A7-487A-90A1-7DE79AD9F0D4}">
      <dsp:nvSpPr>
        <dsp:cNvPr id="0" name=""/>
        <dsp:cNvSpPr/>
      </dsp:nvSpPr>
      <dsp:spPr>
        <a:xfrm>
          <a:off x="148723" y="725539"/>
          <a:ext cx="270406" cy="27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CB2BB-A8E8-4D86-8D79-A9A27CDC3AF6}">
      <dsp:nvSpPr>
        <dsp:cNvPr id="0" name=""/>
        <dsp:cNvSpPr/>
      </dsp:nvSpPr>
      <dsp:spPr>
        <a:xfrm>
          <a:off x="567854" y="614918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Conhecimento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na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integração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programas</a:t>
          </a:r>
          <a:r>
            <a:rPr lang="en-US" sz="1600" kern="1200" dirty="0">
              <a:solidFill>
                <a:schemeClr val="tx1"/>
              </a:solidFill>
            </a:rPr>
            <a:t> com o Excel via </a:t>
          </a:r>
          <a:r>
            <a:rPr lang="en-US" sz="1600" kern="1200" dirty="0" err="1">
              <a:solidFill>
                <a:schemeClr val="tx1"/>
              </a:solidFill>
            </a:rPr>
            <a:t>referências</a:t>
          </a:r>
          <a:r>
            <a:rPr lang="en-US" sz="1600" kern="1200" dirty="0">
              <a:solidFill>
                <a:schemeClr val="tx1"/>
              </a:solidFill>
            </a:rPr>
            <a:t> e plugins.</a:t>
          </a:r>
        </a:p>
      </dsp:txBody>
      <dsp:txXfrm>
        <a:off x="567854" y="614918"/>
        <a:ext cx="9725007" cy="491648"/>
      </dsp:txXfrm>
    </dsp:sp>
    <dsp:sp modelId="{EB1DE1B5-D3C4-4184-AF51-E8F3C0E1108F}">
      <dsp:nvSpPr>
        <dsp:cNvPr id="0" name=""/>
        <dsp:cNvSpPr/>
      </dsp:nvSpPr>
      <dsp:spPr>
        <a:xfrm>
          <a:off x="0" y="1211548"/>
          <a:ext cx="10292861" cy="491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655D-9BB6-45A6-926D-CCA9EC8D4A12}">
      <dsp:nvSpPr>
        <dsp:cNvPr id="0" name=""/>
        <dsp:cNvSpPr/>
      </dsp:nvSpPr>
      <dsp:spPr>
        <a:xfrm>
          <a:off x="148723" y="1340100"/>
          <a:ext cx="270406" cy="27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6A46-3AE9-499E-817C-03019C92FFD3}">
      <dsp:nvSpPr>
        <dsp:cNvPr id="0" name=""/>
        <dsp:cNvSpPr/>
      </dsp:nvSpPr>
      <dsp:spPr>
        <a:xfrm>
          <a:off x="567854" y="1229479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Criar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conteúdos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Auxílio</a:t>
          </a:r>
          <a:r>
            <a:rPr lang="en-US" sz="1600" kern="1200" dirty="0">
              <a:solidFill>
                <a:schemeClr val="tx1"/>
              </a:solidFill>
            </a:rPr>
            <a:t> Visual no VBA.</a:t>
          </a:r>
        </a:p>
      </dsp:txBody>
      <dsp:txXfrm>
        <a:off x="567854" y="1229479"/>
        <a:ext cx="9725007" cy="491648"/>
      </dsp:txXfrm>
    </dsp:sp>
    <dsp:sp modelId="{49544BB7-380D-4D95-ACCF-A472DF22EA06}">
      <dsp:nvSpPr>
        <dsp:cNvPr id="0" name=""/>
        <dsp:cNvSpPr/>
      </dsp:nvSpPr>
      <dsp:spPr>
        <a:xfrm>
          <a:off x="0" y="1844040"/>
          <a:ext cx="10292861" cy="491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236D-9595-423B-ACE4-85CC749C6C7E}">
      <dsp:nvSpPr>
        <dsp:cNvPr id="0" name=""/>
        <dsp:cNvSpPr/>
      </dsp:nvSpPr>
      <dsp:spPr>
        <a:xfrm>
          <a:off x="148723" y="1954661"/>
          <a:ext cx="270406" cy="27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3F93-43E3-438A-B89A-A8C64311C713}">
      <dsp:nvSpPr>
        <dsp:cNvPr id="0" name=""/>
        <dsp:cNvSpPr/>
      </dsp:nvSpPr>
      <dsp:spPr>
        <a:xfrm>
          <a:off x="567854" y="1844040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do SAP Script integrado ao VBA (Brose).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1844040"/>
        <a:ext cx="9725007" cy="491648"/>
      </dsp:txXfrm>
    </dsp:sp>
    <dsp:sp modelId="{5327511F-F00A-4B8F-B7ED-FDABDABC5D09}">
      <dsp:nvSpPr>
        <dsp:cNvPr id="0" name=""/>
        <dsp:cNvSpPr/>
      </dsp:nvSpPr>
      <dsp:spPr>
        <a:xfrm>
          <a:off x="0" y="2458601"/>
          <a:ext cx="10292861" cy="491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9E25E-F728-4F48-9917-7B80AE4F7E2F}">
      <dsp:nvSpPr>
        <dsp:cNvPr id="0" name=""/>
        <dsp:cNvSpPr/>
      </dsp:nvSpPr>
      <dsp:spPr>
        <a:xfrm>
          <a:off x="148723" y="2569222"/>
          <a:ext cx="270406" cy="27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E4AB1-0475-4F73-991A-F10BC7C5D49D}">
      <dsp:nvSpPr>
        <dsp:cNvPr id="0" name=""/>
        <dsp:cNvSpPr/>
      </dsp:nvSpPr>
      <dsp:spPr>
        <a:xfrm>
          <a:off x="567854" y="2458601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2458601"/>
        <a:ext cx="9725007" cy="491648"/>
      </dsp:txXfrm>
    </dsp:sp>
    <dsp:sp modelId="{817C6672-C710-40F6-B8BA-4016049BF5A3}">
      <dsp:nvSpPr>
        <dsp:cNvPr id="0" name=""/>
        <dsp:cNvSpPr/>
      </dsp:nvSpPr>
      <dsp:spPr>
        <a:xfrm>
          <a:off x="0" y="3073162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8737-A417-4CD7-98BF-FAC649E6230B}">
      <dsp:nvSpPr>
        <dsp:cNvPr id="0" name=""/>
        <dsp:cNvSpPr/>
      </dsp:nvSpPr>
      <dsp:spPr>
        <a:xfrm>
          <a:off x="148723" y="3183783"/>
          <a:ext cx="270406" cy="270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0146-B903-4C78-A607-C631A8D0655E}">
      <dsp:nvSpPr>
        <dsp:cNvPr id="0" name=""/>
        <dsp:cNvSpPr/>
      </dsp:nvSpPr>
      <dsp:spPr>
        <a:xfrm>
          <a:off x="567854" y="3073162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073162"/>
        <a:ext cx="9725007" cy="491648"/>
      </dsp:txXfrm>
    </dsp:sp>
    <dsp:sp modelId="{17CD8C8B-0D0A-47C9-B0D7-495AB8FB1F84}">
      <dsp:nvSpPr>
        <dsp:cNvPr id="0" name=""/>
        <dsp:cNvSpPr/>
      </dsp:nvSpPr>
      <dsp:spPr>
        <a:xfrm>
          <a:off x="0" y="3687723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57C9-C77A-4384-904D-7D48B048C5AB}">
      <dsp:nvSpPr>
        <dsp:cNvPr id="0" name=""/>
        <dsp:cNvSpPr/>
      </dsp:nvSpPr>
      <dsp:spPr>
        <a:xfrm>
          <a:off x="148723" y="3798344"/>
          <a:ext cx="270406" cy="2704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103D8-7A68-4561-A0E7-F2F8B5E184D4}">
      <dsp:nvSpPr>
        <dsp:cNvPr id="0" name=""/>
        <dsp:cNvSpPr/>
      </dsp:nvSpPr>
      <dsp:spPr>
        <a:xfrm>
          <a:off x="567854" y="3687723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687723"/>
        <a:ext cx="9725007" cy="491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D8E5-67DE-4652-80C7-2EB9305DFA6B}">
      <dsp:nvSpPr>
        <dsp:cNvPr id="0" name=""/>
        <dsp:cNvSpPr/>
      </dsp:nvSpPr>
      <dsp:spPr>
        <a:xfrm>
          <a:off x="0" y="28765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 sz="1600" kern="1200"/>
        </a:p>
      </dsp:txBody>
      <dsp:txXfrm>
        <a:off x="71279" y="358936"/>
        <a:ext cx="4568125" cy="1317601"/>
      </dsp:txXfrm>
    </dsp:sp>
    <dsp:sp modelId="{F5BDC6B1-75D4-473D-88A1-40C1952CE9A1}">
      <dsp:nvSpPr>
        <dsp:cNvPr id="0" name=""/>
        <dsp:cNvSpPr/>
      </dsp:nvSpPr>
      <dsp:spPr>
        <a:xfrm>
          <a:off x="0" y="179389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 sz="1600" kern="1200"/>
        </a:p>
      </dsp:txBody>
      <dsp:txXfrm>
        <a:off x="71279" y="1865176"/>
        <a:ext cx="4568125" cy="131760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081C-2B80-4BDD-9BFF-7BECA82DF024}">
      <dsp:nvSpPr>
        <dsp:cNvPr id="0" name=""/>
        <dsp:cNvSpPr/>
      </dsp:nvSpPr>
      <dsp:spPr>
        <a:xfrm>
          <a:off x="0" y="33610"/>
          <a:ext cx="9221785" cy="652859"/>
        </a:xfrm>
        <a:prstGeom prst="roundRect">
          <a:avLst/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sz="1800" kern="1200" dirty="0"/>
        </a:p>
      </dsp:txBody>
      <dsp:txXfrm>
        <a:off x="31870" y="65480"/>
        <a:ext cx="9158045" cy="58911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1F664-ACE5-4C30-86CC-2F1935A893C6}">
      <dsp:nvSpPr>
        <dsp:cNvPr id="0" name=""/>
        <dsp:cNvSpPr/>
      </dsp:nvSpPr>
      <dsp:spPr>
        <a:xfrm>
          <a:off x="0" y="30944"/>
          <a:ext cx="9905999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1 - Grave uma macro para selecionar a célula A1, digitar "Olá mundo!" e formatar o texto em negrito.</a:t>
          </a:r>
          <a:endParaRPr lang="en-US" sz="2100" kern="1200" dirty="0"/>
        </a:p>
      </dsp:txBody>
      <dsp:txXfrm>
        <a:off x="40780" y="71724"/>
        <a:ext cx="9824439" cy="753819"/>
      </dsp:txXfrm>
    </dsp:sp>
    <dsp:sp modelId="{D69D065C-66A8-4E70-833D-11210E83FB89}">
      <dsp:nvSpPr>
        <dsp:cNvPr id="0" name=""/>
        <dsp:cNvSpPr/>
      </dsp:nvSpPr>
      <dsp:spPr>
        <a:xfrm>
          <a:off x="0" y="926805"/>
          <a:ext cx="9905999" cy="835379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2 - Grave uma macro para selecionar as células A1 a A5, preencher com a cor azul e adicionar uma borda com linha dupla em volta.</a:t>
          </a:r>
          <a:endParaRPr lang="en-US" sz="2100" kern="1200" dirty="0"/>
        </a:p>
      </dsp:txBody>
      <dsp:txXfrm>
        <a:off x="40780" y="967585"/>
        <a:ext cx="9824439" cy="753819"/>
      </dsp:txXfrm>
    </dsp:sp>
    <dsp:sp modelId="{87793B65-90C6-485B-AEBD-7964B1FFEECB}">
      <dsp:nvSpPr>
        <dsp:cNvPr id="0" name=""/>
        <dsp:cNvSpPr/>
      </dsp:nvSpPr>
      <dsp:spPr>
        <a:xfrm>
          <a:off x="0" y="1822665"/>
          <a:ext cx="9905999" cy="835379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3 - Grave uma macro para copiar a célula A1 e colar nas células B1 e C1, mantendo a formatação original.</a:t>
          </a:r>
          <a:endParaRPr lang="en-US" sz="2100" kern="1200" dirty="0"/>
        </a:p>
      </dsp:txBody>
      <dsp:txXfrm>
        <a:off x="40780" y="1863445"/>
        <a:ext cx="9824439" cy="753819"/>
      </dsp:txXfrm>
    </dsp:sp>
    <dsp:sp modelId="{125E445D-6F45-4553-94CF-0BF83F9BAA7B}">
      <dsp:nvSpPr>
        <dsp:cNvPr id="0" name=""/>
        <dsp:cNvSpPr/>
      </dsp:nvSpPr>
      <dsp:spPr>
        <a:xfrm>
          <a:off x="0" y="2718525"/>
          <a:ext cx="9905999" cy="83537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4 - Grave uma macro para inserir uma nova planilha no final do arquivo, renomear para "Vendas" e inserir as colunas A, B e C com os títulos "Produto", "Quantidade" e "Preço".</a:t>
          </a:r>
          <a:endParaRPr lang="en-US" sz="2100" kern="1200" dirty="0"/>
        </a:p>
      </dsp:txBody>
      <dsp:txXfrm>
        <a:off x="40780" y="2759305"/>
        <a:ext cx="9824439" cy="7538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E424A-DE56-4194-84BD-C4BCFAA58C4A}">
      <dsp:nvSpPr>
        <dsp:cNvPr id="0" name=""/>
        <dsp:cNvSpPr/>
      </dsp:nvSpPr>
      <dsp:spPr>
        <a:xfrm>
          <a:off x="0" y="75914"/>
          <a:ext cx="9906000" cy="799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5 - Declare uma variável inteira chamada "idade" e atribua o valor 25 a ela.</a:t>
          </a:r>
          <a:endParaRPr lang="en-US" sz="2200" kern="1200" dirty="0"/>
        </a:p>
      </dsp:txBody>
      <dsp:txXfrm>
        <a:off x="39050" y="114964"/>
        <a:ext cx="9827900" cy="721850"/>
      </dsp:txXfrm>
    </dsp:sp>
    <dsp:sp modelId="{FDC79BEC-908C-44AF-86FD-837FC706BB73}">
      <dsp:nvSpPr>
        <dsp:cNvPr id="0" name=""/>
        <dsp:cNvSpPr/>
      </dsp:nvSpPr>
      <dsp:spPr>
        <a:xfrm>
          <a:off x="0" y="939225"/>
          <a:ext cx="9906000" cy="799950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6 - Declare uma variável </a:t>
          </a:r>
          <a:r>
            <a:rPr lang="pt-BR" sz="2200" b="0" i="0" kern="1200" dirty="0" err="1"/>
            <a:t>string</a:t>
          </a:r>
          <a:r>
            <a:rPr lang="pt-BR" sz="2200" b="0" i="0" kern="1200" dirty="0"/>
            <a:t> chamada "nome" e atribua o valor "João da Silva" a ela.</a:t>
          </a:r>
          <a:endParaRPr lang="en-US" sz="2200" kern="1200" dirty="0"/>
        </a:p>
      </dsp:txBody>
      <dsp:txXfrm>
        <a:off x="39050" y="978275"/>
        <a:ext cx="9827900" cy="721850"/>
      </dsp:txXfrm>
    </dsp:sp>
    <dsp:sp modelId="{770DD4D4-A804-44A2-87B3-49C800111F7C}">
      <dsp:nvSpPr>
        <dsp:cNvPr id="0" name=""/>
        <dsp:cNvSpPr/>
      </dsp:nvSpPr>
      <dsp:spPr>
        <a:xfrm>
          <a:off x="0" y="1802536"/>
          <a:ext cx="9906000" cy="799950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7 - Declare uma variável booleana chamada "</a:t>
          </a:r>
          <a:r>
            <a:rPr lang="pt-BR" sz="2200" b="0" i="0" kern="1200" dirty="0" err="1"/>
            <a:t>temCarteira</a:t>
          </a:r>
          <a:r>
            <a:rPr lang="pt-BR" sz="2200" b="0" i="0" kern="1200" dirty="0"/>
            <a:t>" e atribua o valor "verdadeiro" a ela.</a:t>
          </a:r>
          <a:endParaRPr lang="en-US" sz="2200" kern="1200" dirty="0"/>
        </a:p>
      </dsp:txBody>
      <dsp:txXfrm>
        <a:off x="39050" y="1841586"/>
        <a:ext cx="9827900" cy="721850"/>
      </dsp:txXfrm>
    </dsp:sp>
    <dsp:sp modelId="{0513DBE6-2E89-427B-8A32-CBEA0A2CBBA9}">
      <dsp:nvSpPr>
        <dsp:cNvPr id="0" name=""/>
        <dsp:cNvSpPr/>
      </dsp:nvSpPr>
      <dsp:spPr>
        <a:xfrm>
          <a:off x="0" y="2665846"/>
          <a:ext cx="9906000" cy="79995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8 - Declare uma variável numérica de ponto flutuante chamada "peso" e atribua o valor 70,5 a ela.</a:t>
          </a:r>
          <a:endParaRPr lang="en-US" sz="2200" kern="1200" dirty="0"/>
        </a:p>
      </dsp:txBody>
      <dsp:txXfrm>
        <a:off x="39050" y="2704896"/>
        <a:ext cx="9827900" cy="7218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13208-5EF5-4DDF-9053-0C11941A54FF}">
      <dsp:nvSpPr>
        <dsp:cNvPr id="0" name=""/>
        <dsp:cNvSpPr/>
      </dsp:nvSpPr>
      <dsp:spPr>
        <a:xfrm>
          <a:off x="0" y="556719"/>
          <a:ext cx="10100329" cy="689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9 - Crie um condicional que verifica se a variável "idade" é maior ou igual a 18. Se for verdadeiro, exiba a mensagem "Maior de idade", senão exiba a mensagem "Menor de idade".</a:t>
          </a:r>
          <a:endParaRPr lang="pt-BR" sz="1900" kern="1200" dirty="0"/>
        </a:p>
      </dsp:txBody>
      <dsp:txXfrm>
        <a:off x="33641" y="590360"/>
        <a:ext cx="10033047" cy="621847"/>
      </dsp:txXfrm>
    </dsp:sp>
    <dsp:sp modelId="{262EE788-53B8-4843-9E02-D1F1A7E2BD60}">
      <dsp:nvSpPr>
        <dsp:cNvPr id="0" name=""/>
        <dsp:cNvSpPr/>
      </dsp:nvSpPr>
      <dsp:spPr>
        <a:xfrm>
          <a:off x="0" y="1300569"/>
          <a:ext cx="10100329" cy="689129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10 - Crie um condicional que verifica se a variável "nota" é maior ou igual a 7. Se for verdadeiro, exiba a mensagem "Aprovado", senão exiba a mensagem "Reprovado".</a:t>
          </a:r>
          <a:endParaRPr lang="pt-BR" sz="1900" kern="1200" dirty="0"/>
        </a:p>
      </dsp:txBody>
      <dsp:txXfrm>
        <a:off x="33641" y="1334210"/>
        <a:ext cx="10033047" cy="621847"/>
      </dsp:txXfrm>
    </dsp:sp>
    <dsp:sp modelId="{73A1F8F2-B3CF-4FD2-B557-81BDB193DE72}">
      <dsp:nvSpPr>
        <dsp:cNvPr id="0" name=""/>
        <dsp:cNvSpPr/>
      </dsp:nvSpPr>
      <dsp:spPr>
        <a:xfrm>
          <a:off x="0" y="2044419"/>
          <a:ext cx="10100329" cy="689129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11 - Crie um condicional que verifica se a variável "</a:t>
          </a:r>
          <a:r>
            <a:rPr lang="pt-BR" sz="1900" b="0" i="0" kern="1200" dirty="0" err="1"/>
            <a:t>temCarteira</a:t>
          </a:r>
          <a:r>
            <a:rPr lang="pt-BR" sz="1900" b="0" i="0" kern="1200" dirty="0"/>
            <a:t>" é verdadeira. Se for verdadeiro, exiba a mensagem "Pode dirigir", senão exiba a mensagem "Não pode dirigir".</a:t>
          </a:r>
          <a:endParaRPr lang="pt-BR" sz="1900" kern="1200" dirty="0"/>
        </a:p>
      </dsp:txBody>
      <dsp:txXfrm>
        <a:off x="33641" y="2078060"/>
        <a:ext cx="10033047" cy="621847"/>
      </dsp:txXfrm>
    </dsp:sp>
    <dsp:sp modelId="{5E3B5C6D-1D2C-4056-B24C-0D5CC895D200}">
      <dsp:nvSpPr>
        <dsp:cNvPr id="0" name=""/>
        <dsp:cNvSpPr/>
      </dsp:nvSpPr>
      <dsp:spPr>
        <a:xfrm>
          <a:off x="0" y="2788269"/>
          <a:ext cx="10100329" cy="68912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12 - Crie um condicional que verifica se a variável "peso" é menor ou igual a 60. Se for verdadeiro, exiba a mensagem "Abaixo do peso ideal", senão exiba a mensagem "Dentro do peso ideal".</a:t>
          </a:r>
          <a:endParaRPr lang="pt-BR" sz="1900" kern="1200" dirty="0"/>
        </a:p>
      </dsp:txBody>
      <dsp:txXfrm>
        <a:off x="33641" y="2821910"/>
        <a:ext cx="10033047" cy="62184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FE654-B372-4F31-A540-AB4626DD2350}">
      <dsp:nvSpPr>
        <dsp:cNvPr id="0" name=""/>
        <dsp:cNvSpPr/>
      </dsp:nvSpPr>
      <dsp:spPr>
        <a:xfrm>
          <a:off x="0" y="14980"/>
          <a:ext cx="10219764" cy="8363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13 - </a:t>
          </a:r>
          <a:r>
            <a:rPr lang="pt-BR" sz="2300" b="0" i="0" kern="1200"/>
            <a:t>Crie um loop que exiba na janela imediata do VBA os números de 1 a 10.</a:t>
          </a:r>
          <a:endParaRPr lang="pt-BR" sz="2300" kern="1200"/>
        </a:p>
      </dsp:txBody>
      <dsp:txXfrm>
        <a:off x="40825" y="55805"/>
        <a:ext cx="10138114" cy="754662"/>
      </dsp:txXfrm>
    </dsp:sp>
    <dsp:sp modelId="{CC9CA98C-DEFC-4897-BD0D-BC74505D4931}">
      <dsp:nvSpPr>
        <dsp:cNvPr id="0" name=""/>
        <dsp:cNvSpPr/>
      </dsp:nvSpPr>
      <dsp:spPr>
        <a:xfrm>
          <a:off x="0" y="917533"/>
          <a:ext cx="10219764" cy="836312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14 -  </a:t>
          </a:r>
          <a:r>
            <a:rPr lang="pt-BR" sz="2300" b="0" i="0" kern="1200"/>
            <a:t>Crie um loop que exiba na janela imediata do VBA a tabuada do número 7.</a:t>
          </a:r>
          <a:endParaRPr lang="pt-BR" sz="2300" kern="1200"/>
        </a:p>
      </dsp:txBody>
      <dsp:txXfrm>
        <a:off x="40825" y="958358"/>
        <a:ext cx="10138114" cy="754662"/>
      </dsp:txXfrm>
    </dsp:sp>
    <dsp:sp modelId="{334814B6-9301-4BA2-8139-E99550868A3E}">
      <dsp:nvSpPr>
        <dsp:cNvPr id="0" name=""/>
        <dsp:cNvSpPr/>
      </dsp:nvSpPr>
      <dsp:spPr>
        <a:xfrm>
          <a:off x="0" y="1820085"/>
          <a:ext cx="10219764" cy="836312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15 - </a:t>
          </a:r>
          <a:r>
            <a:rPr lang="pt-BR" sz="2300" b="0" i="0" kern="1200"/>
            <a:t>Crie um loop que preencha a coluna A da planilha ativa com os números de 1 a 10.</a:t>
          </a:r>
          <a:endParaRPr lang="pt-BR" sz="2300" kern="1200"/>
        </a:p>
      </dsp:txBody>
      <dsp:txXfrm>
        <a:off x="40825" y="1860910"/>
        <a:ext cx="10138114" cy="754662"/>
      </dsp:txXfrm>
    </dsp:sp>
    <dsp:sp modelId="{D803D45E-3005-4938-97EA-9E152FC202B0}">
      <dsp:nvSpPr>
        <dsp:cNvPr id="0" name=""/>
        <dsp:cNvSpPr/>
      </dsp:nvSpPr>
      <dsp:spPr>
        <a:xfrm>
          <a:off x="0" y="2722637"/>
          <a:ext cx="10219764" cy="836312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16 - </a:t>
          </a:r>
          <a:r>
            <a:rPr lang="pt-BR" sz="2300" b="0" i="0" kern="1200"/>
            <a:t>Crie um loop que calcule a soma dos números de 1 a 100 e exiba o resultado na janela imediata do VBA.</a:t>
          </a:r>
          <a:endParaRPr lang="pt-BR" sz="2300" kern="1200"/>
        </a:p>
      </dsp:txBody>
      <dsp:txXfrm>
        <a:off x="40825" y="2763462"/>
        <a:ext cx="10138114" cy="7546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E78FC-920D-42A3-9187-AEB89E0F6502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F6DD78-B750-4B67-B9C8-9D05DAB66A1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1 - Sub </a:t>
          </a:r>
          <a:r>
            <a:rPr lang="pt-BR" sz="2400" b="0" i="0" kern="1200" dirty="0" err="1"/>
            <a:t>HelloWorld</a:t>
          </a:r>
          <a:r>
            <a:rPr lang="pt-BR" sz="2400" b="0" i="0" kern="1200" dirty="0"/>
            <a:t>() Range("A1").</a:t>
          </a:r>
          <a:r>
            <a:rPr lang="pt-BR" sz="2400" b="0" i="0" kern="1200" dirty="0" err="1"/>
            <a:t>Select</a:t>
          </a:r>
          <a:r>
            <a:rPr lang="pt-BR" sz="2400" b="0" i="0" kern="1200" dirty="0"/>
            <a:t> ActiveCell.FormulaR1C1 = "Olá mundo!"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ActiveCell.Characters</a:t>
          </a:r>
          <a:r>
            <a:rPr lang="pt-BR" sz="2400" b="0" i="0" kern="1200" dirty="0"/>
            <a:t>(Start:=1, </a:t>
          </a:r>
          <a:r>
            <a:rPr lang="pt-BR" sz="2400" b="0" i="0" kern="1200" dirty="0" err="1"/>
            <a:t>Length</a:t>
          </a:r>
          <a:r>
            <a:rPr lang="pt-BR" sz="2400" b="0" i="0" kern="1200" dirty="0"/>
            <a:t>:=10).</a:t>
          </a:r>
          <a:r>
            <a:rPr lang="pt-BR" sz="2400" b="0" i="0" kern="1200" dirty="0" err="1"/>
            <a:t>Font</a:t>
          </a:r>
          <a:r>
            <a:rPr lang="pt-BR" sz="2400" b="0" i="0" kern="1200" dirty="0"/>
            <a:t> .</a:t>
          </a:r>
          <a:r>
            <a:rPr lang="pt-BR" sz="2400" b="0" i="0" kern="1200" dirty="0" err="1"/>
            <a:t>FontStyle</a:t>
          </a:r>
          <a:r>
            <a:rPr lang="pt-BR" sz="2400" b="0" i="0" kern="1200" dirty="0"/>
            <a:t> = "Negrito"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Sub</a:t>
          </a:r>
          <a:endParaRPr lang="en-US" sz="2400" kern="1200" dirty="0"/>
        </a:p>
      </dsp:txBody>
      <dsp:txXfrm>
        <a:off x="556261" y="527785"/>
        <a:ext cx="4082322" cy="2534708"/>
      </dsp:txXfrm>
    </dsp:sp>
    <dsp:sp modelId="{F915358D-C30E-45C8-BE6D-442EE8D5327E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D2452-235F-4826-826C-2E48524C5FE4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2 - Sub </a:t>
          </a:r>
          <a:r>
            <a:rPr lang="pt-BR" sz="2400" b="0" i="0" kern="1200" dirty="0" err="1"/>
            <a:t>ColorirCelulas</a:t>
          </a:r>
          <a:r>
            <a:rPr lang="pt-BR" sz="2400" b="0" i="0" kern="1200" dirty="0"/>
            <a:t>() Range("A1:A5").</a:t>
          </a:r>
          <a:r>
            <a:rPr lang="pt-BR" sz="2400" b="0" i="0" kern="1200" dirty="0" err="1"/>
            <a:t>Select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Selection.Interior</a:t>
          </a:r>
          <a:r>
            <a:rPr lang="pt-BR" sz="2400" b="0" i="0" kern="1200" dirty="0"/>
            <a:t> .Color = RGB(0, 0, 255)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Selection.Borders</a:t>
          </a:r>
          <a:r>
            <a:rPr lang="pt-BR" sz="2400" b="0" i="0" kern="1200" dirty="0"/>
            <a:t> .</a:t>
          </a:r>
          <a:r>
            <a:rPr lang="pt-BR" sz="2400" b="0" i="0" kern="1200" dirty="0" err="1"/>
            <a:t>LineStyle</a:t>
          </a:r>
          <a:r>
            <a:rPr lang="pt-BR" sz="2400" b="0" i="0" kern="1200" dirty="0"/>
            <a:t> = </a:t>
          </a:r>
          <a:r>
            <a:rPr lang="pt-BR" sz="2400" b="0" i="0" kern="1200" dirty="0" err="1"/>
            <a:t>xlDouble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Sub</a:t>
          </a:r>
          <a:endParaRPr lang="en-US" sz="2400" kern="1200" dirty="0"/>
        </a:p>
      </dsp:txBody>
      <dsp:txXfrm>
        <a:off x="5738531" y="527785"/>
        <a:ext cx="4082322" cy="253470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E2909-1FA3-4FD8-B875-FA48D22B8973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92F559-27CE-43E6-AF81-CCCBEFEBE64B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3 - Sub </a:t>
          </a:r>
          <a:r>
            <a:rPr lang="pt-BR" sz="1800" b="0" i="0" kern="1200" dirty="0" err="1"/>
            <a:t>CopiarCelula</a:t>
          </a:r>
          <a:r>
            <a:rPr lang="pt-BR" sz="1800" b="0" i="0" kern="1200" dirty="0"/>
            <a:t>() Range("A1").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</a:t>
          </a:r>
          <a:r>
            <a:rPr lang="pt-BR" sz="1800" b="0" i="0" kern="1200" dirty="0" err="1"/>
            <a:t>Selection.Copy</a:t>
          </a:r>
          <a:r>
            <a:rPr lang="pt-BR" sz="1800" b="0" i="0" kern="1200" dirty="0"/>
            <a:t> Range("B1:C1").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ActiveSheet.Paste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Application.CutCopyMode</a:t>
          </a:r>
          <a:r>
            <a:rPr lang="pt-BR" sz="1800" b="0" i="0" kern="1200" dirty="0"/>
            <a:t> = False </a:t>
          </a:r>
          <a:r>
            <a:rPr lang="pt-BR" sz="1800" b="0" i="0" kern="1200" dirty="0" err="1"/>
            <a:t>End</a:t>
          </a:r>
          <a:r>
            <a:rPr lang="pt-BR" sz="1800" b="0" i="0" kern="1200" dirty="0"/>
            <a:t> Sub</a:t>
          </a:r>
          <a:endParaRPr lang="en-US" sz="1800" kern="1200" dirty="0"/>
        </a:p>
      </dsp:txBody>
      <dsp:txXfrm>
        <a:off x="556261" y="527785"/>
        <a:ext cx="4082322" cy="2534708"/>
      </dsp:txXfrm>
    </dsp:sp>
    <dsp:sp modelId="{199CD646-2E73-41C4-83E1-A5870285EAFE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E5C94-F739-4281-99BA-5AAAB2FF0B71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4 - Sub </a:t>
          </a:r>
          <a:r>
            <a:rPr lang="pt-BR" sz="1800" b="0" i="0" kern="1200" dirty="0" err="1"/>
            <a:t>CriarPlanilhaVendas</a:t>
          </a:r>
          <a:r>
            <a:rPr lang="pt-BR" sz="1800" b="0" i="0" kern="1200" dirty="0"/>
            <a:t>() </a:t>
          </a:r>
          <a:r>
            <a:rPr lang="pt-BR" sz="1800" b="0" i="0" kern="1200" dirty="0" err="1"/>
            <a:t>Sheets.Add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After</a:t>
          </a:r>
          <a:r>
            <a:rPr lang="pt-BR" sz="1800" b="0" i="0" kern="1200" dirty="0"/>
            <a:t>:=</a:t>
          </a:r>
          <a:r>
            <a:rPr lang="pt-BR" sz="1800" b="0" i="0" kern="1200" dirty="0" err="1"/>
            <a:t>Sheets</a:t>
          </a:r>
          <a:r>
            <a:rPr lang="pt-BR" sz="1800" b="0" i="0" kern="1200" dirty="0"/>
            <a:t>(</a:t>
          </a:r>
          <a:r>
            <a:rPr lang="pt-BR" sz="1800" b="0" i="0" kern="1200" dirty="0" err="1"/>
            <a:t>Sheets.Count</a:t>
          </a:r>
          <a:r>
            <a:rPr lang="pt-BR" sz="1800" b="0" i="0" kern="1200" dirty="0"/>
            <a:t>) </a:t>
          </a:r>
          <a:r>
            <a:rPr lang="pt-BR" sz="1800" b="0" i="0" kern="1200" dirty="0" err="1"/>
            <a:t>Sheets</a:t>
          </a:r>
          <a:r>
            <a:rPr lang="pt-BR" sz="1800" b="0" i="0" kern="1200" dirty="0"/>
            <a:t>(</a:t>
          </a:r>
          <a:r>
            <a:rPr lang="pt-BR" sz="1800" b="0" i="0" kern="1200" dirty="0" err="1"/>
            <a:t>Sheets.Count</a:t>
          </a:r>
          <a:r>
            <a:rPr lang="pt-BR" sz="1800" b="0" i="0" kern="1200" dirty="0"/>
            <a:t>).</a:t>
          </a:r>
          <a:r>
            <a:rPr lang="pt-BR" sz="1800" b="0" i="0" kern="1200" dirty="0" err="1"/>
            <a:t>Name</a:t>
          </a:r>
          <a:r>
            <a:rPr lang="pt-BR" sz="1800" b="0" i="0" kern="1200" dirty="0"/>
            <a:t> = "Vendas" Range("A1").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"Produto" Range("B1").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"Quantidade" Range("C1").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"Preço" </a:t>
          </a:r>
          <a:r>
            <a:rPr lang="pt-BR" sz="1800" b="0" i="0" kern="1200" dirty="0" err="1"/>
            <a:t>End</a:t>
          </a:r>
          <a:r>
            <a:rPr lang="pt-BR" sz="1800" b="0" i="0" kern="1200" dirty="0"/>
            <a:t> Sub</a:t>
          </a:r>
          <a:endParaRPr lang="en-US" sz="1800" kern="1200" dirty="0"/>
        </a:p>
      </dsp:txBody>
      <dsp:txXfrm>
        <a:off x="5738531" y="527785"/>
        <a:ext cx="4082322" cy="253470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F0A91-3EC1-43EA-8A6A-E6A88318AF67}">
      <dsp:nvSpPr>
        <dsp:cNvPr id="0" name=""/>
        <dsp:cNvSpPr/>
      </dsp:nvSpPr>
      <dsp:spPr>
        <a:xfrm>
          <a:off x="3086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76D69-E0C4-4143-AC78-54CD59A8EB09}">
      <dsp:nvSpPr>
        <dsp:cNvPr id="0" name=""/>
        <dsp:cNvSpPr/>
      </dsp:nvSpPr>
      <dsp:spPr>
        <a:xfrm>
          <a:off x="247978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5 -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idade as </a:t>
          </a:r>
          <a:r>
            <a:rPr lang="pt-BR" sz="2000" b="0" i="0" kern="1200" dirty="0" err="1"/>
            <a:t>Integer</a:t>
          </a:r>
          <a:r>
            <a:rPr lang="pt-BR" sz="2000" b="0" i="0" kern="1200" dirty="0"/>
            <a:t> idade = 25</a:t>
          </a:r>
          <a:endParaRPr lang="en-US" sz="2000" kern="1200" dirty="0"/>
        </a:p>
      </dsp:txBody>
      <dsp:txXfrm>
        <a:off x="288970" y="1584187"/>
        <a:ext cx="2122041" cy="1317572"/>
      </dsp:txXfrm>
    </dsp:sp>
    <dsp:sp modelId="{95725FE4-FE46-4E7D-A39C-748F71E2047B}">
      <dsp:nvSpPr>
        <dsp:cNvPr id="0" name=""/>
        <dsp:cNvSpPr/>
      </dsp:nvSpPr>
      <dsp:spPr>
        <a:xfrm>
          <a:off x="2696895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3E7E-4BEA-455C-B16B-D186C4C83E75}">
      <dsp:nvSpPr>
        <dsp:cNvPr id="0" name=""/>
        <dsp:cNvSpPr/>
      </dsp:nvSpPr>
      <dsp:spPr>
        <a:xfrm>
          <a:off x="2941787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6 -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nome as </a:t>
          </a:r>
          <a:r>
            <a:rPr lang="pt-BR" sz="2000" b="0" i="0" kern="1200" dirty="0" err="1"/>
            <a:t>String</a:t>
          </a:r>
          <a:r>
            <a:rPr lang="pt-BR" sz="2000" b="0" i="0" kern="1200" dirty="0"/>
            <a:t> nome = "João da Silva"</a:t>
          </a:r>
          <a:endParaRPr lang="en-US" sz="2000" kern="1200" dirty="0"/>
        </a:p>
      </dsp:txBody>
      <dsp:txXfrm>
        <a:off x="2982779" y="1584187"/>
        <a:ext cx="2122041" cy="1317572"/>
      </dsp:txXfrm>
    </dsp:sp>
    <dsp:sp modelId="{66D116DB-765B-4178-A763-B8566BAFDA7E}">
      <dsp:nvSpPr>
        <dsp:cNvPr id="0" name=""/>
        <dsp:cNvSpPr/>
      </dsp:nvSpPr>
      <dsp:spPr>
        <a:xfrm>
          <a:off x="5390704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2DE5E-899A-4A6C-934F-CECFE8CC4C76}">
      <dsp:nvSpPr>
        <dsp:cNvPr id="0" name=""/>
        <dsp:cNvSpPr/>
      </dsp:nvSpPr>
      <dsp:spPr>
        <a:xfrm>
          <a:off x="5635596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7 -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</a:t>
          </a:r>
          <a:r>
            <a:rPr lang="pt-BR" sz="2000" b="0" i="0" kern="1200" dirty="0" err="1"/>
            <a:t>temCarteira</a:t>
          </a:r>
          <a:r>
            <a:rPr lang="pt-BR" sz="2000" b="0" i="0" kern="1200" dirty="0"/>
            <a:t> as </a:t>
          </a:r>
          <a:r>
            <a:rPr lang="pt-BR" sz="2000" b="0" i="0" kern="1200" dirty="0" err="1"/>
            <a:t>Boolean</a:t>
          </a:r>
          <a:r>
            <a:rPr lang="pt-BR" sz="2000" b="0" i="0" kern="1200" dirty="0"/>
            <a:t> </a:t>
          </a:r>
          <a:r>
            <a:rPr lang="pt-BR" sz="2000" b="0" i="0" kern="1200" dirty="0" err="1"/>
            <a:t>temCarteira</a:t>
          </a:r>
          <a:r>
            <a:rPr lang="pt-BR" sz="2000" b="0" i="0" kern="1200" dirty="0"/>
            <a:t> = </a:t>
          </a:r>
          <a:r>
            <a:rPr lang="pt-BR" sz="2000" b="0" i="0" kern="1200" dirty="0" err="1"/>
            <a:t>True</a:t>
          </a:r>
          <a:endParaRPr lang="en-US" sz="2000" kern="1200" dirty="0"/>
        </a:p>
      </dsp:txBody>
      <dsp:txXfrm>
        <a:off x="5676588" y="1584187"/>
        <a:ext cx="2122041" cy="1317572"/>
      </dsp:txXfrm>
    </dsp:sp>
    <dsp:sp modelId="{0CC117D0-8808-4023-B94B-620AA4FC095A}">
      <dsp:nvSpPr>
        <dsp:cNvPr id="0" name=""/>
        <dsp:cNvSpPr/>
      </dsp:nvSpPr>
      <dsp:spPr>
        <a:xfrm>
          <a:off x="8084513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A4DE9-8350-4B94-8FF8-04BF6877354E}">
      <dsp:nvSpPr>
        <dsp:cNvPr id="0" name=""/>
        <dsp:cNvSpPr/>
      </dsp:nvSpPr>
      <dsp:spPr>
        <a:xfrm>
          <a:off x="8329405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8 -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peso as Double peso = 70.5</a:t>
          </a:r>
          <a:endParaRPr lang="en-US" sz="2000" kern="1200" dirty="0"/>
        </a:p>
      </dsp:txBody>
      <dsp:txXfrm>
        <a:off x="8370397" y="1584187"/>
        <a:ext cx="2122041" cy="131757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1BECB-0E97-455E-8545-6DE1995047BD}">
      <dsp:nvSpPr>
        <dsp:cNvPr id="0" name=""/>
        <dsp:cNvSpPr/>
      </dsp:nvSpPr>
      <dsp:spPr>
        <a:xfrm>
          <a:off x="2902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3D853-624E-4C13-A839-99A1C726E1F6}">
      <dsp:nvSpPr>
        <dsp:cNvPr id="0" name=""/>
        <dsp:cNvSpPr/>
      </dsp:nvSpPr>
      <dsp:spPr>
        <a:xfrm>
          <a:off x="233139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9 -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idade &gt;= 18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"Maior de idade"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"Menor de idade"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271678" y="1282424"/>
        <a:ext cx="1995055" cy="1238726"/>
      </dsp:txXfrm>
    </dsp:sp>
    <dsp:sp modelId="{7E46A67B-454E-4D50-97D1-92004E24D762}">
      <dsp:nvSpPr>
        <dsp:cNvPr id="0" name=""/>
        <dsp:cNvSpPr/>
      </dsp:nvSpPr>
      <dsp:spPr>
        <a:xfrm>
          <a:off x="2535510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11DA6-9945-45C0-8289-F8276C7B8494}">
      <dsp:nvSpPr>
        <dsp:cNvPr id="0" name=""/>
        <dsp:cNvSpPr/>
      </dsp:nvSpPr>
      <dsp:spPr>
        <a:xfrm>
          <a:off x="2765747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10 -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nota &gt;= 7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"Aprovado"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"Reprovado"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2804286" y="1282424"/>
        <a:ext cx="1995055" cy="1238726"/>
      </dsp:txXfrm>
    </dsp:sp>
    <dsp:sp modelId="{EBB0D3CA-A422-405D-85BD-41EAD5E96B61}">
      <dsp:nvSpPr>
        <dsp:cNvPr id="0" name=""/>
        <dsp:cNvSpPr/>
      </dsp:nvSpPr>
      <dsp:spPr>
        <a:xfrm>
          <a:off x="5068118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AACE7-49E6-4934-86A4-11596024C276}">
      <dsp:nvSpPr>
        <dsp:cNvPr id="0" name=""/>
        <dsp:cNvSpPr/>
      </dsp:nvSpPr>
      <dsp:spPr>
        <a:xfrm>
          <a:off x="5298355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11 -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</a:t>
          </a:r>
          <a:r>
            <a:rPr lang="pt-BR" sz="1600" b="0" i="0" kern="1200" dirty="0" err="1"/>
            <a:t>temCarteira</a:t>
          </a:r>
          <a:r>
            <a:rPr lang="pt-BR" sz="1600" b="0" i="0" kern="1200" dirty="0"/>
            <a:t> = </a:t>
          </a:r>
          <a:r>
            <a:rPr lang="pt-BR" sz="1600" b="0" i="0" kern="1200" dirty="0" err="1"/>
            <a:t>True</a:t>
          </a:r>
          <a:r>
            <a:rPr lang="pt-BR" sz="1600" b="0" i="0" kern="1200" dirty="0"/>
            <a:t>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"Pode dirigir"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"Não pode dirigir"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5336894" y="1282424"/>
        <a:ext cx="1995055" cy="1238726"/>
      </dsp:txXfrm>
    </dsp:sp>
    <dsp:sp modelId="{3E7F9437-234A-4D53-AF2E-06FD9EAF7C67}">
      <dsp:nvSpPr>
        <dsp:cNvPr id="0" name=""/>
        <dsp:cNvSpPr/>
      </dsp:nvSpPr>
      <dsp:spPr>
        <a:xfrm>
          <a:off x="7600725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6FA06-FE5F-45FE-8172-25A1D0ECAC97}">
      <dsp:nvSpPr>
        <dsp:cNvPr id="0" name=""/>
        <dsp:cNvSpPr/>
      </dsp:nvSpPr>
      <dsp:spPr>
        <a:xfrm>
          <a:off x="7830963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12 -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peso &lt;= 60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"Abaixo do peso ideal"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"Dentro do peso ideal"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7869502" y="1282424"/>
        <a:ext cx="1995055" cy="1238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ADF88-89F1-4823-96E3-96F7DF6197C5}">
      <dsp:nvSpPr>
        <dsp:cNvPr id="0" name=""/>
        <dsp:cNvSpPr/>
      </dsp:nvSpPr>
      <dsp:spPr>
        <a:xfrm>
          <a:off x="0" y="0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Excel Básico e Avançado (ESESP) - (2013) </a:t>
          </a:r>
          <a:endParaRPr lang="en-US" sz="1300" kern="1200" dirty="0"/>
        </a:p>
      </dsp:txBody>
      <dsp:txXfrm>
        <a:off x="18672" y="18672"/>
        <a:ext cx="4002559" cy="600164"/>
      </dsp:txXfrm>
    </dsp:sp>
    <dsp:sp modelId="{98B7870C-9E8F-4EEE-9918-F014CC69D623}">
      <dsp:nvSpPr>
        <dsp:cNvPr id="0" name=""/>
        <dsp:cNvSpPr/>
      </dsp:nvSpPr>
      <dsp:spPr>
        <a:xfrm>
          <a:off x="355833" y="726051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Uso do EXCEL – Vanessa </a:t>
          </a:r>
          <a:r>
            <a:rPr lang="pt-BR" sz="1300" b="1" kern="1200" dirty="0" err="1"/>
            <a:t>Cesnik</a:t>
          </a:r>
          <a:r>
            <a:rPr lang="pt-BR" sz="1300" b="1" kern="1200" dirty="0"/>
            <a:t> - (2013)</a:t>
          </a:r>
          <a:endParaRPr lang="en-US" sz="1300" kern="1200" dirty="0"/>
        </a:p>
      </dsp:txBody>
      <dsp:txXfrm>
        <a:off x="374505" y="744723"/>
        <a:ext cx="3957511" cy="600164"/>
      </dsp:txXfrm>
    </dsp:sp>
    <dsp:sp modelId="{71C72102-B99F-417F-8376-73AE09BEB08D}">
      <dsp:nvSpPr>
        <dsp:cNvPr id="0" name=""/>
        <dsp:cNvSpPr/>
      </dsp:nvSpPr>
      <dsp:spPr>
        <a:xfrm>
          <a:off x="711666" y="1452102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Projeto ID – Excel Básico (Atualizado)</a:t>
          </a:r>
          <a:endParaRPr lang="en-US" sz="1300" kern="1200" dirty="0"/>
        </a:p>
      </dsp:txBody>
      <dsp:txXfrm>
        <a:off x="730338" y="1470774"/>
        <a:ext cx="3957511" cy="600164"/>
      </dsp:txXfrm>
    </dsp:sp>
    <dsp:sp modelId="{4F2A2B11-FC71-4354-8151-4EE031311C19}">
      <dsp:nvSpPr>
        <dsp:cNvPr id="0" name=""/>
        <dsp:cNvSpPr/>
      </dsp:nvSpPr>
      <dsp:spPr>
        <a:xfrm>
          <a:off x="1067499" y="2178154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Ninja do Excel – (Atualizado)</a:t>
          </a:r>
          <a:endParaRPr lang="en-US" sz="1300" kern="1200"/>
        </a:p>
      </dsp:txBody>
      <dsp:txXfrm>
        <a:off x="1086171" y="2196826"/>
        <a:ext cx="3957511" cy="600164"/>
      </dsp:txXfrm>
    </dsp:sp>
    <dsp:sp modelId="{5159FF5F-B1AC-4668-A671-1866CB2B99E9}">
      <dsp:nvSpPr>
        <dsp:cNvPr id="0" name=""/>
        <dsp:cNvSpPr/>
      </dsp:nvSpPr>
      <dsp:spPr>
        <a:xfrm>
          <a:off x="1423332" y="2904205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Na folha de auxílio de atalhos do Curso, estão presentes os comandos e atalhos mais utilizados no Excel, de forma simples.</a:t>
          </a:r>
          <a:endParaRPr lang="en-US" sz="1300" kern="1200" dirty="0"/>
        </a:p>
      </dsp:txBody>
      <dsp:txXfrm>
        <a:off x="1442004" y="2922877"/>
        <a:ext cx="3957511" cy="600164"/>
      </dsp:txXfrm>
    </dsp:sp>
    <dsp:sp modelId="{0D90FD18-6396-44C7-9866-C09D292A2E86}">
      <dsp:nvSpPr>
        <dsp:cNvPr id="0" name=""/>
        <dsp:cNvSpPr/>
      </dsp:nvSpPr>
      <dsp:spPr>
        <a:xfrm>
          <a:off x="435068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43924" y="465735"/>
        <a:ext cx="227910" cy="311821"/>
      </dsp:txXfrm>
    </dsp:sp>
    <dsp:sp modelId="{6FC3784A-26FE-4988-8724-FCD05E6905A2}">
      <dsp:nvSpPr>
        <dsp:cNvPr id="0" name=""/>
        <dsp:cNvSpPr/>
      </dsp:nvSpPr>
      <dsp:spPr>
        <a:xfrm>
          <a:off x="4706522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99757" y="1191786"/>
        <a:ext cx="227910" cy="311821"/>
      </dsp:txXfrm>
    </dsp:sp>
    <dsp:sp modelId="{13F695C6-E587-4FC3-8DA1-FE6687B04A02}">
      <dsp:nvSpPr>
        <dsp:cNvPr id="0" name=""/>
        <dsp:cNvSpPr/>
      </dsp:nvSpPr>
      <dsp:spPr>
        <a:xfrm>
          <a:off x="5062355" y="1907212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590" y="1907212"/>
        <a:ext cx="227910" cy="311821"/>
      </dsp:txXfrm>
    </dsp:sp>
    <dsp:sp modelId="{1E0DA184-E0A0-4176-B603-8D9BFBECE07E}">
      <dsp:nvSpPr>
        <dsp:cNvPr id="0" name=""/>
        <dsp:cNvSpPr/>
      </dsp:nvSpPr>
      <dsp:spPr>
        <a:xfrm>
          <a:off x="5418188" y="2640347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11423" y="2640347"/>
        <a:ext cx="227910" cy="31182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1BECB-0E97-455E-8545-6DE1995047BD}">
      <dsp:nvSpPr>
        <dsp:cNvPr id="0" name=""/>
        <dsp:cNvSpPr/>
      </dsp:nvSpPr>
      <dsp:spPr>
        <a:xfrm>
          <a:off x="2902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3D853-624E-4C13-A839-99A1C726E1F6}">
      <dsp:nvSpPr>
        <dsp:cNvPr id="0" name=""/>
        <dsp:cNvSpPr/>
      </dsp:nvSpPr>
      <dsp:spPr>
        <a:xfrm>
          <a:off x="233139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13 - Sub Exercicio1()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271678" y="1282424"/>
        <a:ext cx="1995055" cy="1238726"/>
      </dsp:txXfrm>
    </dsp:sp>
    <dsp:sp modelId="{7E46A67B-454E-4D50-97D1-92004E24D762}">
      <dsp:nvSpPr>
        <dsp:cNvPr id="0" name=""/>
        <dsp:cNvSpPr/>
      </dsp:nvSpPr>
      <dsp:spPr>
        <a:xfrm>
          <a:off x="2535510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11DA6-9945-45C0-8289-F8276C7B8494}">
      <dsp:nvSpPr>
        <dsp:cNvPr id="0" name=""/>
        <dsp:cNvSpPr/>
      </dsp:nvSpPr>
      <dsp:spPr>
        <a:xfrm>
          <a:off x="2765747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14 - Sub Exercicio2()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"7 x " &amp; i &amp; " = " &amp; 7 *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2804286" y="1282424"/>
        <a:ext cx="1995055" cy="1238726"/>
      </dsp:txXfrm>
    </dsp:sp>
    <dsp:sp modelId="{EBB0D3CA-A422-405D-85BD-41EAD5E96B61}">
      <dsp:nvSpPr>
        <dsp:cNvPr id="0" name=""/>
        <dsp:cNvSpPr/>
      </dsp:nvSpPr>
      <dsp:spPr>
        <a:xfrm>
          <a:off x="5068118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AACE7-49E6-4934-86A4-11596024C276}">
      <dsp:nvSpPr>
        <dsp:cNvPr id="0" name=""/>
        <dsp:cNvSpPr/>
      </dsp:nvSpPr>
      <dsp:spPr>
        <a:xfrm>
          <a:off x="5298355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15 - Sub Exercicio3()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Cells</a:t>
          </a:r>
          <a:r>
            <a:rPr lang="pt-BR" sz="1500" b="0" i="0" kern="1200" dirty="0"/>
            <a:t>(i, 1) =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5336894" y="1282424"/>
        <a:ext cx="1995055" cy="1238726"/>
      </dsp:txXfrm>
    </dsp:sp>
    <dsp:sp modelId="{3E7F9437-234A-4D53-AF2E-06FD9EAF7C67}">
      <dsp:nvSpPr>
        <dsp:cNvPr id="0" name=""/>
        <dsp:cNvSpPr/>
      </dsp:nvSpPr>
      <dsp:spPr>
        <a:xfrm>
          <a:off x="7600725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6FA06-FE5F-45FE-8172-25A1D0ECAC97}">
      <dsp:nvSpPr>
        <dsp:cNvPr id="0" name=""/>
        <dsp:cNvSpPr/>
      </dsp:nvSpPr>
      <dsp:spPr>
        <a:xfrm>
          <a:off x="7830963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16 - Sub Exercicio4()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soma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100 soma = soma + i Next i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soma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7869502" y="1282424"/>
        <a:ext cx="1995055" cy="1238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5022C-B3B9-477C-9EE0-23FBFE1F5FD7}">
      <dsp:nvSpPr>
        <dsp:cNvPr id="0" name=""/>
        <dsp:cNvSpPr/>
      </dsp:nvSpPr>
      <dsp:spPr>
        <a:xfrm>
          <a:off x="0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1E7E4-8AB8-45AC-B2D8-3E1E4F381E6A}">
      <dsp:nvSpPr>
        <dsp:cNvPr id="0" name=""/>
        <dsp:cNvSpPr/>
      </dsp:nvSpPr>
      <dsp:spPr>
        <a:xfrm>
          <a:off x="336179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Lógica de programação é o processo de desenvolvimento de um algoritmo, que é uma sequência lógica de instruções que visam resolver um problema específico. É a base para a criação de programas de computador e envolve o uso de ferramentas e técnicas para organizar e estruturar a solução de um problema.</a:t>
          </a:r>
          <a:endParaRPr lang="en-US" sz="1300" kern="1200"/>
        </a:p>
      </dsp:txBody>
      <dsp:txXfrm>
        <a:off x="392451" y="1300989"/>
        <a:ext cx="2913070" cy="1808721"/>
      </dsp:txXfrm>
    </dsp:sp>
    <dsp:sp modelId="{B4D17F73-ABAA-4F8B-9DD8-1D03FC494F80}">
      <dsp:nvSpPr>
        <dsp:cNvPr id="0" name=""/>
        <dsp:cNvSpPr/>
      </dsp:nvSpPr>
      <dsp:spPr>
        <a:xfrm>
          <a:off x="3697973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BD136-597D-42D2-8A01-810C336CF859}">
      <dsp:nvSpPr>
        <dsp:cNvPr id="0" name=""/>
        <dsp:cNvSpPr/>
      </dsp:nvSpPr>
      <dsp:spPr>
        <a:xfrm>
          <a:off x="4034152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Os principais conceitos da lógica de programação incluem estruturas de controle de fluxo (condicionais, loops), estruturas de dados (variáveis, arrays), operadores matemáticos e lógicos, e sub-rotinas (funções e procedimentos).</a:t>
          </a:r>
          <a:endParaRPr lang="en-US" sz="1300" kern="1200"/>
        </a:p>
      </dsp:txBody>
      <dsp:txXfrm>
        <a:off x="4090424" y="1300989"/>
        <a:ext cx="2913070" cy="1808721"/>
      </dsp:txXfrm>
    </dsp:sp>
    <dsp:sp modelId="{D93074A6-20D1-4EF4-8493-01DD682F29F4}">
      <dsp:nvSpPr>
        <dsp:cNvPr id="0" name=""/>
        <dsp:cNvSpPr/>
      </dsp:nvSpPr>
      <dsp:spPr>
        <a:xfrm>
          <a:off x="7395946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659257-9C6B-4C16-9B94-C9354008EBEB}">
      <dsp:nvSpPr>
        <dsp:cNvPr id="0" name=""/>
        <dsp:cNvSpPr/>
      </dsp:nvSpPr>
      <dsp:spPr>
        <a:xfrm>
          <a:off x="7732125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A lógica de programação é importante para a resolução de problemas em diversas áreas, desde o desenvolvimento de sistemas e aplicativos até a análise de dados e a automação de tarefas. É fundamental para a criação de soluções eficientes, organizadas e de fácil manutenção, além de ser uma habilidade essencial para profissionais de tecnologia da informação.</a:t>
          </a:r>
          <a:endParaRPr lang="en-US" sz="1300" kern="1200"/>
        </a:p>
      </dsp:txBody>
      <dsp:txXfrm>
        <a:off x="7788397" y="1300989"/>
        <a:ext cx="2913070" cy="1808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80E48-C60E-45DC-B95C-8B456047308D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Arquivo</a:t>
          </a:r>
          <a:endParaRPr lang="en-US" sz="2600" kern="1200"/>
        </a:p>
      </dsp:txBody>
      <dsp:txXfrm>
        <a:off x="16568" y="16568"/>
        <a:ext cx="6951011" cy="532553"/>
      </dsp:txXfrm>
    </dsp:sp>
    <dsp:sp modelId="{057F5198-4105-4C0C-9C6C-B9680D3C5032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Opções</a:t>
          </a:r>
          <a:endParaRPr lang="en-US" sz="2600" kern="1200"/>
        </a:p>
      </dsp:txBody>
      <dsp:txXfrm>
        <a:off x="586163" y="660825"/>
        <a:ext cx="6657190" cy="532553"/>
      </dsp:txXfrm>
    </dsp:sp>
    <dsp:sp modelId="{610A7D38-577D-4488-9C3E-44C75B007680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Personalizar Faixa de Opções</a:t>
          </a:r>
          <a:endParaRPr lang="en-US" sz="2600" kern="1200"/>
        </a:p>
      </dsp:txBody>
      <dsp:txXfrm>
        <a:off x="1155757" y="1305083"/>
        <a:ext cx="6657190" cy="532553"/>
      </dsp:txXfrm>
    </dsp:sp>
    <dsp:sp modelId="{96BD0184-C27E-4C7A-AACF-093B4C464647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Selecione a opção Desenvolvedor</a:t>
          </a:r>
          <a:endParaRPr lang="en-US" sz="2600" kern="1200"/>
        </a:p>
      </dsp:txBody>
      <dsp:txXfrm>
        <a:off x="1725352" y="1949341"/>
        <a:ext cx="6657190" cy="532553"/>
      </dsp:txXfrm>
    </dsp:sp>
    <dsp:sp modelId="{CDEE7596-6DF9-49A1-88F7-4088213D2980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OK</a:t>
          </a:r>
          <a:endParaRPr lang="en-US" sz="2600" kern="1200"/>
        </a:p>
      </dsp:txBody>
      <dsp:txXfrm>
        <a:off x="2294947" y="2593599"/>
        <a:ext cx="6657190" cy="532553"/>
      </dsp:txXfrm>
    </dsp:sp>
    <dsp:sp modelId="{0EBD75DF-44C2-4471-83AD-28FB91710D79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3812DA39-5F74-432E-8C25-FE3130455362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437A3AF4-C8AF-4E3D-ABE6-5653DF393639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0425C957-672D-42C6-987F-D5002AF00E20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8C80F-BB16-4A8C-B479-2EAA26937467}">
      <dsp:nvSpPr>
        <dsp:cNvPr id="0" name=""/>
        <dsp:cNvSpPr/>
      </dsp:nvSpPr>
      <dsp:spPr>
        <a:xfrm>
          <a:off x="3161164" y="781685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6633" y="824239"/>
        <a:ext cx="31659" cy="6331"/>
      </dsp:txXfrm>
    </dsp:sp>
    <dsp:sp modelId="{5E8B4D36-0DFC-4D3D-ACB5-2DA14403A55C}">
      <dsp:nvSpPr>
        <dsp:cNvPr id="0" name=""/>
        <dsp:cNvSpPr/>
      </dsp:nvSpPr>
      <dsp:spPr>
        <a:xfrm>
          <a:off x="409924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Clique na guia Desenvolvedor</a:t>
          </a:r>
          <a:endParaRPr lang="en-US" sz="2100" kern="1200"/>
        </a:p>
      </dsp:txBody>
      <dsp:txXfrm>
        <a:off x="409924" y="1493"/>
        <a:ext cx="2753039" cy="1651823"/>
      </dsp:txXfrm>
    </dsp:sp>
    <dsp:sp modelId="{C5483A18-2C11-4B72-BFE2-FBE89C0AC357}">
      <dsp:nvSpPr>
        <dsp:cNvPr id="0" name=""/>
        <dsp:cNvSpPr/>
      </dsp:nvSpPr>
      <dsp:spPr>
        <a:xfrm>
          <a:off x="6547402" y="781685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871" y="824239"/>
        <a:ext cx="31659" cy="6331"/>
      </dsp:txXfrm>
    </dsp:sp>
    <dsp:sp modelId="{389B2BB3-EA3F-429D-9CD4-D1BA3076A0F5}">
      <dsp:nvSpPr>
        <dsp:cNvPr id="0" name=""/>
        <dsp:cNvSpPr/>
      </dsp:nvSpPr>
      <dsp:spPr>
        <a:xfrm>
          <a:off x="3796162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293806"/>
                <a:satOff val="-6499"/>
                <a:lumOff val="-1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93806"/>
                <a:satOff val="-6499"/>
                <a:lumOff val="-1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Clique em Visual Basic</a:t>
          </a:r>
          <a:endParaRPr lang="en-US" sz="2100" kern="1200"/>
        </a:p>
      </dsp:txBody>
      <dsp:txXfrm>
        <a:off x="3796162" y="1493"/>
        <a:ext cx="2753039" cy="1651823"/>
      </dsp:txXfrm>
    </dsp:sp>
    <dsp:sp modelId="{68888E55-04DF-47E2-8044-8F93755C3018}">
      <dsp:nvSpPr>
        <dsp:cNvPr id="0" name=""/>
        <dsp:cNvSpPr/>
      </dsp:nvSpPr>
      <dsp:spPr>
        <a:xfrm>
          <a:off x="1786444" y="1651517"/>
          <a:ext cx="6772476" cy="602598"/>
        </a:xfrm>
        <a:custGeom>
          <a:avLst/>
          <a:gdLst/>
          <a:ahLst/>
          <a:cxnLst/>
          <a:rect l="0" t="0" r="0" b="0"/>
          <a:pathLst>
            <a:path>
              <a:moveTo>
                <a:pt x="6772476" y="0"/>
              </a:moveTo>
              <a:lnTo>
                <a:pt x="6772476" y="318399"/>
              </a:lnTo>
              <a:lnTo>
                <a:pt x="0" y="318399"/>
              </a:lnTo>
              <a:lnTo>
                <a:pt x="0" y="602598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632" y="1949650"/>
        <a:ext cx="340100" cy="6331"/>
      </dsp:txXfrm>
    </dsp:sp>
    <dsp:sp modelId="{4BAAB5B6-18FE-4355-A5ED-B8313E2480F7}">
      <dsp:nvSpPr>
        <dsp:cNvPr id="0" name=""/>
        <dsp:cNvSpPr/>
      </dsp:nvSpPr>
      <dsp:spPr>
        <a:xfrm>
          <a:off x="7182400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587612"/>
                <a:satOff val="-12998"/>
                <a:lumOff val="-2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87612"/>
                <a:satOff val="-12998"/>
                <a:lumOff val="-2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Na janela do Visual Basic, clique em Inserir</a:t>
          </a:r>
          <a:endParaRPr lang="en-US" sz="2100" kern="1200"/>
        </a:p>
      </dsp:txBody>
      <dsp:txXfrm>
        <a:off x="7182400" y="1493"/>
        <a:ext cx="2753039" cy="1651823"/>
      </dsp:txXfrm>
    </dsp:sp>
    <dsp:sp modelId="{A25536E9-74FA-4AAA-BA99-89AF9B1818E8}">
      <dsp:nvSpPr>
        <dsp:cNvPr id="0" name=""/>
        <dsp:cNvSpPr/>
      </dsp:nvSpPr>
      <dsp:spPr>
        <a:xfrm>
          <a:off x="3161164" y="3066707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6633" y="3109261"/>
        <a:ext cx="31659" cy="6331"/>
      </dsp:txXfrm>
    </dsp:sp>
    <dsp:sp modelId="{196F1222-41E4-4120-9627-969AE843B800}">
      <dsp:nvSpPr>
        <dsp:cNvPr id="0" name=""/>
        <dsp:cNvSpPr/>
      </dsp:nvSpPr>
      <dsp:spPr>
        <a:xfrm>
          <a:off x="409924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881419"/>
                <a:satOff val="-19497"/>
                <a:lumOff val="-3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81419"/>
                <a:satOff val="-19497"/>
                <a:lumOff val="-3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Selecione o tipo de objeto que deseja adicionar (Módulo, Formulário, Classe, etc.)</a:t>
          </a:r>
          <a:endParaRPr lang="en-US" sz="2100" kern="1200"/>
        </a:p>
      </dsp:txBody>
      <dsp:txXfrm>
        <a:off x="409924" y="2286515"/>
        <a:ext cx="2753039" cy="1651823"/>
      </dsp:txXfrm>
    </dsp:sp>
    <dsp:sp modelId="{3AA6AC4F-A6BF-4545-A8EF-73886BAA1ABB}">
      <dsp:nvSpPr>
        <dsp:cNvPr id="0" name=""/>
        <dsp:cNvSpPr/>
      </dsp:nvSpPr>
      <dsp:spPr>
        <a:xfrm>
          <a:off x="6547402" y="3066707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871" y="3109261"/>
        <a:ext cx="31659" cy="6331"/>
      </dsp:txXfrm>
    </dsp:sp>
    <dsp:sp modelId="{C61CE175-2294-4B21-AE66-E718E9D91DE8}">
      <dsp:nvSpPr>
        <dsp:cNvPr id="0" name=""/>
        <dsp:cNvSpPr/>
      </dsp:nvSpPr>
      <dsp:spPr>
        <a:xfrm>
          <a:off x="3796162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1175225"/>
                <a:satOff val="-25996"/>
                <a:lumOff val="-51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75225"/>
                <a:satOff val="-25996"/>
                <a:lumOff val="-51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Insira o código desejado no objeto selecionado</a:t>
          </a:r>
          <a:endParaRPr lang="en-US" sz="2100" kern="1200"/>
        </a:p>
      </dsp:txBody>
      <dsp:txXfrm>
        <a:off x="3796162" y="2286515"/>
        <a:ext cx="2753039" cy="1651823"/>
      </dsp:txXfrm>
    </dsp:sp>
    <dsp:sp modelId="{4ED54BC6-973F-4395-A9DC-1FC2245B7F54}">
      <dsp:nvSpPr>
        <dsp:cNvPr id="0" name=""/>
        <dsp:cNvSpPr/>
      </dsp:nvSpPr>
      <dsp:spPr>
        <a:xfrm>
          <a:off x="7182400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Salve o código e feche a janela do Visual Basic</a:t>
          </a:r>
          <a:endParaRPr lang="en-US" sz="2100" kern="1200"/>
        </a:p>
      </dsp:txBody>
      <dsp:txXfrm>
        <a:off x="7182400" y="2286515"/>
        <a:ext cx="2753039" cy="16518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3C46-BFB4-4CDE-B914-97EC1BD9483A}">
      <dsp:nvSpPr>
        <dsp:cNvPr id="0" name=""/>
        <dsp:cNvSpPr/>
      </dsp:nvSpPr>
      <dsp:spPr>
        <a:xfrm>
          <a:off x="0" y="432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5CA7-4500-4CD3-B7E1-6B68BA41544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2342-D1C6-4E94-93F1-817539575000}">
      <dsp:nvSpPr>
        <dsp:cNvPr id="0" name=""/>
        <dsp:cNvSpPr/>
      </dsp:nvSpPr>
      <dsp:spPr>
        <a:xfrm>
          <a:off x="1168480" y="432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Formato do Excel para planilhas que contêm macro, ou seja, códigos VBA (Visual Basic for Applications)</a:t>
          </a:r>
          <a:endParaRPr lang="en-US" sz="2100" kern="1200"/>
        </a:p>
      </dsp:txBody>
      <dsp:txXfrm>
        <a:off x="1168480" y="432"/>
        <a:ext cx="5019921" cy="1011671"/>
      </dsp:txXfrm>
    </dsp:sp>
    <dsp:sp modelId="{9BAD45FA-4C78-4F08-AA97-88FBA891FD68}">
      <dsp:nvSpPr>
        <dsp:cNvPr id="0" name=""/>
        <dsp:cNvSpPr/>
      </dsp:nvSpPr>
      <dsp:spPr>
        <a:xfrm>
          <a:off x="0" y="1265021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F354C-16F6-470B-B5B2-614EE8C37D33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D6176-314B-49CB-82E7-E79115FA5B8B}">
      <dsp:nvSpPr>
        <dsp:cNvPr id="0" name=""/>
        <dsp:cNvSpPr/>
      </dsp:nvSpPr>
      <dsp:spPr>
        <a:xfrm>
          <a:off x="1168480" y="1265021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Semelhante ao XLSX, porém habilitado para o uso de Macros.</a:t>
          </a:r>
          <a:endParaRPr lang="en-US" sz="2100" kern="1200"/>
        </a:p>
      </dsp:txBody>
      <dsp:txXfrm>
        <a:off x="1168480" y="1265021"/>
        <a:ext cx="5019921" cy="1011671"/>
      </dsp:txXfrm>
    </dsp:sp>
    <dsp:sp modelId="{BDDD00BF-1D14-485E-84AF-6D4BFFBAA920}">
      <dsp:nvSpPr>
        <dsp:cNvPr id="0" name=""/>
        <dsp:cNvSpPr/>
      </dsp:nvSpPr>
      <dsp:spPr>
        <a:xfrm>
          <a:off x="0" y="2529610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13C5-BEFB-4CC8-BAB4-777C73FDD5C2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0580-35D8-4C34-A002-18E52F379D43}">
      <dsp:nvSpPr>
        <dsp:cNvPr id="0" name=""/>
        <dsp:cNvSpPr/>
      </dsp:nvSpPr>
      <dsp:spPr>
        <a:xfrm>
          <a:off x="1168480" y="2529610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Somente Nesse Tipo de Arquivo as Macros Poderão ser Salvas e Utilizadas Corretamente.</a:t>
          </a:r>
          <a:endParaRPr lang="en-US" sz="2100" kern="1200"/>
        </a:p>
      </dsp:txBody>
      <dsp:txXfrm>
        <a:off x="1168480" y="2529610"/>
        <a:ext cx="5019921" cy="1011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D889-9358-4E88-8B88-C3B03A90338C}">
      <dsp:nvSpPr>
        <dsp:cNvPr id="0" name=""/>
        <dsp:cNvSpPr/>
      </dsp:nvSpPr>
      <dsp:spPr>
        <a:xfrm>
          <a:off x="0" y="18070"/>
          <a:ext cx="6599990" cy="1042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kern="1200" baseline="0" dirty="0"/>
            <a:t>Gravador de Macros</a:t>
          </a:r>
          <a:endParaRPr lang="pt-BR" sz="4600" kern="1200" dirty="0"/>
        </a:p>
      </dsp:txBody>
      <dsp:txXfrm>
        <a:off x="50882" y="68952"/>
        <a:ext cx="6498226" cy="940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9E57-F5AD-4F0B-B57F-EDCE855A04FF}">
      <dsp:nvSpPr>
        <dsp:cNvPr id="0" name=""/>
        <dsp:cNvSpPr/>
      </dsp:nvSpPr>
      <dsp:spPr>
        <a:xfrm>
          <a:off x="0" y="61702"/>
          <a:ext cx="6761914" cy="4363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na guia "Desenvolvedor" na faixa de opções do Excel</a:t>
          </a:r>
          <a:endParaRPr lang="pt-BR" sz="1200" kern="1200"/>
        </a:p>
      </dsp:txBody>
      <dsp:txXfrm>
        <a:off x="21300" y="83002"/>
        <a:ext cx="6719314" cy="393736"/>
      </dsp:txXfrm>
    </dsp:sp>
    <dsp:sp modelId="{CC29FF0A-3568-4A37-B9DA-2673B148E653}">
      <dsp:nvSpPr>
        <dsp:cNvPr id="0" name=""/>
        <dsp:cNvSpPr/>
      </dsp:nvSpPr>
      <dsp:spPr>
        <a:xfrm>
          <a:off x="0" y="532598"/>
          <a:ext cx="6761914" cy="436336"/>
        </a:xfrm>
        <a:prstGeom prst="roundRect">
          <a:avLst/>
        </a:prstGeom>
        <a:solidFill>
          <a:schemeClr val="accent2">
            <a:hueOff val="-183629"/>
            <a:satOff val="-4062"/>
            <a:lumOff val="-8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no botão "Gravar Macro"</a:t>
          </a:r>
          <a:endParaRPr lang="pt-BR" sz="1200" kern="1200"/>
        </a:p>
      </dsp:txBody>
      <dsp:txXfrm>
        <a:off x="21300" y="553898"/>
        <a:ext cx="6719314" cy="393736"/>
      </dsp:txXfrm>
    </dsp:sp>
    <dsp:sp modelId="{E129B082-3ED5-4900-9350-4EA07CB0B163}">
      <dsp:nvSpPr>
        <dsp:cNvPr id="0" name=""/>
        <dsp:cNvSpPr/>
      </dsp:nvSpPr>
      <dsp:spPr>
        <a:xfrm>
          <a:off x="0" y="1003495"/>
          <a:ext cx="6761914" cy="436336"/>
        </a:xfrm>
        <a:prstGeom prst="round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/>
            <a:t>Na janela "Gravar Macro", digite um nome para a macro</a:t>
          </a:r>
          <a:endParaRPr lang="pt-BR" sz="1200" kern="1200" dirty="0"/>
        </a:p>
      </dsp:txBody>
      <dsp:txXfrm>
        <a:off x="21300" y="1024795"/>
        <a:ext cx="6719314" cy="393736"/>
      </dsp:txXfrm>
    </dsp:sp>
    <dsp:sp modelId="{87275CE9-3D88-4B7C-8986-9841B8A9A55B}">
      <dsp:nvSpPr>
        <dsp:cNvPr id="0" name=""/>
        <dsp:cNvSpPr/>
      </dsp:nvSpPr>
      <dsp:spPr>
        <a:xfrm>
          <a:off x="0" y="1474392"/>
          <a:ext cx="6761914" cy="436336"/>
        </a:xfrm>
        <a:prstGeom prst="roundRect">
          <a:avLst/>
        </a:prstGeom>
        <a:solidFill>
          <a:schemeClr val="accent2">
            <a:hueOff val="-550887"/>
            <a:satOff val="-12186"/>
            <a:lumOff val="-2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Selecione onde deseja armazenar a macro </a:t>
          </a:r>
          <a:endParaRPr lang="pt-BR" sz="1200" kern="1200"/>
        </a:p>
      </dsp:txBody>
      <dsp:txXfrm>
        <a:off x="21300" y="1495692"/>
        <a:ext cx="6719314" cy="393736"/>
      </dsp:txXfrm>
    </dsp:sp>
    <dsp:sp modelId="{97244593-F189-4ED2-9E59-AA7A928D58AA}">
      <dsp:nvSpPr>
        <dsp:cNvPr id="0" name=""/>
        <dsp:cNvSpPr/>
      </dsp:nvSpPr>
      <dsp:spPr>
        <a:xfrm>
          <a:off x="0" y="1945289"/>
          <a:ext cx="6761914" cy="436336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em "OK" para começar a gravar</a:t>
          </a:r>
          <a:endParaRPr lang="pt-BR" sz="1200" kern="1200"/>
        </a:p>
      </dsp:txBody>
      <dsp:txXfrm>
        <a:off x="21300" y="1966589"/>
        <a:ext cx="6719314" cy="393736"/>
      </dsp:txXfrm>
    </dsp:sp>
    <dsp:sp modelId="{DE841AA3-ADF5-4639-8F17-516492CFA99F}">
      <dsp:nvSpPr>
        <dsp:cNvPr id="0" name=""/>
        <dsp:cNvSpPr/>
      </dsp:nvSpPr>
      <dsp:spPr>
        <a:xfrm>
          <a:off x="0" y="2416186"/>
          <a:ext cx="6761914" cy="436336"/>
        </a:xfrm>
        <a:prstGeom prst="roundRect">
          <a:avLst/>
        </a:prstGeom>
        <a:solidFill>
          <a:schemeClr val="accent2">
            <a:hueOff val="-918144"/>
            <a:satOff val="-20309"/>
            <a:lumOff val="-40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Execute as ações que deseja gravar na planilha</a:t>
          </a:r>
          <a:endParaRPr lang="pt-BR" sz="1200" kern="1200"/>
        </a:p>
      </dsp:txBody>
      <dsp:txXfrm>
        <a:off x="21300" y="2437486"/>
        <a:ext cx="6719314" cy="393736"/>
      </dsp:txXfrm>
    </dsp:sp>
    <dsp:sp modelId="{A139257B-8747-4146-AB8E-CFECF22EEB05}">
      <dsp:nvSpPr>
        <dsp:cNvPr id="0" name=""/>
        <dsp:cNvSpPr/>
      </dsp:nvSpPr>
      <dsp:spPr>
        <a:xfrm>
          <a:off x="0" y="2887083"/>
          <a:ext cx="6761914" cy="436336"/>
        </a:xfrm>
        <a:prstGeom prst="round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Quando terminar, clique no botão "Parar Gravação" na guia "Desenvolvedor"</a:t>
          </a:r>
          <a:endParaRPr lang="pt-BR" sz="1200" kern="1200"/>
        </a:p>
      </dsp:txBody>
      <dsp:txXfrm>
        <a:off x="21300" y="2908383"/>
        <a:ext cx="6719314" cy="393736"/>
      </dsp:txXfrm>
    </dsp:sp>
    <dsp:sp modelId="{67B77852-4622-44A8-B813-57C5475F37EE}">
      <dsp:nvSpPr>
        <dsp:cNvPr id="0" name=""/>
        <dsp:cNvSpPr/>
      </dsp:nvSpPr>
      <dsp:spPr>
        <a:xfrm>
          <a:off x="0" y="3357980"/>
          <a:ext cx="6761914" cy="436336"/>
        </a:xfrm>
        <a:prstGeom prst="roundRect">
          <a:avLst/>
        </a:prstGeom>
        <a:solidFill>
          <a:schemeClr val="accent2">
            <a:hueOff val="-1285402"/>
            <a:satOff val="-28433"/>
            <a:lumOff val="-56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executar a macro, basta clicar em "Executar Macro" na guia "Desenvolvedor" e selecionar a macro desejada</a:t>
          </a:r>
          <a:endParaRPr lang="pt-BR" sz="1200" kern="1200"/>
        </a:p>
      </dsp:txBody>
      <dsp:txXfrm>
        <a:off x="21300" y="3379280"/>
        <a:ext cx="6719314" cy="393736"/>
      </dsp:txXfrm>
    </dsp:sp>
    <dsp:sp modelId="{1B221FAE-E8E8-43BC-A270-F709849A8414}">
      <dsp:nvSpPr>
        <dsp:cNvPr id="0" name=""/>
        <dsp:cNvSpPr/>
      </dsp:nvSpPr>
      <dsp:spPr>
        <a:xfrm>
          <a:off x="0" y="3828877"/>
          <a:ext cx="6761914" cy="436336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editar a macro, clique em "Editor de VBA" na guia "Desenvolvedor" e faça as alterações necessárias no código VBA gerado pela gravação</a:t>
          </a:r>
          <a:endParaRPr lang="pt-BR" sz="1200" kern="1200"/>
        </a:p>
      </dsp:txBody>
      <dsp:txXfrm>
        <a:off x="21300" y="3850177"/>
        <a:ext cx="6719314" cy="39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5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1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2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6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2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6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54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9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08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75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17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85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15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00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1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Layout" Target="../diagrams/layout9.xml"/><Relationship Id="rId5" Type="http://schemas.openxmlformats.org/officeDocument/2006/relationships/diagramLayout" Target="../diagrams/layout8.xml"/><Relationship Id="rId10" Type="http://schemas.openxmlformats.org/officeDocument/2006/relationships/diagramData" Target="../diagrams/data9.xml"/><Relationship Id="rId4" Type="http://schemas.openxmlformats.org/officeDocument/2006/relationships/diagramData" Target="../diagrams/data8.xml"/><Relationship Id="rId9" Type="http://schemas.openxmlformats.org/officeDocument/2006/relationships/image" Target="../media/image41.jpeg"/><Relationship Id="rId14" Type="http://schemas.microsoft.com/office/2007/relationships/diagramDrawing" Target="../diagrams/drawin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48.png"/><Relationship Id="rId9" Type="http://schemas.microsoft.com/office/2007/relationships/diagramDrawing" Target="../diagrams/drawin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53.png"/><Relationship Id="rId7" Type="http://schemas.openxmlformats.org/officeDocument/2006/relationships/diagramQuickStyle" Target="../diagrams/quickStyl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54.png"/><Relationship Id="rId9" Type="http://schemas.microsoft.com/office/2007/relationships/diagramDrawing" Target="../diagrams/drawing19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13" Type="http://schemas.microsoft.com/office/2007/relationships/diagramDrawing" Target="../diagrams/drawing21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20.xml"/><Relationship Id="rId12" Type="http://schemas.openxmlformats.org/officeDocument/2006/relationships/diagramColors" Target="../diagrams/colors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11" Type="http://schemas.openxmlformats.org/officeDocument/2006/relationships/diagramQuickStyle" Target="../diagrams/quickStyle21.xml"/><Relationship Id="rId5" Type="http://schemas.openxmlformats.org/officeDocument/2006/relationships/diagramLayout" Target="../diagrams/layout20.xml"/><Relationship Id="rId10" Type="http://schemas.openxmlformats.org/officeDocument/2006/relationships/diagramLayout" Target="../diagrams/layout21.xml"/><Relationship Id="rId4" Type="http://schemas.openxmlformats.org/officeDocument/2006/relationships/diagramData" Target="../diagrams/data20.xml"/><Relationship Id="rId9" Type="http://schemas.openxmlformats.org/officeDocument/2006/relationships/diagramData" Target="../diagrams/data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785" y="1032319"/>
            <a:ext cx="6139431" cy="2396681"/>
          </a:xfrm>
        </p:spPr>
        <p:txBody>
          <a:bodyPr>
            <a:normAutofit/>
          </a:bodyPr>
          <a:lstStyle/>
          <a:p>
            <a:r>
              <a:rPr lang="pt-BR" dirty="0"/>
              <a:t>Curso 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8D15C-B70E-DEB2-F14D-2BE647D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785" y="3736508"/>
            <a:ext cx="6175347" cy="2052720"/>
          </a:xfrm>
        </p:spPr>
        <p:txBody>
          <a:bodyPr>
            <a:normAutofit/>
          </a:bodyPr>
          <a:lstStyle/>
          <a:p>
            <a:r>
              <a:rPr lang="pt-BR" dirty="0"/>
              <a:t>Professor: Vitor Kaviski</a:t>
            </a:r>
          </a:p>
          <a:p>
            <a:r>
              <a:rPr lang="pt-BR" dirty="0"/>
              <a:t>Data: Curso Atualizado 2023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4C42A9FE-F72A-DEF8-6E60-925ADF7F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8" y="6123709"/>
            <a:ext cx="597279" cy="59727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62F6DA6-8F83-5F05-2F34-9CE97BD61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978" y="1751261"/>
            <a:ext cx="3186399" cy="3207694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F05A57C8-9210-2E65-7114-D64F7196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93" y="6096736"/>
            <a:ext cx="651223" cy="6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Lógica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Programação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6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8F3D23-F750-F5D5-5D0F-D1CE9B0FF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711403"/>
              </p:ext>
            </p:extLst>
          </p:nvPr>
        </p:nvGraphicFramePr>
        <p:xfrm>
          <a:off x="717130" y="1383335"/>
          <a:ext cx="10757740" cy="409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970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Configurar</a:t>
            </a:r>
            <a:r>
              <a:rPr lang="en-US" dirty="0">
                <a:solidFill>
                  <a:srgbClr val="FFFFFF"/>
                </a:solidFill>
              </a:rPr>
              <a:t> o AMBIENTE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Como configurar o EXCEL PARA Usar O </a:t>
            </a:r>
            <a:r>
              <a:rPr lang="pt-BR" dirty="0" err="1"/>
              <a:t>vba</a:t>
            </a:r>
            <a:r>
              <a:rPr lang="pt-BR" dirty="0"/>
              <a:t>?</a:t>
            </a:r>
          </a:p>
        </p:txBody>
      </p:sp>
      <p:graphicFrame>
        <p:nvGraphicFramePr>
          <p:cNvPr id="93" name="Espaço Reservado para Conteúdo 3">
            <a:extLst>
              <a:ext uri="{FF2B5EF4-FFF2-40B4-BE49-F238E27FC236}">
                <a16:creationId xmlns:a16="http://schemas.microsoft.com/office/drawing/2014/main" id="{9C5C8F16-72DC-CECE-AE6B-FAE852E3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970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82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99" y="158330"/>
            <a:ext cx="10040564" cy="1478570"/>
          </a:xfrm>
        </p:spPr>
        <p:txBody>
          <a:bodyPr>
            <a:normAutofit/>
          </a:bodyPr>
          <a:lstStyle/>
          <a:p>
            <a:r>
              <a:rPr lang="pt-BR" dirty="0"/>
              <a:t>Passos para criar seu primeiro código</a:t>
            </a:r>
          </a:p>
        </p:txBody>
      </p:sp>
      <p:graphicFrame>
        <p:nvGraphicFramePr>
          <p:cNvPr id="80" name="Espaço Reservado para Conteúdo 3">
            <a:extLst>
              <a:ext uri="{FF2B5EF4-FFF2-40B4-BE49-F238E27FC236}">
                <a16:creationId xmlns:a16="http://schemas.microsoft.com/office/drawing/2014/main" id="{88683FB7-D5CC-E6B9-C83A-CD1C96862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47236"/>
              </p:ext>
            </p:extLst>
          </p:nvPr>
        </p:nvGraphicFramePr>
        <p:xfrm>
          <a:off x="923317" y="2073835"/>
          <a:ext cx="10345365" cy="393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736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7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3DF0E6-D532-E5AE-7A44-5123AC79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Excel Macro-Enabled Workbook  –  (XLSM)</a:t>
            </a:r>
            <a:endParaRPr lang="pt-BR" dirty="0">
              <a:solidFill>
                <a:srgbClr val="FFFFFF"/>
              </a:solidFill>
            </a:endParaRPr>
          </a:p>
        </p:txBody>
      </p:sp>
      <p:sp useBgFill="1">
        <p:nvSpPr>
          <p:cNvPr id="210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29FC2E9-5186-71BC-84D0-7A8639A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816101"/>
            <a:ext cx="3319225" cy="3319225"/>
          </a:xfrm>
          <a:prstGeom prst="rect">
            <a:avLst/>
          </a:prstGeom>
        </p:spPr>
      </p:pic>
      <p:graphicFrame>
        <p:nvGraphicFramePr>
          <p:cNvPr id="160" name="Espaço Reservado para Conteúdo 2">
            <a:extLst>
              <a:ext uri="{FF2B5EF4-FFF2-40B4-BE49-F238E27FC236}">
                <a16:creationId xmlns:a16="http://schemas.microsoft.com/office/drawing/2014/main" id="{838B3DF5-4D2C-3652-4B02-5C506956B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35947"/>
              </p:ext>
            </p:extLst>
          </p:nvPr>
        </p:nvGraphicFramePr>
        <p:xfrm>
          <a:off x="5128643" y="224948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659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 de MACROS GRAVADAS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0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985E8B7-AA55-129E-8755-0705FE989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564806"/>
              </p:ext>
            </p:extLst>
          </p:nvPr>
        </p:nvGraphicFramePr>
        <p:xfrm>
          <a:off x="4996697" y="618517"/>
          <a:ext cx="6599990" cy="112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Script de computador em uma tela">
            <a:extLst>
              <a:ext uri="{FF2B5EF4-FFF2-40B4-BE49-F238E27FC236}">
                <a16:creationId xmlns:a16="http://schemas.microsoft.com/office/drawing/2014/main" id="{DA8089CD-2FA8-11BF-1BFA-EF9FE697BE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28" r="4765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8AF006C5-5510-1156-E7FA-57321C522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0744"/>
              </p:ext>
            </p:extLst>
          </p:nvPr>
        </p:nvGraphicFramePr>
        <p:xfrm>
          <a:off x="4910973" y="2018322"/>
          <a:ext cx="6761914" cy="432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35015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7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sz="3300" b="0" i="0">
                <a:solidFill>
                  <a:srgbClr val="FFFFFF"/>
                </a:solidFill>
                <a:effectLst/>
                <a:latin typeface="Söhne"/>
              </a:rPr>
              <a:t>Introdução</a:t>
            </a:r>
            <a:endParaRPr lang="pt-BR" sz="3300">
              <a:solidFill>
                <a:srgbClr val="FFFFFF"/>
              </a:solidFill>
            </a:endParaRPr>
          </a:p>
        </p:txBody>
      </p:sp>
      <p:graphicFrame>
        <p:nvGraphicFramePr>
          <p:cNvPr id="82" name="Espaço Reservado para Conteúdo 3">
            <a:extLst>
              <a:ext uri="{FF2B5EF4-FFF2-40B4-BE49-F238E27FC236}">
                <a16:creationId xmlns:a16="http://schemas.microsoft.com/office/drawing/2014/main" id="{7D37150E-8979-D1AD-A7E1-2C64294AF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54408"/>
              </p:ext>
            </p:extLst>
          </p:nvPr>
        </p:nvGraphicFramePr>
        <p:xfrm>
          <a:off x="4408790" y="1046613"/>
          <a:ext cx="7407323" cy="49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80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62706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/>
              <a:t>Formas</a:t>
            </a:r>
            <a:r>
              <a:rPr lang="en-US" sz="3600" b="1" dirty="0"/>
              <a:t> de </a:t>
            </a:r>
            <a:r>
              <a:rPr lang="en-US" sz="3600" b="1" dirty="0" err="1"/>
              <a:t>Contato</a:t>
            </a:r>
            <a:r>
              <a:rPr lang="en-US" sz="3600" b="1" dirty="0"/>
              <a:t> e </a:t>
            </a:r>
            <a:r>
              <a:rPr lang="en-US" sz="3600" b="1" dirty="0" err="1"/>
              <a:t>ApresentaçãO</a:t>
            </a:r>
            <a:endParaRPr lang="en-US" sz="3600" b="1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142F5D7A-A705-FE88-4A2D-C8BF5201E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33847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08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0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0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13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13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Para que Utilizar o VBA Excel</a:t>
            </a:r>
            <a:endParaRPr lang="pt-BR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id="{85B52EE9-F130-74F6-2F20-88F7B0989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01608"/>
              </p:ext>
            </p:extLst>
          </p:nvPr>
        </p:nvGraphicFramePr>
        <p:xfrm>
          <a:off x="4471914" y="1033511"/>
          <a:ext cx="7316837" cy="47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63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21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" name="Group 21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Rectangle 24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4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(1)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210" name="Espaço Reservado para Conteúdo 2">
            <a:extLst>
              <a:ext uri="{FF2B5EF4-FFF2-40B4-BE49-F238E27FC236}">
                <a16:creationId xmlns:a16="http://schemas.microsoft.com/office/drawing/2014/main" id="{E879D24B-885F-C722-C6AE-D6B0AE44D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09828"/>
              </p:ext>
            </p:extLst>
          </p:nvPr>
        </p:nvGraphicFramePr>
        <p:xfrm>
          <a:off x="4330654" y="252141"/>
          <a:ext cx="7598810" cy="657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57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7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(2)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138" name="Espaço Reservado para Conteúdo 2">
            <a:extLst>
              <a:ext uri="{FF2B5EF4-FFF2-40B4-BE49-F238E27FC236}">
                <a16:creationId xmlns:a16="http://schemas.microsoft.com/office/drawing/2014/main" id="{5B005B22-6266-12DA-634A-205E5F35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385169"/>
              </p:ext>
            </p:extLst>
          </p:nvPr>
        </p:nvGraphicFramePr>
        <p:xfrm>
          <a:off x="4375751" y="528889"/>
          <a:ext cx="7490916" cy="585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65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DEBUGAR CÓDIGOS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0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B55F76-5280-370D-74E2-42B23CCB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08152"/>
              </p:ext>
            </p:extLst>
          </p:nvPr>
        </p:nvGraphicFramePr>
        <p:xfrm>
          <a:off x="1087670" y="1278747"/>
          <a:ext cx="10016659" cy="430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568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Espaço Reservado para Conteúdo 2">
            <a:extLst>
              <a:ext uri="{FF2B5EF4-FFF2-40B4-BE49-F238E27FC236}">
                <a16:creationId xmlns:a16="http://schemas.microsoft.com/office/drawing/2014/main" id="{4062B759-CC29-BFE6-D501-A38BBCEEB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66867"/>
              </p:ext>
            </p:extLst>
          </p:nvPr>
        </p:nvGraphicFramePr>
        <p:xfrm>
          <a:off x="1183249" y="782918"/>
          <a:ext cx="10076422" cy="544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0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para criar sub-rotina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4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1C8B9CD4-4731-2365-47E1-31AFBE37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67294"/>
              </p:ext>
            </p:extLst>
          </p:nvPr>
        </p:nvGraphicFramePr>
        <p:xfrm>
          <a:off x="1635453" y="2072958"/>
          <a:ext cx="9038897" cy="467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F739526-A14D-4056-D62E-75714E1AC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523" y="763192"/>
            <a:ext cx="4638755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Tipos</a:t>
            </a:r>
            <a:r>
              <a:rPr lang="en-US" dirty="0">
                <a:solidFill>
                  <a:srgbClr val="FFFFFF"/>
                </a:solidFill>
              </a:rPr>
              <a:t> de Dados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6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Söhne"/>
              </a:rPr>
              <a:t>Declaração de Variáveis</a:t>
            </a:r>
            <a:endParaRPr lang="pt-BR" dirty="0"/>
          </a:p>
        </p:txBody>
      </p:sp>
      <p:graphicFrame>
        <p:nvGraphicFramePr>
          <p:cNvPr id="88" name="Espaço Reservado para Conteúdo 2">
            <a:extLst>
              <a:ext uri="{FF2B5EF4-FFF2-40B4-BE49-F238E27FC236}">
                <a16:creationId xmlns:a16="http://schemas.microsoft.com/office/drawing/2014/main" id="{4FC0C9C5-2E0B-1FC6-F68E-AD00447A9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907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2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8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E40BED8-3230-0A69-82DB-51EC89E7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Aula 1</a:t>
            </a:r>
          </a:p>
        </p:txBody>
      </p:sp>
      <p:pic>
        <p:nvPicPr>
          <p:cNvPr id="7" name="Picture 6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79E428A1-D425-A3E4-C627-479912763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2" r="1724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0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8BE5086A-730D-9D1F-64A0-02E2C6AB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25" y="2249487"/>
            <a:ext cx="4598986" cy="361343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Nivelamento</a:t>
            </a:r>
            <a:r>
              <a:rPr lang="en-US" sz="1900" dirty="0">
                <a:solidFill>
                  <a:schemeClr val="tx1"/>
                </a:solidFill>
              </a:rPr>
              <a:t> do Excel </a:t>
            </a:r>
            <a:r>
              <a:rPr lang="en-US" sz="1900" dirty="0" err="1">
                <a:solidFill>
                  <a:schemeClr val="tx1"/>
                </a:solidFill>
              </a:rPr>
              <a:t>Avançado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Livros</a:t>
            </a:r>
            <a:r>
              <a:rPr lang="en-US" sz="1900" dirty="0">
                <a:solidFill>
                  <a:schemeClr val="tx1"/>
                </a:solidFill>
              </a:rPr>
              <a:t> e </a:t>
            </a:r>
            <a:r>
              <a:rPr lang="en-US" sz="1900" dirty="0" err="1">
                <a:solidFill>
                  <a:schemeClr val="tx1"/>
                </a:solidFill>
              </a:rPr>
              <a:t>apostilas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recomendadas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da IA Como </a:t>
            </a:r>
            <a:r>
              <a:rPr lang="en-US" sz="1900" dirty="0" err="1">
                <a:solidFill>
                  <a:schemeClr val="tx1"/>
                </a:solidFill>
              </a:rPr>
              <a:t>Ajuda</a:t>
            </a:r>
            <a:r>
              <a:rPr lang="en-US" sz="1900" dirty="0">
                <a:solidFill>
                  <a:schemeClr val="tx1"/>
                </a:solidFill>
              </a:rPr>
              <a:t> EM </a:t>
            </a:r>
            <a:r>
              <a:rPr lang="en-US" sz="1900" dirty="0" err="1">
                <a:solidFill>
                  <a:schemeClr val="tx1"/>
                </a:solidFill>
              </a:rPr>
              <a:t>Dúvidas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Lógica</a:t>
            </a:r>
            <a:r>
              <a:rPr lang="en-US" sz="1900" dirty="0">
                <a:solidFill>
                  <a:schemeClr val="tx1"/>
                </a:solidFill>
              </a:rPr>
              <a:t> de </a:t>
            </a:r>
            <a:r>
              <a:rPr lang="en-US" sz="1900" dirty="0" err="1">
                <a:solidFill>
                  <a:schemeClr val="tx1"/>
                </a:solidFill>
              </a:rPr>
              <a:t>programação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Configurar</a:t>
            </a:r>
            <a:r>
              <a:rPr lang="en-US" sz="1900" dirty="0">
                <a:solidFill>
                  <a:schemeClr val="tx1"/>
                </a:solidFill>
              </a:rPr>
              <a:t> o </a:t>
            </a:r>
            <a:r>
              <a:rPr lang="en-US" sz="1900" dirty="0" err="1">
                <a:solidFill>
                  <a:schemeClr val="tx1"/>
                </a:solidFill>
              </a:rPr>
              <a:t>Ambiente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de MACROS GRAVADAS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Introdução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ao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DEBUGAR CÓDIGOS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estrutura</a:t>
            </a:r>
            <a:r>
              <a:rPr lang="en-US" sz="1900" dirty="0">
                <a:solidFill>
                  <a:schemeClr val="tx1"/>
                </a:solidFill>
              </a:rPr>
              <a:t> para </a:t>
            </a:r>
            <a:r>
              <a:rPr lang="en-US" sz="1900" dirty="0" err="1">
                <a:solidFill>
                  <a:schemeClr val="tx1"/>
                </a:solidFill>
              </a:rPr>
              <a:t>criar</a:t>
            </a:r>
            <a:r>
              <a:rPr lang="en-US" sz="1900" dirty="0">
                <a:solidFill>
                  <a:schemeClr val="tx1"/>
                </a:solidFill>
              </a:rPr>
              <a:t> sub-</a:t>
            </a:r>
            <a:r>
              <a:rPr lang="en-US" sz="1900" dirty="0" err="1">
                <a:solidFill>
                  <a:schemeClr val="tx1"/>
                </a:solidFill>
              </a:rPr>
              <a:t>rotina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Tipos</a:t>
            </a:r>
            <a:r>
              <a:rPr lang="en-US" sz="1900" dirty="0">
                <a:solidFill>
                  <a:schemeClr val="tx1"/>
                </a:solidFill>
              </a:rPr>
              <a:t> de Dados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Condicionais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ESTRUTURA E USO DE Loops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Exercícios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Práticos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83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Condicionais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B824F1DF-214C-E17C-EF6B-E9DEB871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0" y="2127880"/>
            <a:ext cx="3494597" cy="11229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49ECACD-A6AD-4D30-C2C3-98F75BCF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0" y="3676853"/>
            <a:ext cx="3494597" cy="9772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9" name="Espaço Reservado para Conteúdo 3">
            <a:extLst>
              <a:ext uri="{FF2B5EF4-FFF2-40B4-BE49-F238E27FC236}">
                <a16:creationId xmlns:a16="http://schemas.microsoft.com/office/drawing/2014/main" id="{13A62E0E-62BB-0830-E2C6-BAD99FC9B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98384"/>
              </p:ext>
            </p:extLst>
          </p:nvPr>
        </p:nvGraphicFramePr>
        <p:xfrm>
          <a:off x="4717078" y="1368424"/>
          <a:ext cx="6674821" cy="412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91966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E USO DE Loops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6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1E1533-28B6-A2CE-C5C2-BBEA7E1F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71" y="512952"/>
            <a:ext cx="3435379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95CAED-05B5-3884-B7E3-ED62AC54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43" y="512952"/>
            <a:ext cx="5492485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5" name="Espaço Reservado para Conteúdo 5">
            <a:extLst>
              <a:ext uri="{FF2B5EF4-FFF2-40B4-BE49-F238E27FC236}">
                <a16:creationId xmlns:a16="http://schemas.microsoft.com/office/drawing/2014/main" id="{C529865A-BD09-48D4-9CC0-59074655B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24568"/>
              </p:ext>
            </p:extLst>
          </p:nvPr>
        </p:nvGraphicFramePr>
        <p:xfrm>
          <a:off x="1480043" y="1426922"/>
          <a:ext cx="9130807" cy="519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559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EF29D3-F3F9-4D84-DAD9-C6520535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2484765"/>
            <a:ext cx="4689234" cy="28933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3" name="Espaço Reservado para Conteúdo 42">
            <a:extLst>
              <a:ext uri="{FF2B5EF4-FFF2-40B4-BE49-F238E27FC236}">
                <a16:creationId xmlns:a16="http://schemas.microsoft.com/office/drawing/2014/main" id="{F350B66A-CC9C-C4A7-35CC-5BD7A8DF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23162"/>
              </p:ext>
            </p:extLst>
          </p:nvPr>
        </p:nvGraphicFramePr>
        <p:xfrm>
          <a:off x="6095998" y="21605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2" name="Diagrama 41">
            <a:extLst>
              <a:ext uri="{FF2B5EF4-FFF2-40B4-BE49-F238E27FC236}">
                <a16:creationId xmlns:a16="http://schemas.microsoft.com/office/drawing/2014/main" id="{56E60817-C0B0-F7E2-3A7D-4DA90147F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028102"/>
              </p:ext>
            </p:extLst>
          </p:nvPr>
        </p:nvGraphicFramePr>
        <p:xfrm>
          <a:off x="1485106" y="1095900"/>
          <a:ext cx="9221785" cy="6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3321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37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6600" b="1">
                <a:solidFill>
                  <a:schemeClr val="bg1"/>
                </a:solidFill>
              </a:rPr>
              <a:t>Exercícios</a:t>
            </a:r>
            <a:br>
              <a:rPr lang="pt-BR" sz="6600" b="1">
                <a:solidFill>
                  <a:schemeClr val="bg1"/>
                </a:solidFill>
              </a:rPr>
            </a:br>
            <a:r>
              <a:rPr lang="pt-BR" sz="6600" b="1">
                <a:solidFill>
                  <a:schemeClr val="bg1"/>
                </a:solidFill>
              </a:rPr>
              <a:t>De fixação</a:t>
            </a:r>
            <a:endParaRPr lang="pt-BR" sz="66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364826B-5890-5E70-2925-A70866AB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6" y="904801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3F74CFDD-7258-58A5-08C6-60533C11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89317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15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Espaço Reservado para Conteúdo 2">
            <a:extLst>
              <a:ext uri="{FF2B5EF4-FFF2-40B4-BE49-F238E27FC236}">
                <a16:creationId xmlns:a16="http://schemas.microsoft.com/office/drawing/2014/main" id="{974D8E8C-D1C4-4D26-4726-BA0218979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529189"/>
              </p:ext>
            </p:extLst>
          </p:nvPr>
        </p:nvGraphicFramePr>
        <p:xfrm>
          <a:off x="1143000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45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BAADB994-15F8-F651-0CBE-B3277DF4F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85001"/>
              </p:ext>
            </p:extLst>
          </p:nvPr>
        </p:nvGraphicFramePr>
        <p:xfrm>
          <a:off x="1045835" y="1411940"/>
          <a:ext cx="10100330" cy="403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69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908D3A63-CFC6-11F0-DFD2-D00BA59E0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5471"/>
              </p:ext>
            </p:extLst>
          </p:nvPr>
        </p:nvGraphicFramePr>
        <p:xfrm>
          <a:off x="986118" y="1642034"/>
          <a:ext cx="10219764" cy="357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308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C3F2-0856-C249-E3EC-7FFF0E39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4255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O que preciso saber para dizer que tenho Nível AVANÇADO em Excel?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881825E-C8D3-00E6-89BB-CDD9159BA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81359"/>
              </p:ext>
            </p:extLst>
          </p:nvPr>
        </p:nvGraphicFramePr>
        <p:xfrm>
          <a:off x="949569" y="1781322"/>
          <a:ext cx="10292862" cy="417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6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48" y="279829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5400" b="1">
                <a:solidFill>
                  <a:schemeClr val="bg1"/>
                </a:solidFill>
              </a:rPr>
              <a:t>Respostas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Dos Exercícios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6" descr="Ícone&#10;&#10;Descrição gerada automaticamente">
            <a:extLst>
              <a:ext uri="{FF2B5EF4-FFF2-40B4-BE49-F238E27FC236}">
                <a16:creationId xmlns:a16="http://schemas.microsoft.com/office/drawing/2014/main" id="{851806A2-51DD-336C-CC13-7439D8A7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8" y="1808796"/>
            <a:ext cx="3407280" cy="3407280"/>
          </a:xfrm>
        </p:spPr>
      </p:pic>
    </p:spTree>
    <p:extLst>
      <p:ext uri="{BB962C8B-B14F-4D97-AF65-F5344CB8AC3E}">
        <p14:creationId xmlns:p14="http://schemas.microsoft.com/office/powerpoint/2010/main" val="117135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3C182467-BE78-DA10-E635-AFDE6616D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60733"/>
              </p:ext>
            </p:extLst>
          </p:nvPr>
        </p:nvGraphicFramePr>
        <p:xfrm>
          <a:off x="1143000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201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971DFF9-A391-A5D2-C22A-7BA9E6DA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61269"/>
              </p:ext>
            </p:extLst>
          </p:nvPr>
        </p:nvGraphicFramePr>
        <p:xfrm>
          <a:off x="1143000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739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7D5308C-DC17-A8A0-0343-F5B4B2C57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19852"/>
              </p:ext>
            </p:extLst>
          </p:nvPr>
        </p:nvGraphicFramePr>
        <p:xfrm>
          <a:off x="827741" y="1302349"/>
          <a:ext cx="10536518" cy="425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8686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56F32-1C80-ADC8-AFFC-F3B68F1F7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6102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52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56F32-1C80-ADC8-AFFC-F3B68F1F7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896966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172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Livros e Apostilas Recomendadas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Group 30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4" name="Group 30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0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4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4EFE22-A711-44DE-6906-E1282D1FB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graphicFrame>
        <p:nvGraphicFramePr>
          <p:cNvPr id="351" name="Espaço Reservado para Conteúdo 2">
            <a:extLst>
              <a:ext uri="{FF2B5EF4-FFF2-40B4-BE49-F238E27FC236}">
                <a16:creationId xmlns:a16="http://schemas.microsoft.com/office/drawing/2014/main" id="{5D70D763-0547-6DD4-7295-6360B1FA3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8937"/>
              </p:ext>
            </p:extLst>
          </p:nvPr>
        </p:nvGraphicFramePr>
        <p:xfrm>
          <a:off x="4960678" y="165439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682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uso da IA E O VALOR DA PESQUISA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50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F9F80BC-4A2E-501C-4F2B-E482F78C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1" y="1333500"/>
            <a:ext cx="3506788" cy="37798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478" y="1333500"/>
            <a:ext cx="6681172" cy="4635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Assistentes virtuais baseados em IA, como o ChatGPT, podem responder a perguntas específicas sobre o Excel e fornecer informações precisas e úteis para solucionar problemas.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Análise de dados: a IA pode ajudar a analisar grandes quantidades de dados no Excel, permitindo aos usuários encontrar padrões e tendências que podem ser difíceis de detectar manualmente.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Classificação de dados: a IA pode ser usada para classificar automaticamente dados no Excel em categorias, tornando mais fácil para os usuários realizarem análises e tomar decisões.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Otimização de planilhas: a IA pode ser usada para otimizar planilhas do Excel, tornando-as mais eficientes e fáceis de usar.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No geral, a IA pode ser uma ferramenta valiosa para ajudar os usuários a obter respostas e soluções para seus problemas no Excel de forma rápida e precisa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Saiba que ter dúvidas é natural, tanto aqui como em sua vida no geral o correto é não ter vergonha de perguntar o que não souber e sempre procurar aprender coisas novas.</a:t>
            </a:r>
            <a:endParaRPr lang="pt-BR" sz="1300" b="1" dirty="0"/>
          </a:p>
        </p:txBody>
      </p:sp>
    </p:spTree>
    <p:extLst>
      <p:ext uri="{BB962C8B-B14F-4D97-AF65-F5344CB8AC3E}">
        <p14:creationId xmlns:p14="http://schemas.microsoft.com/office/powerpoint/2010/main" val="286433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b="1">
                <a:latin typeface="Arial Black" panose="020B0A04020102020204" pitchFamily="34" charset="0"/>
              </a:rPr>
              <a:t>Breve Introdução ao uso do CHATGPT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21" y="647805"/>
            <a:ext cx="7138292" cy="6070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Há vários benefícios em usar o </a:t>
            </a:r>
            <a:r>
              <a:rPr lang="pt-BR" sz="1400" dirty="0" err="1"/>
              <a:t>ChatGPT</a:t>
            </a:r>
            <a:r>
              <a:rPr lang="pt-BR" sz="1400" dirty="0"/>
              <a:t> no seu dia a dia. Alguns dos mais notáveis incluem: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Automatização de tarefas: O </a:t>
            </a:r>
            <a:r>
              <a:rPr lang="pt-BR" sz="1400" dirty="0" err="1"/>
              <a:t>ChatGPT</a:t>
            </a:r>
            <a:r>
              <a:rPr lang="pt-BR" sz="1400" dirty="0"/>
              <a:t> pode ser usado para automatizar tarefas rotineiras, como responder a perguntas comuns, liberando tempo para que você se concentre em outras tarefas mais importantes.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Tomada de decisão: O </a:t>
            </a:r>
            <a:r>
              <a:rPr lang="pt-BR" sz="1400" dirty="0" err="1"/>
              <a:t>ChatGPT</a:t>
            </a:r>
            <a:r>
              <a:rPr lang="pt-BR" sz="1400" dirty="0"/>
              <a:t> pode fornecer informações precisas e atualizadas que possam ajudá-lo a tomar decisões informadas e melhorar sua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Melhoria da comunicação: O </a:t>
            </a:r>
            <a:r>
              <a:rPr lang="pt-BR" sz="1400" dirty="0" err="1"/>
              <a:t>ChatGPT</a:t>
            </a:r>
            <a:r>
              <a:rPr lang="pt-BR" sz="1400" dirty="0"/>
              <a:t> pode ser usado como uma ferramenta de comunicação eficiente, permitindo que você se comunique com outras pessoas de maneira mais clara e concisa.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Aprendizado contínuo: Usando o </a:t>
            </a:r>
            <a:r>
              <a:rPr lang="pt-BR" sz="1400" dirty="0" err="1"/>
              <a:t>ChatGPT</a:t>
            </a:r>
            <a:r>
              <a:rPr lang="pt-BR" sz="1400" dirty="0"/>
              <a:t>, você pode obter informações sobre uma ampla gama de tópicos, o que pode ajudá-lo a expandir seus conhecimentos e melhorar sua capacidade de tomar decisões informadas.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Respostas rápidas e precisas: O </a:t>
            </a:r>
            <a:r>
              <a:rPr lang="pt-BR" sz="1400" dirty="0" err="1"/>
              <a:t>ChatGPT</a:t>
            </a:r>
            <a:r>
              <a:rPr lang="pt-BR" sz="1400" dirty="0"/>
              <a:t> é capaz de responder a perguntas rapidamente e com precisão, o que pode economizar tempo e aumentar 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Conhecimento amplo: Treinado com milhões de textos da web, o </a:t>
            </a:r>
            <a:r>
              <a:rPr lang="pt-BR" sz="1400" dirty="0" err="1"/>
              <a:t>ChatGPT</a:t>
            </a:r>
            <a:r>
              <a:rPr lang="pt-BR" sz="1400" dirty="0"/>
              <a:t> possui um conhecimento amplo sobre uma grande variedade de tópicos, incluindo história, geografia, ciência, tecnologia e muito mais.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Crie a sua conta gratuita nesse link: </a:t>
            </a:r>
            <a:r>
              <a:rPr lang="pt-BR" sz="1400" dirty="0">
                <a:hlinkClick r:id="rId2"/>
              </a:rPr>
              <a:t>Link Para o Cadastro no </a:t>
            </a:r>
            <a:r>
              <a:rPr lang="pt-BR" sz="1400" dirty="0" err="1">
                <a:hlinkClick r:id="rId2"/>
              </a:rPr>
              <a:t>ChatGPT</a:t>
            </a:r>
            <a:r>
              <a:rPr lang="pt-BR" sz="1400" dirty="0"/>
              <a:t> e utilizei como um auxílio no dia a dia!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A51F728-03E1-A892-3D09-A5C6CF39E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9159" y="6199982"/>
            <a:ext cx="510447" cy="5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3582</Words>
  <Application>Microsoft Office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Söhne</vt:lpstr>
      <vt:lpstr>Tw Cen MT</vt:lpstr>
      <vt:lpstr>Circuito</vt:lpstr>
      <vt:lpstr>Curso Excel AVANÇADO</vt:lpstr>
      <vt:lpstr>Formas de Contato e ApresentaçãO</vt:lpstr>
      <vt:lpstr>Aula 1</vt:lpstr>
      <vt:lpstr>O que preciso saber para dizer que tenho Nível AVANÇADO em Excel?</vt:lpstr>
      <vt:lpstr>Livros e Apostilas Recomendadas </vt:lpstr>
      <vt:lpstr>Apresentação do PowerPoint</vt:lpstr>
      <vt:lpstr>uso da IA E O VALOR DA PESQUISA </vt:lpstr>
      <vt:lpstr>Apresentação do PowerPoint</vt:lpstr>
      <vt:lpstr>Breve Introdução ao uso do CHATGPT</vt:lpstr>
      <vt:lpstr>Lógica de Programação </vt:lpstr>
      <vt:lpstr>Apresentação do PowerPoint</vt:lpstr>
      <vt:lpstr>Configurar o AMBIENTE VBA </vt:lpstr>
      <vt:lpstr>Como configurar o EXCEL PARA Usar O vba?</vt:lpstr>
      <vt:lpstr>Passos para criar seu primeiro código</vt:lpstr>
      <vt:lpstr>Excel Macro-Enabled Workbook  –  (XLSM)</vt:lpstr>
      <vt:lpstr>Uso de MACROS GRAVADAS </vt:lpstr>
      <vt:lpstr>Apresentação do PowerPoint</vt:lpstr>
      <vt:lpstr>Introdução ao VBA </vt:lpstr>
      <vt:lpstr>Introdução</vt:lpstr>
      <vt:lpstr>Para que Utilizar o VBA Excel</vt:lpstr>
      <vt:lpstr>Comandos Básicos do VBA (1)</vt:lpstr>
      <vt:lpstr>Comandos Básicos do VBA (2)</vt:lpstr>
      <vt:lpstr>DEBUGAR CÓDIGOS </vt:lpstr>
      <vt:lpstr>Apresentação do PowerPoint</vt:lpstr>
      <vt:lpstr>Apresentação do PowerPoint</vt:lpstr>
      <vt:lpstr>estrutura para criar sub-rotina </vt:lpstr>
      <vt:lpstr>Apresentação do PowerPoint</vt:lpstr>
      <vt:lpstr>Tipos de Dados NO VBA </vt:lpstr>
      <vt:lpstr>Declaração de Variáveis</vt:lpstr>
      <vt:lpstr>Condicionais no VBA </vt:lpstr>
      <vt:lpstr>Apresentação do PowerPoint</vt:lpstr>
      <vt:lpstr>ESTRUTURA E USO DE Loops NO VBA </vt:lpstr>
      <vt:lpstr>Apresentação do PowerPoint</vt:lpstr>
      <vt:lpstr>Apresentação do PowerPoint</vt:lpstr>
      <vt:lpstr>Exercícios De fixação</vt:lpstr>
      <vt:lpstr>Apresentação do PowerPoint</vt:lpstr>
      <vt:lpstr>Apresentação do PowerPoint</vt:lpstr>
      <vt:lpstr>Apresentação do PowerPoint</vt:lpstr>
      <vt:lpstr>Apresentação do PowerPoint</vt:lpstr>
      <vt:lpstr>Respostas Dos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Excel - Básico</dc:title>
  <dc:creator>Vitor kaviski</dc:creator>
  <cp:lastModifiedBy>Vitor kaviski</cp:lastModifiedBy>
  <cp:revision>17</cp:revision>
  <dcterms:created xsi:type="dcterms:W3CDTF">2023-02-10T20:10:05Z</dcterms:created>
  <dcterms:modified xsi:type="dcterms:W3CDTF">2023-03-06T16:36:51Z</dcterms:modified>
</cp:coreProperties>
</file>