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heme/themeOverride1.xml" ContentType="application/vnd.openxmlformats-officedocument.themeOverr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heme/themeOverride2.xml" ContentType="application/vnd.openxmlformats-officedocument.themeOverr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heme/themeOverride3.xml" ContentType="application/vnd.openxmlformats-officedocument.themeOverr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theme/themeOverride4.xml" ContentType="application/vnd.openxmlformats-officedocument.themeOverr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heme/themeOverride5.xml" ContentType="application/vnd.openxmlformats-officedocument.themeOverr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heme/themeOverride6.xml" ContentType="application/vnd.openxmlformats-officedocument.themeOverr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theme/themeOverride7.xml" ContentType="application/vnd.openxmlformats-officedocument.themeOverr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theme/themeOverride8.xml" ContentType="application/vnd.openxmlformats-officedocument.themeOverr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4" r:id="rId1"/>
  </p:sldMasterIdLst>
  <p:sldIdLst>
    <p:sldId id="256" r:id="rId2"/>
    <p:sldId id="287" r:id="rId3"/>
    <p:sldId id="259" r:id="rId4"/>
    <p:sldId id="257" r:id="rId5"/>
    <p:sldId id="346" r:id="rId6"/>
    <p:sldId id="344" r:id="rId7"/>
    <p:sldId id="347" r:id="rId8"/>
    <p:sldId id="291" r:id="rId9"/>
    <p:sldId id="260" r:id="rId10"/>
    <p:sldId id="261" r:id="rId11"/>
    <p:sldId id="262" r:id="rId12"/>
    <p:sldId id="263" r:id="rId13"/>
    <p:sldId id="264" r:id="rId14"/>
    <p:sldId id="265" r:id="rId15"/>
    <p:sldId id="345" r:id="rId16"/>
    <p:sldId id="285" r:id="rId17"/>
    <p:sldId id="286" r:id="rId18"/>
    <p:sldId id="294" r:id="rId19"/>
    <p:sldId id="266" r:id="rId20"/>
    <p:sldId id="292" r:id="rId21"/>
    <p:sldId id="267" r:id="rId22"/>
    <p:sldId id="268" r:id="rId23"/>
    <p:sldId id="293" r:id="rId24"/>
    <p:sldId id="298" r:id="rId25"/>
    <p:sldId id="299" r:id="rId26"/>
    <p:sldId id="300" r:id="rId27"/>
    <p:sldId id="301" r:id="rId28"/>
    <p:sldId id="302" r:id="rId29"/>
    <p:sldId id="303" r:id="rId30"/>
    <p:sldId id="304" r:id="rId31"/>
    <p:sldId id="305" r:id="rId32"/>
    <p:sldId id="306" r:id="rId33"/>
    <p:sldId id="308" r:id="rId34"/>
    <p:sldId id="310" r:id="rId35"/>
    <p:sldId id="311" r:id="rId36"/>
    <p:sldId id="271" r:id="rId37"/>
    <p:sldId id="272" r:id="rId38"/>
    <p:sldId id="296" r:id="rId39"/>
    <p:sldId id="273" r:id="rId40"/>
    <p:sldId id="274" r:id="rId41"/>
    <p:sldId id="276" r:id="rId42"/>
    <p:sldId id="297" r:id="rId43"/>
    <p:sldId id="275" r:id="rId44"/>
    <p:sldId id="277" r:id="rId45"/>
    <p:sldId id="279" r:id="rId46"/>
    <p:sldId id="28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7E12C094-DF05-4617-A305-2D223C74FC97}">
          <p14:sldIdLst>
            <p14:sldId id="256"/>
            <p14:sldId id="287"/>
            <p14:sldId id="259"/>
            <p14:sldId id="257"/>
            <p14:sldId id="346"/>
            <p14:sldId id="344"/>
            <p14:sldId id="347"/>
            <p14:sldId id="291"/>
            <p14:sldId id="260"/>
            <p14:sldId id="261"/>
            <p14:sldId id="262"/>
            <p14:sldId id="263"/>
            <p14:sldId id="264"/>
            <p14:sldId id="265"/>
            <p14:sldId id="345"/>
            <p14:sldId id="285"/>
            <p14:sldId id="286"/>
            <p14:sldId id="294"/>
            <p14:sldId id="266"/>
            <p14:sldId id="292"/>
            <p14:sldId id="267"/>
            <p14:sldId id="268"/>
            <p14:sldId id="293"/>
            <p14:sldId id="298"/>
            <p14:sldId id="299"/>
            <p14:sldId id="300"/>
            <p14:sldId id="301"/>
            <p14:sldId id="302"/>
            <p14:sldId id="303"/>
            <p14:sldId id="304"/>
            <p14:sldId id="305"/>
            <p14:sldId id="306"/>
            <p14:sldId id="308"/>
            <p14:sldId id="310"/>
            <p14:sldId id="311"/>
            <p14:sldId id="271"/>
            <p14:sldId id="272"/>
            <p14:sldId id="296"/>
            <p14:sldId id="273"/>
            <p14:sldId id="274"/>
            <p14:sldId id="276"/>
            <p14:sldId id="297"/>
            <p14:sldId id="275"/>
            <p14:sldId id="277"/>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AD0409-E198-43FA-B5FD-1C55ECD7946A}" v="126" dt="2023-03-06T16:38:11.526"/>
  </p1510:revLst>
</p1510:revInfo>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0" autoAdjust="0"/>
    <p:restoredTop sz="94660"/>
  </p:normalViewPr>
  <p:slideViewPr>
    <p:cSldViewPr snapToGrid="0">
      <p:cViewPr varScale="1">
        <p:scale>
          <a:sx n="160" d="100"/>
          <a:sy n="160" d="100"/>
        </p:scale>
        <p:origin x="274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inski, Vitor" userId="a7fd88a8-9ec5-47f1-953f-bc29eb183c53" providerId="ADAL" clId="{D5EE540B-A29B-450E-976F-ABC7C5F18408}"/>
    <pc:docChg chg="undo custSel delSld modSld modSection">
      <pc:chgData name="Kavinski, Vitor" userId="a7fd88a8-9ec5-47f1-953f-bc29eb183c53" providerId="ADAL" clId="{D5EE540B-A29B-450E-976F-ABC7C5F18408}" dt="2023-03-02T17:16:17.011" v="84" actId="27614"/>
      <pc:docMkLst>
        <pc:docMk/>
      </pc:docMkLst>
      <pc:sldChg chg="addSp delSp modSp mod">
        <pc:chgData name="Kavinski, Vitor" userId="a7fd88a8-9ec5-47f1-953f-bc29eb183c53" providerId="ADAL" clId="{D5EE540B-A29B-450E-976F-ABC7C5F18408}" dt="2023-03-02T17:16:17.011" v="84" actId="27614"/>
        <pc:sldMkLst>
          <pc:docMk/>
          <pc:sldMk cId="1665783316" sldId="259"/>
        </pc:sldMkLst>
        <pc:spChg chg="mod">
          <ac:chgData name="Kavinski, Vitor" userId="a7fd88a8-9ec5-47f1-953f-bc29eb183c53" providerId="ADAL" clId="{D5EE540B-A29B-450E-976F-ABC7C5F18408}" dt="2023-03-02T17:16:13.357" v="83" actId="26606"/>
          <ac:spMkLst>
            <pc:docMk/>
            <pc:sldMk cId="1665783316" sldId="259"/>
            <ac:spMk id="4" creationId="{7E40BED8-3230-0A69-82DB-51EC89E779F7}"/>
          </ac:spMkLst>
        </pc:spChg>
        <pc:spChg chg="mod ord">
          <ac:chgData name="Kavinski, Vitor" userId="a7fd88a8-9ec5-47f1-953f-bc29eb183c53" providerId="ADAL" clId="{D5EE540B-A29B-450E-976F-ABC7C5F18408}" dt="2023-03-02T17:16:13.357" v="83" actId="26606"/>
          <ac:spMkLst>
            <pc:docMk/>
            <pc:sldMk cId="1665783316" sldId="259"/>
            <ac:spMk id="5" creationId="{8BE5086A-730D-9D1F-64A0-02E2C6AB6EBC}"/>
          </ac:spMkLst>
        </pc:spChg>
        <pc:grpChg chg="add del">
          <ac:chgData name="Kavinski, Vitor" userId="a7fd88a8-9ec5-47f1-953f-bc29eb183c53" providerId="ADAL" clId="{D5EE540B-A29B-450E-976F-ABC7C5F18408}" dt="2023-03-02T17:16:11.439" v="78" actId="26606"/>
          <ac:grpSpMkLst>
            <pc:docMk/>
            <pc:sldMk cId="1665783316" sldId="259"/>
            <ac:grpSpMk id="14" creationId="{A838DBA2-246D-4087-AE0A-6EA2B4B65AF3}"/>
          </ac:grpSpMkLst>
        </pc:grpChg>
        <pc:grpChg chg="add del">
          <ac:chgData name="Kavinski, Vitor" userId="a7fd88a8-9ec5-47f1-953f-bc29eb183c53" providerId="ADAL" clId="{D5EE540B-A29B-450E-976F-ABC7C5F18408}" dt="2023-03-02T17:16:13.306" v="82" actId="26606"/>
          <ac:grpSpMkLst>
            <pc:docMk/>
            <pc:sldMk cId="1665783316" sldId="259"/>
            <ac:grpSpMk id="16" creationId="{D4116A08-770E-4DC3-AAB6-E3E8E6CEC832}"/>
          </ac:grpSpMkLst>
        </pc:grpChg>
        <pc:grpChg chg="add del">
          <ac:chgData name="Kavinski, Vitor" userId="a7fd88a8-9ec5-47f1-953f-bc29eb183c53" providerId="ADAL" clId="{D5EE540B-A29B-450E-976F-ABC7C5F18408}" dt="2023-03-02T17:16:11.439" v="78" actId="26606"/>
          <ac:grpSpMkLst>
            <pc:docMk/>
            <pc:sldMk cId="1665783316" sldId="259"/>
            <ac:grpSpMk id="55" creationId="{9AE4726C-1831-4FE3-9A11-227F0DC2F0BC}"/>
          </ac:grpSpMkLst>
        </pc:grpChg>
        <pc:grpChg chg="add del">
          <ac:chgData name="Kavinski, Vitor" userId="a7fd88a8-9ec5-47f1-953f-bc29eb183c53" providerId="ADAL" clId="{D5EE540B-A29B-450E-976F-ABC7C5F18408}" dt="2023-03-02T17:16:11.439" v="78" actId="26606"/>
          <ac:grpSpMkLst>
            <pc:docMk/>
            <pc:sldMk cId="1665783316" sldId="259"/>
            <ac:grpSpMk id="59" creationId="{E916825F-759B-4F1A-BA80-AF7137691EC5}"/>
          </ac:grpSpMkLst>
        </pc:grpChg>
        <pc:grpChg chg="add del">
          <ac:chgData name="Kavinski, Vitor" userId="a7fd88a8-9ec5-47f1-953f-bc29eb183c53" providerId="ADAL" clId="{D5EE540B-A29B-450E-976F-ABC7C5F18408}" dt="2023-03-02T17:16:13.306" v="82" actId="26606"/>
          <ac:grpSpMkLst>
            <pc:docMk/>
            <pc:sldMk cId="1665783316" sldId="259"/>
            <ac:grpSpMk id="72" creationId="{77EB1C59-16D1-4C5E-9775-50CB40E022FE}"/>
          </ac:grpSpMkLst>
        </pc:grpChg>
        <pc:grpChg chg="add del">
          <ac:chgData name="Kavinski, Vitor" userId="a7fd88a8-9ec5-47f1-953f-bc29eb183c53" providerId="ADAL" clId="{D5EE540B-A29B-450E-976F-ABC7C5F18408}" dt="2023-03-02T17:16:12.725" v="80" actId="26606"/>
          <ac:grpSpMkLst>
            <pc:docMk/>
            <pc:sldMk cId="1665783316" sldId="259"/>
            <ac:grpSpMk id="116" creationId="{A838DBA2-246D-4087-AE0A-6EA2B4B65AF3}"/>
          </ac:grpSpMkLst>
        </pc:grpChg>
        <pc:grpChg chg="add del">
          <ac:chgData name="Kavinski, Vitor" userId="a7fd88a8-9ec5-47f1-953f-bc29eb183c53" providerId="ADAL" clId="{D5EE540B-A29B-450E-976F-ABC7C5F18408}" dt="2023-03-02T17:16:12.725" v="80" actId="26606"/>
          <ac:grpSpMkLst>
            <pc:docMk/>
            <pc:sldMk cId="1665783316" sldId="259"/>
            <ac:grpSpMk id="117" creationId="{74872A0B-8668-4500-9509-EAA581B26C24}"/>
          </ac:grpSpMkLst>
        </pc:grpChg>
        <pc:grpChg chg="add del">
          <ac:chgData name="Kavinski, Vitor" userId="a7fd88a8-9ec5-47f1-953f-bc29eb183c53" providerId="ADAL" clId="{D5EE540B-A29B-450E-976F-ABC7C5F18408}" dt="2023-03-02T17:16:12.725" v="80" actId="26606"/>
          <ac:grpSpMkLst>
            <pc:docMk/>
            <pc:sldMk cId="1665783316" sldId="259"/>
            <ac:grpSpMk id="119" creationId="{240590EE-5428-41AA-95B2-96FCC1CE67A7}"/>
          </ac:grpSpMkLst>
        </pc:grpChg>
        <pc:grpChg chg="add del">
          <ac:chgData name="Kavinski, Vitor" userId="a7fd88a8-9ec5-47f1-953f-bc29eb183c53" providerId="ADAL" clId="{D5EE540B-A29B-450E-976F-ABC7C5F18408}" dt="2023-03-02T17:16:13.306" v="82" actId="26606"/>
          <ac:grpSpMkLst>
            <pc:docMk/>
            <pc:sldMk cId="1665783316" sldId="259"/>
            <ac:grpSpMk id="121" creationId="{1351B104-9B78-4A2B-B970-FA8ABE1CE12D}"/>
          </ac:grpSpMkLst>
        </pc:grpChg>
        <pc:grpChg chg="add">
          <ac:chgData name="Kavinski, Vitor" userId="a7fd88a8-9ec5-47f1-953f-bc29eb183c53" providerId="ADAL" clId="{D5EE540B-A29B-450E-976F-ABC7C5F18408}" dt="2023-03-02T17:16:13.357" v="83" actId="26606"/>
          <ac:grpSpMkLst>
            <pc:docMk/>
            <pc:sldMk cId="1665783316" sldId="259"/>
            <ac:grpSpMk id="127" creationId="{A838DBA2-246D-4087-AE0A-6EA2B4B65AF3}"/>
          </ac:grpSpMkLst>
        </pc:grpChg>
        <pc:grpChg chg="add">
          <ac:chgData name="Kavinski, Vitor" userId="a7fd88a8-9ec5-47f1-953f-bc29eb183c53" providerId="ADAL" clId="{D5EE540B-A29B-450E-976F-ABC7C5F18408}" dt="2023-03-02T17:16:13.357" v="83" actId="26606"/>
          <ac:grpSpMkLst>
            <pc:docMk/>
            <pc:sldMk cId="1665783316" sldId="259"/>
            <ac:grpSpMk id="129" creationId="{74872A0B-8668-4500-9509-EAA581B26C24}"/>
          </ac:grpSpMkLst>
        </pc:grpChg>
        <pc:grpChg chg="add">
          <ac:chgData name="Kavinski, Vitor" userId="a7fd88a8-9ec5-47f1-953f-bc29eb183c53" providerId="ADAL" clId="{D5EE540B-A29B-450E-976F-ABC7C5F18408}" dt="2023-03-02T17:16:13.357" v="83" actId="26606"/>
          <ac:grpSpMkLst>
            <pc:docMk/>
            <pc:sldMk cId="1665783316" sldId="259"/>
            <ac:grpSpMk id="130" creationId="{240590EE-5428-41AA-95B2-96FCC1CE67A7}"/>
          </ac:grpSpMkLst>
        </pc:grpChg>
        <pc:picChg chg="mod">
          <ac:chgData name="Kavinski, Vitor" userId="a7fd88a8-9ec5-47f1-953f-bc29eb183c53" providerId="ADAL" clId="{D5EE540B-A29B-450E-976F-ABC7C5F18408}" dt="2023-03-02T17:16:17.011" v="84" actId="27614"/>
          <ac:picMkLst>
            <pc:docMk/>
            <pc:sldMk cId="1665783316" sldId="259"/>
            <ac:picMk id="7" creationId="{79E428A1-D425-A3E4-C627-47991276339B}"/>
          </ac:picMkLst>
        </pc:picChg>
        <pc:picChg chg="add del">
          <ac:chgData name="Kavinski, Vitor" userId="a7fd88a8-9ec5-47f1-953f-bc29eb183c53" providerId="ADAL" clId="{D5EE540B-A29B-450E-976F-ABC7C5F18408}" dt="2023-03-02T17:16:11.439" v="78" actId="26606"/>
          <ac:picMkLst>
            <pc:docMk/>
            <pc:sldMk cId="1665783316" sldId="259"/>
            <ac:picMk id="12" creationId="{59FACE42-44B0-4185-8ED4-9043A78C8600}"/>
          </ac:picMkLst>
        </pc:picChg>
        <pc:picChg chg="add del">
          <ac:chgData name="Kavinski, Vitor" userId="a7fd88a8-9ec5-47f1-953f-bc29eb183c53" providerId="ADAL" clId="{D5EE540B-A29B-450E-976F-ABC7C5F18408}" dt="2023-03-02T17:16:12.725" v="80" actId="26606"/>
          <ac:picMkLst>
            <pc:docMk/>
            <pc:sldMk cId="1665783316" sldId="259"/>
            <ac:picMk id="115" creationId="{59FACE42-44B0-4185-8ED4-9043A78C8600}"/>
          </ac:picMkLst>
        </pc:picChg>
        <pc:picChg chg="add">
          <ac:chgData name="Kavinski, Vitor" userId="a7fd88a8-9ec5-47f1-953f-bc29eb183c53" providerId="ADAL" clId="{D5EE540B-A29B-450E-976F-ABC7C5F18408}" dt="2023-03-02T17:16:13.357" v="83" actId="26606"/>
          <ac:picMkLst>
            <pc:docMk/>
            <pc:sldMk cId="1665783316" sldId="259"/>
            <ac:picMk id="126" creationId="{59FACE42-44B0-4185-8ED4-9043A78C8600}"/>
          </ac:picMkLst>
        </pc:picChg>
      </pc:sldChg>
      <pc:sldChg chg="addSp delSp modSp mod setBg setClrOvrMap">
        <pc:chgData name="Kavinski, Vitor" userId="a7fd88a8-9ec5-47f1-953f-bc29eb183c53" providerId="ADAL" clId="{D5EE540B-A29B-450E-976F-ABC7C5F18408}" dt="2023-03-02T17:15:42.178" v="74" actId="26606"/>
        <pc:sldMkLst>
          <pc:docMk/>
          <pc:sldMk cId="2326825252" sldId="269"/>
        </pc:sldMkLst>
        <pc:spChg chg="mod ord">
          <ac:chgData name="Kavinski, Vitor" userId="a7fd88a8-9ec5-47f1-953f-bc29eb183c53" providerId="ADAL" clId="{D5EE540B-A29B-450E-976F-ABC7C5F18408}" dt="2023-03-02T17:15:42.178" v="74" actId="26606"/>
          <ac:spMkLst>
            <pc:docMk/>
            <pc:sldMk cId="2326825252" sldId="269"/>
            <ac:spMk id="2" creationId="{C9661195-05B8-CDDB-10C4-5386848BA171}"/>
          </ac:spMkLst>
        </pc:spChg>
        <pc:spChg chg="add del mod">
          <ac:chgData name="Kavinski, Vitor" userId="a7fd88a8-9ec5-47f1-953f-bc29eb183c53" providerId="ADAL" clId="{D5EE540B-A29B-450E-976F-ABC7C5F18408}" dt="2023-03-02T17:15:23.653" v="59" actId="26606"/>
          <ac:spMkLst>
            <pc:docMk/>
            <pc:sldMk cId="2326825252" sldId="269"/>
            <ac:spMk id="3" creationId="{F07BB547-A1A3-A538-B141-CE72A330E5D7}"/>
          </ac:spMkLst>
        </pc:spChg>
        <pc:spChg chg="add del">
          <ac:chgData name="Kavinski, Vitor" userId="a7fd88a8-9ec5-47f1-953f-bc29eb183c53" providerId="ADAL" clId="{D5EE540B-A29B-450E-976F-ABC7C5F18408}" dt="2023-03-02T17:15:23.653" v="59" actId="26606"/>
          <ac:spMkLst>
            <pc:docMk/>
            <pc:sldMk cId="2326825252" sldId="269"/>
            <ac:spMk id="62" creationId="{046B922C-5BA7-4973-B12F-71A509E4BF13}"/>
          </ac:spMkLst>
        </pc:spChg>
        <pc:spChg chg="mod replId">
          <ac:chgData name="Kavinski, Vitor" userId="a7fd88a8-9ec5-47f1-953f-bc29eb183c53" providerId="ADAL" clId="{D5EE540B-A29B-450E-976F-ABC7C5F18408}" dt="2023-03-02T17:15:19.914" v="48" actId="26606"/>
          <ac:spMkLst>
            <pc:docMk/>
            <pc:sldMk cId="2326825252" sldId="269"/>
            <ac:spMk id="67" creationId="{C1B10016-E0C4-4526-A466-9911541D26EF}"/>
          </ac:spMkLst>
        </pc:spChg>
        <pc:spChg chg="mod replId">
          <ac:chgData name="Kavinski, Vitor" userId="a7fd88a8-9ec5-47f1-953f-bc29eb183c53" providerId="ADAL" clId="{D5EE540B-A29B-450E-976F-ABC7C5F18408}" dt="2023-03-02T17:15:19.914" v="48" actId="26606"/>
          <ac:spMkLst>
            <pc:docMk/>
            <pc:sldMk cId="2326825252" sldId="269"/>
            <ac:spMk id="68" creationId="{D574C3F0-FC2B-43A3-94B2-75D305FBF7D0}"/>
          </ac:spMkLst>
        </pc:spChg>
        <pc:spChg chg="mod replId">
          <ac:chgData name="Kavinski, Vitor" userId="a7fd88a8-9ec5-47f1-953f-bc29eb183c53" providerId="ADAL" clId="{D5EE540B-A29B-450E-976F-ABC7C5F18408}" dt="2023-03-02T17:15:19.914" v="48" actId="26606"/>
          <ac:spMkLst>
            <pc:docMk/>
            <pc:sldMk cId="2326825252" sldId="269"/>
            <ac:spMk id="69" creationId="{D92A5F66-F404-433B-BDBE-5E0DFF40D656}"/>
          </ac:spMkLst>
        </pc:spChg>
        <pc:spChg chg="mod replId">
          <ac:chgData name="Kavinski, Vitor" userId="a7fd88a8-9ec5-47f1-953f-bc29eb183c53" providerId="ADAL" clId="{D5EE540B-A29B-450E-976F-ABC7C5F18408}" dt="2023-03-02T17:15:19.914" v="48" actId="26606"/>
          <ac:spMkLst>
            <pc:docMk/>
            <pc:sldMk cId="2326825252" sldId="269"/>
            <ac:spMk id="70" creationId="{0A0BDF81-64CC-431D-81B1-A21938C05432}"/>
          </ac:spMkLst>
        </pc:spChg>
        <pc:spChg chg="mod replId">
          <ac:chgData name="Kavinski, Vitor" userId="a7fd88a8-9ec5-47f1-953f-bc29eb183c53" providerId="ADAL" clId="{D5EE540B-A29B-450E-976F-ABC7C5F18408}" dt="2023-03-02T17:15:19.914" v="48" actId="26606"/>
          <ac:spMkLst>
            <pc:docMk/>
            <pc:sldMk cId="2326825252" sldId="269"/>
            <ac:spMk id="71" creationId="{42871530-50EC-42C2-879A-AE8154DADC0F}"/>
          </ac:spMkLst>
        </pc:spChg>
        <pc:spChg chg="mod replId">
          <ac:chgData name="Kavinski, Vitor" userId="a7fd88a8-9ec5-47f1-953f-bc29eb183c53" providerId="ADAL" clId="{D5EE540B-A29B-450E-976F-ABC7C5F18408}" dt="2023-03-02T17:15:19.914" v="48" actId="26606"/>
          <ac:spMkLst>
            <pc:docMk/>
            <pc:sldMk cId="2326825252" sldId="269"/>
            <ac:spMk id="72" creationId="{53AF2F2A-B148-4906-B90D-6E2223978457}"/>
          </ac:spMkLst>
        </pc:spChg>
        <pc:spChg chg="mod replId">
          <ac:chgData name="Kavinski, Vitor" userId="a7fd88a8-9ec5-47f1-953f-bc29eb183c53" providerId="ADAL" clId="{D5EE540B-A29B-450E-976F-ABC7C5F18408}" dt="2023-03-02T17:15:19.914" v="48" actId="26606"/>
          <ac:spMkLst>
            <pc:docMk/>
            <pc:sldMk cId="2326825252" sldId="269"/>
            <ac:spMk id="73" creationId="{9A79EAA4-6F5D-4A2C-B688-CD29C2217C05}"/>
          </ac:spMkLst>
        </pc:spChg>
        <pc:spChg chg="mod replId">
          <ac:chgData name="Kavinski, Vitor" userId="a7fd88a8-9ec5-47f1-953f-bc29eb183c53" providerId="ADAL" clId="{D5EE540B-A29B-450E-976F-ABC7C5F18408}" dt="2023-03-02T17:15:19.914" v="48" actId="26606"/>
          <ac:spMkLst>
            <pc:docMk/>
            <pc:sldMk cId="2326825252" sldId="269"/>
            <ac:spMk id="74" creationId="{B9CE5833-22CF-4408-9338-4B7749FEA3D4}"/>
          </ac:spMkLst>
        </pc:spChg>
        <pc:spChg chg="mod replId">
          <ac:chgData name="Kavinski, Vitor" userId="a7fd88a8-9ec5-47f1-953f-bc29eb183c53" providerId="ADAL" clId="{D5EE540B-A29B-450E-976F-ABC7C5F18408}" dt="2023-03-02T17:15:19.914" v="48" actId="26606"/>
          <ac:spMkLst>
            <pc:docMk/>
            <pc:sldMk cId="2326825252" sldId="269"/>
            <ac:spMk id="75" creationId="{316A985A-7ADD-4BEE-A7B6-E5B49E1839E7}"/>
          </ac:spMkLst>
        </pc:spChg>
        <pc:spChg chg="mod replId">
          <ac:chgData name="Kavinski, Vitor" userId="a7fd88a8-9ec5-47f1-953f-bc29eb183c53" providerId="ADAL" clId="{D5EE540B-A29B-450E-976F-ABC7C5F18408}" dt="2023-03-02T17:15:19.914" v="48" actId="26606"/>
          <ac:spMkLst>
            <pc:docMk/>
            <pc:sldMk cId="2326825252" sldId="269"/>
            <ac:spMk id="76" creationId="{352CFA3F-5CFE-412E-9196-C966F34579DC}"/>
          </ac:spMkLst>
        </pc:spChg>
        <pc:spChg chg="mod replId">
          <ac:chgData name="Kavinski, Vitor" userId="a7fd88a8-9ec5-47f1-953f-bc29eb183c53" providerId="ADAL" clId="{D5EE540B-A29B-450E-976F-ABC7C5F18408}" dt="2023-03-02T17:15:19.914" v="48" actId="26606"/>
          <ac:spMkLst>
            <pc:docMk/>
            <pc:sldMk cId="2326825252" sldId="269"/>
            <ac:spMk id="77" creationId="{C4779968-92AF-4B85-8C27-EBBFE1D69904}"/>
          </ac:spMkLst>
        </pc:spChg>
        <pc:spChg chg="mod replId">
          <ac:chgData name="Kavinski, Vitor" userId="a7fd88a8-9ec5-47f1-953f-bc29eb183c53" providerId="ADAL" clId="{D5EE540B-A29B-450E-976F-ABC7C5F18408}" dt="2023-03-02T17:15:19.914" v="48" actId="26606"/>
          <ac:spMkLst>
            <pc:docMk/>
            <pc:sldMk cId="2326825252" sldId="269"/>
            <ac:spMk id="78" creationId="{2C43E18D-7024-4F17-A664-E23BFBC12B79}"/>
          </ac:spMkLst>
        </pc:spChg>
        <pc:spChg chg="mod replId">
          <ac:chgData name="Kavinski, Vitor" userId="a7fd88a8-9ec5-47f1-953f-bc29eb183c53" providerId="ADAL" clId="{D5EE540B-A29B-450E-976F-ABC7C5F18408}" dt="2023-03-02T17:15:19.914" v="48" actId="26606"/>
          <ac:spMkLst>
            <pc:docMk/>
            <pc:sldMk cId="2326825252" sldId="269"/>
            <ac:spMk id="79" creationId="{CA2ACEBA-081B-4B0B-AFB1-C596B834FDA3}"/>
          </ac:spMkLst>
        </pc:spChg>
        <pc:spChg chg="mod replId">
          <ac:chgData name="Kavinski, Vitor" userId="a7fd88a8-9ec5-47f1-953f-bc29eb183c53" providerId="ADAL" clId="{D5EE540B-A29B-450E-976F-ABC7C5F18408}" dt="2023-03-02T17:15:19.914" v="48" actId="26606"/>
          <ac:spMkLst>
            <pc:docMk/>
            <pc:sldMk cId="2326825252" sldId="269"/>
            <ac:spMk id="80" creationId="{2AFBB163-514B-493A-983F-8BE96848F9B5}"/>
          </ac:spMkLst>
        </pc:spChg>
        <pc:spChg chg="mod replId">
          <ac:chgData name="Kavinski, Vitor" userId="a7fd88a8-9ec5-47f1-953f-bc29eb183c53" providerId="ADAL" clId="{D5EE540B-A29B-450E-976F-ABC7C5F18408}" dt="2023-03-02T17:15:19.914" v="48" actId="26606"/>
          <ac:spMkLst>
            <pc:docMk/>
            <pc:sldMk cId="2326825252" sldId="269"/>
            <ac:spMk id="81" creationId="{7720326C-7DB1-4745-9015-3FA6990855B9}"/>
          </ac:spMkLst>
        </pc:spChg>
        <pc:spChg chg="mod replId">
          <ac:chgData name="Kavinski, Vitor" userId="a7fd88a8-9ec5-47f1-953f-bc29eb183c53" providerId="ADAL" clId="{D5EE540B-A29B-450E-976F-ABC7C5F18408}" dt="2023-03-02T17:15:19.914" v="48" actId="26606"/>
          <ac:spMkLst>
            <pc:docMk/>
            <pc:sldMk cId="2326825252" sldId="269"/>
            <ac:spMk id="82" creationId="{01D5FBDC-A284-440B-8D5F-84287B0A25DD}"/>
          </ac:spMkLst>
        </pc:spChg>
        <pc:spChg chg="mod replId">
          <ac:chgData name="Kavinski, Vitor" userId="a7fd88a8-9ec5-47f1-953f-bc29eb183c53" providerId="ADAL" clId="{D5EE540B-A29B-450E-976F-ABC7C5F18408}" dt="2023-03-02T17:15:19.914" v="48" actId="26606"/>
          <ac:spMkLst>
            <pc:docMk/>
            <pc:sldMk cId="2326825252" sldId="269"/>
            <ac:spMk id="83" creationId="{517CE611-1CB0-442B-8998-98487209B0E9}"/>
          </ac:spMkLst>
        </pc:spChg>
        <pc:spChg chg="mod replId">
          <ac:chgData name="Kavinski, Vitor" userId="a7fd88a8-9ec5-47f1-953f-bc29eb183c53" providerId="ADAL" clId="{D5EE540B-A29B-450E-976F-ABC7C5F18408}" dt="2023-03-02T17:15:19.914" v="48" actId="26606"/>
          <ac:spMkLst>
            <pc:docMk/>
            <pc:sldMk cId="2326825252" sldId="269"/>
            <ac:spMk id="84" creationId="{EF0F0E46-9222-4FCF-A79E-9B4953C6F07D}"/>
          </ac:spMkLst>
        </pc:spChg>
        <pc:spChg chg="mod replId">
          <ac:chgData name="Kavinski, Vitor" userId="a7fd88a8-9ec5-47f1-953f-bc29eb183c53" providerId="ADAL" clId="{D5EE540B-A29B-450E-976F-ABC7C5F18408}" dt="2023-03-02T17:15:19.914" v="48" actId="26606"/>
          <ac:spMkLst>
            <pc:docMk/>
            <pc:sldMk cId="2326825252" sldId="269"/>
            <ac:spMk id="85" creationId="{371A87C3-0804-4AB9-8EAD-FBFF597ED823}"/>
          </ac:spMkLst>
        </pc:spChg>
        <pc:spChg chg="mod replId">
          <ac:chgData name="Kavinski, Vitor" userId="a7fd88a8-9ec5-47f1-953f-bc29eb183c53" providerId="ADAL" clId="{D5EE540B-A29B-450E-976F-ABC7C5F18408}" dt="2023-03-02T17:15:19.914" v="48" actId="26606"/>
          <ac:spMkLst>
            <pc:docMk/>
            <pc:sldMk cId="2326825252" sldId="269"/>
            <ac:spMk id="86" creationId="{89F39433-8BC3-48D6-B705-F951DBDAABD4}"/>
          </ac:spMkLst>
        </pc:spChg>
        <pc:spChg chg="mod replId">
          <ac:chgData name="Kavinski, Vitor" userId="a7fd88a8-9ec5-47f1-953f-bc29eb183c53" providerId="ADAL" clId="{D5EE540B-A29B-450E-976F-ABC7C5F18408}" dt="2023-03-02T17:15:19.914" v="48" actId="26606"/>
          <ac:spMkLst>
            <pc:docMk/>
            <pc:sldMk cId="2326825252" sldId="269"/>
            <ac:spMk id="87" creationId="{AE671C9D-E91C-4143-A422-273B2F53F692}"/>
          </ac:spMkLst>
        </pc:spChg>
        <pc:spChg chg="mod replId">
          <ac:chgData name="Kavinski, Vitor" userId="a7fd88a8-9ec5-47f1-953f-bc29eb183c53" providerId="ADAL" clId="{D5EE540B-A29B-450E-976F-ABC7C5F18408}" dt="2023-03-02T17:15:19.914" v="48" actId="26606"/>
          <ac:spMkLst>
            <pc:docMk/>
            <pc:sldMk cId="2326825252" sldId="269"/>
            <ac:spMk id="88" creationId="{83A72EA3-8833-41C6-9333-6A04C1C08DFB}"/>
          </ac:spMkLst>
        </pc:spChg>
        <pc:spChg chg="mod replId">
          <ac:chgData name="Kavinski, Vitor" userId="a7fd88a8-9ec5-47f1-953f-bc29eb183c53" providerId="ADAL" clId="{D5EE540B-A29B-450E-976F-ABC7C5F18408}" dt="2023-03-02T17:15:19.914" v="48" actId="26606"/>
          <ac:spMkLst>
            <pc:docMk/>
            <pc:sldMk cId="2326825252" sldId="269"/>
            <ac:spMk id="89" creationId="{2C0D7AAB-DC9C-4B37-A50E-A7185DE92E4E}"/>
          </ac:spMkLst>
        </pc:spChg>
        <pc:spChg chg="mod replId">
          <ac:chgData name="Kavinski, Vitor" userId="a7fd88a8-9ec5-47f1-953f-bc29eb183c53" providerId="ADAL" clId="{D5EE540B-A29B-450E-976F-ABC7C5F18408}" dt="2023-03-02T17:15:19.914" v="48" actId="26606"/>
          <ac:spMkLst>
            <pc:docMk/>
            <pc:sldMk cId="2326825252" sldId="269"/>
            <ac:spMk id="90" creationId="{6E7D9D6B-3455-4363-934B-FA2D68293168}"/>
          </ac:spMkLst>
        </pc:spChg>
        <pc:spChg chg="mod replId">
          <ac:chgData name="Kavinski, Vitor" userId="a7fd88a8-9ec5-47f1-953f-bc29eb183c53" providerId="ADAL" clId="{D5EE540B-A29B-450E-976F-ABC7C5F18408}" dt="2023-03-02T17:15:19.914" v="48" actId="26606"/>
          <ac:spMkLst>
            <pc:docMk/>
            <pc:sldMk cId="2326825252" sldId="269"/>
            <ac:spMk id="91" creationId="{FFFFCA54-2217-4DAE-B791-4A6CA7DE0BDF}"/>
          </ac:spMkLst>
        </pc:spChg>
        <pc:spChg chg="mod replId">
          <ac:chgData name="Kavinski, Vitor" userId="a7fd88a8-9ec5-47f1-953f-bc29eb183c53" providerId="ADAL" clId="{D5EE540B-A29B-450E-976F-ABC7C5F18408}" dt="2023-03-02T17:15:19.914" v="48" actId="26606"/>
          <ac:spMkLst>
            <pc:docMk/>
            <pc:sldMk cId="2326825252" sldId="269"/>
            <ac:spMk id="92" creationId="{BAE43BA5-C104-4FBB-B1C6-C210D3CC5320}"/>
          </ac:spMkLst>
        </pc:spChg>
        <pc:spChg chg="mod replId">
          <ac:chgData name="Kavinski, Vitor" userId="a7fd88a8-9ec5-47f1-953f-bc29eb183c53" providerId="ADAL" clId="{D5EE540B-A29B-450E-976F-ABC7C5F18408}" dt="2023-03-02T17:15:19.914" v="48" actId="26606"/>
          <ac:spMkLst>
            <pc:docMk/>
            <pc:sldMk cId="2326825252" sldId="269"/>
            <ac:spMk id="93" creationId="{3BDB2330-DF01-460D-83FB-00C37965CD5A}"/>
          </ac:spMkLst>
        </pc:spChg>
        <pc:spChg chg="mod replId">
          <ac:chgData name="Kavinski, Vitor" userId="a7fd88a8-9ec5-47f1-953f-bc29eb183c53" providerId="ADAL" clId="{D5EE540B-A29B-450E-976F-ABC7C5F18408}" dt="2023-03-02T17:15:19.914" v="48" actId="26606"/>
          <ac:spMkLst>
            <pc:docMk/>
            <pc:sldMk cId="2326825252" sldId="269"/>
            <ac:spMk id="94" creationId="{51261093-9B7F-4406-B2F8-0F5BE7676A2A}"/>
          </ac:spMkLst>
        </pc:spChg>
        <pc:spChg chg="mod replId">
          <ac:chgData name="Kavinski, Vitor" userId="a7fd88a8-9ec5-47f1-953f-bc29eb183c53" providerId="ADAL" clId="{D5EE540B-A29B-450E-976F-ABC7C5F18408}" dt="2023-03-02T17:15:19.914" v="48" actId="26606"/>
          <ac:spMkLst>
            <pc:docMk/>
            <pc:sldMk cId="2326825252" sldId="269"/>
            <ac:spMk id="95" creationId="{9971E195-2AB6-4CB6-9BD7-A8407B5C8097}"/>
          </ac:spMkLst>
        </pc:spChg>
        <pc:spChg chg="mod replId">
          <ac:chgData name="Kavinski, Vitor" userId="a7fd88a8-9ec5-47f1-953f-bc29eb183c53" providerId="ADAL" clId="{D5EE540B-A29B-450E-976F-ABC7C5F18408}" dt="2023-03-02T17:15:19.914" v="48" actId="26606"/>
          <ac:spMkLst>
            <pc:docMk/>
            <pc:sldMk cId="2326825252" sldId="269"/>
            <ac:spMk id="96" creationId="{A3D843E7-8A86-4676-9C98-DECE0DFF6740}"/>
          </ac:spMkLst>
        </pc:spChg>
        <pc:spChg chg="mod replId">
          <ac:chgData name="Kavinski, Vitor" userId="a7fd88a8-9ec5-47f1-953f-bc29eb183c53" providerId="ADAL" clId="{D5EE540B-A29B-450E-976F-ABC7C5F18408}" dt="2023-03-02T17:15:19.914" v="48" actId="26606"/>
          <ac:spMkLst>
            <pc:docMk/>
            <pc:sldMk cId="2326825252" sldId="269"/>
            <ac:spMk id="97" creationId="{FAF42817-AB3E-40FA-997F-EAC1411F465F}"/>
          </ac:spMkLst>
        </pc:spChg>
        <pc:spChg chg="mod replId">
          <ac:chgData name="Kavinski, Vitor" userId="a7fd88a8-9ec5-47f1-953f-bc29eb183c53" providerId="ADAL" clId="{D5EE540B-A29B-450E-976F-ABC7C5F18408}" dt="2023-03-02T17:15:19.914" v="48" actId="26606"/>
          <ac:spMkLst>
            <pc:docMk/>
            <pc:sldMk cId="2326825252" sldId="269"/>
            <ac:spMk id="98" creationId="{50ED3298-A6DC-4825-93B1-68DB8CB629A1}"/>
          </ac:spMkLst>
        </pc:spChg>
        <pc:spChg chg="mod replId">
          <ac:chgData name="Kavinski, Vitor" userId="a7fd88a8-9ec5-47f1-953f-bc29eb183c53" providerId="ADAL" clId="{D5EE540B-A29B-450E-976F-ABC7C5F18408}" dt="2023-03-02T17:15:19.914" v="48" actId="26606"/>
          <ac:spMkLst>
            <pc:docMk/>
            <pc:sldMk cId="2326825252" sldId="269"/>
            <ac:spMk id="99" creationId="{2B951778-3B6B-4BB9-9D89-2ED650C8204E}"/>
          </ac:spMkLst>
        </pc:spChg>
        <pc:spChg chg="mod replId">
          <ac:chgData name="Kavinski, Vitor" userId="a7fd88a8-9ec5-47f1-953f-bc29eb183c53" providerId="ADAL" clId="{D5EE540B-A29B-450E-976F-ABC7C5F18408}" dt="2023-03-02T17:15:19.914" v="48" actId="26606"/>
          <ac:spMkLst>
            <pc:docMk/>
            <pc:sldMk cId="2326825252" sldId="269"/>
            <ac:spMk id="100" creationId="{8F3ED9A8-A83F-463A-8C2E-E83977D9A9CA}"/>
          </ac:spMkLst>
        </pc:spChg>
        <pc:spChg chg="mod replId">
          <ac:chgData name="Kavinski, Vitor" userId="a7fd88a8-9ec5-47f1-953f-bc29eb183c53" providerId="ADAL" clId="{D5EE540B-A29B-450E-976F-ABC7C5F18408}" dt="2023-03-02T17:15:19.914" v="48" actId="26606"/>
          <ac:spMkLst>
            <pc:docMk/>
            <pc:sldMk cId="2326825252" sldId="269"/>
            <ac:spMk id="101" creationId="{9A0C113E-781D-4083-86C0-EC936092D277}"/>
          </ac:spMkLst>
        </pc:spChg>
        <pc:spChg chg="mod replId">
          <ac:chgData name="Kavinski, Vitor" userId="a7fd88a8-9ec5-47f1-953f-bc29eb183c53" providerId="ADAL" clId="{D5EE540B-A29B-450E-976F-ABC7C5F18408}" dt="2023-03-02T17:15:19.914" v="48" actId="26606"/>
          <ac:spMkLst>
            <pc:docMk/>
            <pc:sldMk cId="2326825252" sldId="269"/>
            <ac:spMk id="102" creationId="{B63D60EF-1E99-4D4C-BF11-AAF8ABEB86E6}"/>
          </ac:spMkLst>
        </pc:spChg>
        <pc:spChg chg="mod replId">
          <ac:chgData name="Kavinski, Vitor" userId="a7fd88a8-9ec5-47f1-953f-bc29eb183c53" providerId="ADAL" clId="{D5EE540B-A29B-450E-976F-ABC7C5F18408}" dt="2023-03-02T17:15:19.914" v="48" actId="26606"/>
          <ac:spMkLst>
            <pc:docMk/>
            <pc:sldMk cId="2326825252" sldId="269"/>
            <ac:spMk id="103" creationId="{50403E41-7079-49EA-8D0B-4F678552D9BB}"/>
          </ac:spMkLst>
        </pc:spChg>
        <pc:spChg chg="add del">
          <ac:chgData name="Kavinski, Vitor" userId="a7fd88a8-9ec5-47f1-953f-bc29eb183c53" providerId="ADAL" clId="{D5EE540B-A29B-450E-976F-ABC7C5F18408}" dt="2023-03-02T17:15:23.653" v="59" actId="26606"/>
          <ac:spMkLst>
            <pc:docMk/>
            <pc:sldMk cId="2326825252" sldId="269"/>
            <ac:spMk id="107" creationId="{F2B1468C-8227-4785-8776-7BDBDDF08F85}"/>
          </ac:spMkLst>
        </pc:spChg>
        <pc:spChg chg="add del">
          <ac:chgData name="Kavinski, Vitor" userId="a7fd88a8-9ec5-47f1-953f-bc29eb183c53" providerId="ADAL" clId="{D5EE540B-A29B-450E-976F-ABC7C5F18408}" dt="2023-03-02T17:14:42.480" v="31" actId="26606"/>
          <ac:spMkLst>
            <pc:docMk/>
            <pc:sldMk cId="2326825252" sldId="269"/>
            <ac:spMk id="112" creationId="{9775AF3B-5284-4B97-9BB7-55C6FB3699C2}"/>
          </ac:spMkLst>
        </pc:spChg>
        <pc:spChg chg="add del">
          <ac:chgData name="Kavinski, Vitor" userId="a7fd88a8-9ec5-47f1-953f-bc29eb183c53" providerId="ADAL" clId="{D5EE540B-A29B-450E-976F-ABC7C5F18408}" dt="2023-03-02T17:14:42.480" v="31" actId="26606"/>
          <ac:spMkLst>
            <pc:docMk/>
            <pc:sldMk cId="2326825252" sldId="269"/>
            <ac:spMk id="157" creationId="{66D4F5BA-1D71-49B2-8A7F-6B4EB94D7265}"/>
          </ac:spMkLst>
        </pc:spChg>
        <pc:spChg chg="add del">
          <ac:chgData name="Kavinski, Vitor" userId="a7fd88a8-9ec5-47f1-953f-bc29eb183c53" providerId="ADAL" clId="{D5EE540B-A29B-450E-976F-ABC7C5F18408}" dt="2023-03-02T17:14:45.222" v="41" actId="26606"/>
          <ac:spMkLst>
            <pc:docMk/>
            <pc:sldMk cId="2326825252" sldId="269"/>
            <ac:spMk id="198" creationId="{C2E4E997-8672-4FFD-B8EC-9932A8E4714B}"/>
          </ac:spMkLst>
        </pc:spChg>
        <pc:spChg chg="add del">
          <ac:chgData name="Kavinski, Vitor" userId="a7fd88a8-9ec5-47f1-953f-bc29eb183c53" providerId="ADAL" clId="{D5EE540B-A29B-450E-976F-ABC7C5F18408}" dt="2023-03-02T17:15:15.578" v="45" actId="26606"/>
          <ac:spMkLst>
            <pc:docMk/>
            <pc:sldMk cId="2326825252" sldId="269"/>
            <ac:spMk id="209" creationId="{9775AF3B-5284-4B97-9BB7-55C6FB3699C2}"/>
          </ac:spMkLst>
        </pc:spChg>
        <pc:spChg chg="add del">
          <ac:chgData name="Kavinski, Vitor" userId="a7fd88a8-9ec5-47f1-953f-bc29eb183c53" providerId="ADAL" clId="{D5EE540B-A29B-450E-976F-ABC7C5F18408}" dt="2023-03-02T17:15:15.578" v="45" actId="26606"/>
          <ac:spMkLst>
            <pc:docMk/>
            <pc:sldMk cId="2326825252" sldId="269"/>
            <ac:spMk id="213" creationId="{66D4F5BA-1D71-49B2-8A7F-6B4EB94D7265}"/>
          </ac:spMkLst>
        </pc:spChg>
        <pc:spChg chg="add del">
          <ac:chgData name="Kavinski, Vitor" userId="a7fd88a8-9ec5-47f1-953f-bc29eb183c53" providerId="ADAL" clId="{D5EE540B-A29B-450E-976F-ABC7C5F18408}" dt="2023-03-02T17:15:19.914" v="48" actId="26606"/>
          <ac:spMkLst>
            <pc:docMk/>
            <pc:sldMk cId="2326825252" sldId="269"/>
            <ac:spMk id="215" creationId="{046B922C-5BA7-4973-B12F-71A509E4BF13}"/>
          </ac:spMkLst>
        </pc:spChg>
        <pc:spChg chg="add del">
          <ac:chgData name="Kavinski, Vitor" userId="a7fd88a8-9ec5-47f1-953f-bc29eb183c53" providerId="ADAL" clId="{D5EE540B-A29B-450E-976F-ABC7C5F18408}" dt="2023-03-02T17:15:19.914" v="48" actId="26606"/>
          <ac:spMkLst>
            <pc:docMk/>
            <pc:sldMk cId="2326825252" sldId="269"/>
            <ac:spMk id="218" creationId="{F2B1468C-8227-4785-8776-7BDBDDF08F85}"/>
          </ac:spMkLst>
        </pc:spChg>
        <pc:spChg chg="add del">
          <ac:chgData name="Kavinski, Vitor" userId="a7fd88a8-9ec5-47f1-953f-bc29eb183c53" providerId="ADAL" clId="{D5EE540B-A29B-450E-976F-ABC7C5F18408}" dt="2023-03-02T17:15:20.707" v="50" actId="26606"/>
          <ac:spMkLst>
            <pc:docMk/>
            <pc:sldMk cId="2326825252" sldId="269"/>
            <ac:spMk id="258" creationId="{C2E4E997-8672-4FFD-B8EC-9932A8E4714B}"/>
          </ac:spMkLst>
        </pc:spChg>
        <pc:spChg chg="add del">
          <ac:chgData name="Kavinski, Vitor" userId="a7fd88a8-9ec5-47f1-953f-bc29eb183c53" providerId="ADAL" clId="{D5EE540B-A29B-450E-976F-ABC7C5F18408}" dt="2023-03-02T17:15:20.707" v="50" actId="26606"/>
          <ac:spMkLst>
            <pc:docMk/>
            <pc:sldMk cId="2326825252" sldId="269"/>
            <ac:spMk id="260" creationId="{F07BB547-A1A3-A538-B141-CE72A330E5D7}"/>
          </ac:spMkLst>
        </pc:spChg>
        <pc:spChg chg="add del">
          <ac:chgData name="Kavinski, Vitor" userId="a7fd88a8-9ec5-47f1-953f-bc29eb183c53" providerId="ADAL" clId="{D5EE540B-A29B-450E-976F-ABC7C5F18408}" dt="2023-03-02T17:15:21.144" v="52" actId="26606"/>
          <ac:spMkLst>
            <pc:docMk/>
            <pc:sldMk cId="2326825252" sldId="269"/>
            <ac:spMk id="269" creationId="{F07BB547-A1A3-A538-B141-CE72A330E5D7}"/>
          </ac:spMkLst>
        </pc:spChg>
        <pc:spChg chg="add del">
          <ac:chgData name="Kavinski, Vitor" userId="a7fd88a8-9ec5-47f1-953f-bc29eb183c53" providerId="ADAL" clId="{D5EE540B-A29B-450E-976F-ABC7C5F18408}" dt="2023-03-02T17:15:21.733" v="54" actId="26606"/>
          <ac:spMkLst>
            <pc:docMk/>
            <pc:sldMk cId="2326825252" sldId="269"/>
            <ac:spMk id="278" creationId="{F07BB547-A1A3-A538-B141-CE72A330E5D7}"/>
          </ac:spMkLst>
        </pc:spChg>
        <pc:spChg chg="add del">
          <ac:chgData name="Kavinski, Vitor" userId="a7fd88a8-9ec5-47f1-953f-bc29eb183c53" providerId="ADAL" clId="{D5EE540B-A29B-450E-976F-ABC7C5F18408}" dt="2023-03-02T17:15:23.237" v="56" actId="26606"/>
          <ac:spMkLst>
            <pc:docMk/>
            <pc:sldMk cId="2326825252" sldId="269"/>
            <ac:spMk id="287" creationId="{F07BB547-A1A3-A538-B141-CE72A330E5D7}"/>
          </ac:spMkLst>
        </pc:spChg>
        <pc:spChg chg="add del">
          <ac:chgData name="Kavinski, Vitor" userId="a7fd88a8-9ec5-47f1-953f-bc29eb183c53" providerId="ADAL" clId="{D5EE540B-A29B-450E-976F-ABC7C5F18408}" dt="2023-03-02T17:15:23.625" v="58" actId="26606"/>
          <ac:spMkLst>
            <pc:docMk/>
            <pc:sldMk cId="2326825252" sldId="269"/>
            <ac:spMk id="292" creationId="{F07BB547-A1A3-A538-B141-CE72A330E5D7}"/>
          </ac:spMkLst>
        </pc:spChg>
        <pc:spChg chg="add del">
          <ac:chgData name="Kavinski, Vitor" userId="a7fd88a8-9ec5-47f1-953f-bc29eb183c53" providerId="ADAL" clId="{D5EE540B-A29B-450E-976F-ABC7C5F18408}" dt="2023-03-02T17:15:42.178" v="74" actId="26606"/>
          <ac:spMkLst>
            <pc:docMk/>
            <pc:sldMk cId="2326825252" sldId="269"/>
            <ac:spMk id="294" creationId="{9775AF3B-5284-4B97-9BB7-55C6FB3699C2}"/>
          </ac:spMkLst>
        </pc:spChg>
        <pc:spChg chg="add del">
          <ac:chgData name="Kavinski, Vitor" userId="a7fd88a8-9ec5-47f1-953f-bc29eb183c53" providerId="ADAL" clId="{D5EE540B-A29B-450E-976F-ABC7C5F18408}" dt="2023-03-02T17:15:42.178" v="74" actId="26606"/>
          <ac:spMkLst>
            <pc:docMk/>
            <pc:sldMk cId="2326825252" sldId="269"/>
            <ac:spMk id="299" creationId="{66D4F5BA-1D71-49B2-8A7F-6B4EB94D7265}"/>
          </ac:spMkLst>
        </pc:spChg>
        <pc:spChg chg="add mod">
          <ac:chgData name="Kavinski, Vitor" userId="a7fd88a8-9ec5-47f1-953f-bc29eb183c53" providerId="ADAL" clId="{D5EE540B-A29B-450E-976F-ABC7C5F18408}" dt="2023-03-02T17:15:42.178" v="74" actId="26606"/>
          <ac:spMkLst>
            <pc:docMk/>
            <pc:sldMk cId="2326825252" sldId="269"/>
            <ac:spMk id="300" creationId="{F07BB547-A1A3-A538-B141-CE72A330E5D7}"/>
          </ac:spMkLst>
        </pc:spChg>
        <pc:spChg chg="add">
          <ac:chgData name="Kavinski, Vitor" userId="a7fd88a8-9ec5-47f1-953f-bc29eb183c53" providerId="ADAL" clId="{D5EE540B-A29B-450E-976F-ABC7C5F18408}" dt="2023-03-02T17:15:42.178" v="74" actId="26606"/>
          <ac:spMkLst>
            <pc:docMk/>
            <pc:sldMk cId="2326825252" sldId="269"/>
            <ac:spMk id="302" creationId="{046B922C-5BA7-4973-B12F-71A509E4BF13}"/>
          </ac:spMkLst>
        </pc:spChg>
        <pc:spChg chg="add">
          <ac:chgData name="Kavinski, Vitor" userId="a7fd88a8-9ec5-47f1-953f-bc29eb183c53" providerId="ADAL" clId="{D5EE540B-A29B-450E-976F-ABC7C5F18408}" dt="2023-03-02T17:15:42.178" v="74" actId="26606"/>
          <ac:spMkLst>
            <pc:docMk/>
            <pc:sldMk cId="2326825252" sldId="269"/>
            <ac:spMk id="347" creationId="{F2B1468C-8227-4785-8776-7BDBDDF08F85}"/>
          </ac:spMkLst>
        </pc:spChg>
        <pc:spChg chg="add del">
          <ac:chgData name="Kavinski, Vitor" userId="a7fd88a8-9ec5-47f1-953f-bc29eb183c53" providerId="ADAL" clId="{D5EE540B-A29B-450E-976F-ABC7C5F18408}" dt="2023-03-02T17:15:34.940" v="67" actId="26606"/>
          <ac:spMkLst>
            <pc:docMk/>
            <pc:sldMk cId="2326825252" sldId="269"/>
            <ac:spMk id="350" creationId="{66D4F5BA-1D71-49B2-8A7F-6B4EB94D7265}"/>
          </ac:spMkLst>
        </pc:spChg>
        <pc:spChg chg="add del">
          <ac:chgData name="Kavinski, Vitor" userId="a7fd88a8-9ec5-47f1-953f-bc29eb183c53" providerId="ADAL" clId="{D5EE540B-A29B-450E-976F-ABC7C5F18408}" dt="2023-03-02T17:15:34.940" v="67" actId="26606"/>
          <ac:spMkLst>
            <pc:docMk/>
            <pc:sldMk cId="2326825252" sldId="269"/>
            <ac:spMk id="365" creationId="{9775AF3B-5284-4B97-9BB7-55C6FB3699C2}"/>
          </ac:spMkLst>
        </pc:spChg>
        <pc:spChg chg="add del">
          <ac:chgData name="Kavinski, Vitor" userId="a7fd88a8-9ec5-47f1-953f-bc29eb183c53" providerId="ADAL" clId="{D5EE540B-A29B-450E-976F-ABC7C5F18408}" dt="2023-03-02T17:15:37.428" v="71" actId="26606"/>
          <ac:spMkLst>
            <pc:docMk/>
            <pc:sldMk cId="2326825252" sldId="269"/>
            <ac:spMk id="375" creationId="{9775AF3B-5284-4B97-9BB7-55C6FB3699C2}"/>
          </ac:spMkLst>
        </pc:spChg>
        <pc:spChg chg="add del">
          <ac:chgData name="Kavinski, Vitor" userId="a7fd88a8-9ec5-47f1-953f-bc29eb183c53" providerId="ADAL" clId="{D5EE540B-A29B-450E-976F-ABC7C5F18408}" dt="2023-03-02T17:15:37.428" v="71" actId="26606"/>
          <ac:spMkLst>
            <pc:docMk/>
            <pc:sldMk cId="2326825252" sldId="269"/>
            <ac:spMk id="379" creationId="{66D4F5BA-1D71-49B2-8A7F-6B4EB94D7265}"/>
          </ac:spMkLst>
        </pc:spChg>
        <pc:grpChg chg="add del">
          <ac:chgData name="Kavinski, Vitor" userId="a7fd88a8-9ec5-47f1-953f-bc29eb183c53" providerId="ADAL" clId="{D5EE540B-A29B-450E-976F-ABC7C5F18408}" dt="2023-03-02T17:15:23.653" v="59" actId="26606"/>
          <ac:grpSpMkLst>
            <pc:docMk/>
            <pc:sldMk cId="2326825252" sldId="269"/>
            <ac:grpSpMk id="64" creationId="{96D34D8D-9EE9-4659-8C22-7551A95F96FA}"/>
          </ac:grpSpMkLst>
        </pc:grpChg>
        <pc:grpChg chg="mod replId">
          <ac:chgData name="Kavinski, Vitor" userId="a7fd88a8-9ec5-47f1-953f-bc29eb183c53" providerId="ADAL" clId="{D5EE540B-A29B-450E-976F-ABC7C5F18408}" dt="2023-03-02T17:15:19.914" v="48" actId="26606"/>
          <ac:grpSpMkLst>
            <pc:docMk/>
            <pc:sldMk cId="2326825252" sldId="269"/>
            <ac:grpSpMk id="65" creationId="{3CA93C16-1147-4EB3-B4E7-3C43102494D0}"/>
          </ac:grpSpMkLst>
        </pc:grpChg>
        <pc:grpChg chg="mod replId">
          <ac:chgData name="Kavinski, Vitor" userId="a7fd88a8-9ec5-47f1-953f-bc29eb183c53" providerId="ADAL" clId="{D5EE540B-A29B-450E-976F-ABC7C5F18408}" dt="2023-03-02T17:15:19.914" v="48" actId="26606"/>
          <ac:grpSpMkLst>
            <pc:docMk/>
            <pc:sldMk cId="2326825252" sldId="269"/>
            <ac:grpSpMk id="66" creationId="{E3B2C458-4D37-49A0-A94E-D516E05C3CC4}"/>
          </ac:grpSpMkLst>
        </pc:grpChg>
        <pc:grpChg chg="add del">
          <ac:chgData name="Kavinski, Vitor" userId="a7fd88a8-9ec5-47f1-953f-bc29eb183c53" providerId="ADAL" clId="{D5EE540B-A29B-450E-976F-ABC7C5F18408}" dt="2023-03-02T17:14:42.480" v="31" actId="26606"/>
          <ac:grpSpMkLst>
            <pc:docMk/>
            <pc:sldMk cId="2326825252" sldId="269"/>
            <ac:grpSpMk id="114" creationId="{A0F1F7ED-DA39-478F-85DA-317DE08941E8}"/>
          </ac:grpSpMkLst>
        </pc:grpChg>
        <pc:grpChg chg="add del">
          <ac:chgData name="Kavinski, Vitor" userId="a7fd88a8-9ec5-47f1-953f-bc29eb183c53" providerId="ADAL" clId="{D5EE540B-A29B-450E-976F-ABC7C5F18408}" dt="2023-03-02T17:14:43.199" v="33" actId="26606"/>
          <ac:grpSpMkLst>
            <pc:docMk/>
            <pc:sldMk cId="2326825252" sldId="269"/>
            <ac:grpSpMk id="116" creationId="{15502586-682B-4EDF-9515-674BB4E1CD13}"/>
          </ac:grpSpMkLst>
        </pc:grpChg>
        <pc:grpChg chg="add del">
          <ac:chgData name="Kavinski, Vitor" userId="a7fd88a8-9ec5-47f1-953f-bc29eb183c53" providerId="ADAL" clId="{D5EE540B-A29B-450E-976F-ABC7C5F18408}" dt="2023-03-02T17:14:43.199" v="33" actId="26606"/>
          <ac:grpSpMkLst>
            <pc:docMk/>
            <pc:sldMk cId="2326825252" sldId="269"/>
            <ac:grpSpMk id="159" creationId="{A0B38558-5389-4817-936F-FD62560CAC11}"/>
          </ac:grpSpMkLst>
        </pc:grpChg>
        <pc:grpChg chg="add del">
          <ac:chgData name="Kavinski, Vitor" userId="a7fd88a8-9ec5-47f1-953f-bc29eb183c53" providerId="ADAL" clId="{D5EE540B-A29B-450E-976F-ABC7C5F18408}" dt="2023-03-02T17:14:43.657" v="35" actId="26606"/>
          <ac:grpSpMkLst>
            <pc:docMk/>
            <pc:sldMk cId="2326825252" sldId="269"/>
            <ac:grpSpMk id="171" creationId="{74872A0B-8668-4500-9509-EAA581B26C24}"/>
          </ac:grpSpMkLst>
        </pc:grpChg>
        <pc:grpChg chg="add del">
          <ac:chgData name="Kavinski, Vitor" userId="a7fd88a8-9ec5-47f1-953f-bc29eb183c53" providerId="ADAL" clId="{D5EE540B-A29B-450E-976F-ABC7C5F18408}" dt="2023-03-02T17:14:43.657" v="35" actId="26606"/>
          <ac:grpSpMkLst>
            <pc:docMk/>
            <pc:sldMk cId="2326825252" sldId="269"/>
            <ac:grpSpMk id="174" creationId="{240590EE-5428-41AA-95B2-96FCC1CE67A7}"/>
          </ac:grpSpMkLst>
        </pc:grpChg>
        <pc:grpChg chg="add del">
          <ac:chgData name="Kavinski, Vitor" userId="a7fd88a8-9ec5-47f1-953f-bc29eb183c53" providerId="ADAL" clId="{D5EE540B-A29B-450E-976F-ABC7C5F18408}" dt="2023-03-02T17:14:44.081" v="37" actId="26606"/>
          <ac:grpSpMkLst>
            <pc:docMk/>
            <pc:sldMk cId="2326825252" sldId="269"/>
            <ac:grpSpMk id="180" creationId="{9AE4726C-1831-4FE3-9A11-227F0DC2F0BC}"/>
          </ac:grpSpMkLst>
        </pc:grpChg>
        <pc:grpChg chg="add del">
          <ac:chgData name="Kavinski, Vitor" userId="a7fd88a8-9ec5-47f1-953f-bc29eb183c53" providerId="ADAL" clId="{D5EE540B-A29B-450E-976F-ABC7C5F18408}" dt="2023-03-02T17:14:44.081" v="37" actId="26606"/>
          <ac:grpSpMkLst>
            <pc:docMk/>
            <pc:sldMk cId="2326825252" sldId="269"/>
            <ac:grpSpMk id="183" creationId="{E916825F-759B-4F1A-BA80-AF7137691EC5}"/>
          </ac:grpSpMkLst>
        </pc:grpChg>
        <pc:grpChg chg="add del">
          <ac:chgData name="Kavinski, Vitor" userId="a7fd88a8-9ec5-47f1-953f-bc29eb183c53" providerId="ADAL" clId="{D5EE540B-A29B-450E-976F-ABC7C5F18408}" dt="2023-03-02T17:14:44.458" v="39" actId="26606"/>
          <ac:grpSpMkLst>
            <pc:docMk/>
            <pc:sldMk cId="2326825252" sldId="269"/>
            <ac:grpSpMk id="189" creationId="{8E1DDAD8-1D10-4640-A034-BE90015E37B6}"/>
          </ac:grpSpMkLst>
        </pc:grpChg>
        <pc:grpChg chg="add del">
          <ac:chgData name="Kavinski, Vitor" userId="a7fd88a8-9ec5-47f1-953f-bc29eb183c53" providerId="ADAL" clId="{D5EE540B-A29B-450E-976F-ABC7C5F18408}" dt="2023-03-02T17:14:44.458" v="39" actId="26606"/>
          <ac:grpSpMkLst>
            <pc:docMk/>
            <pc:sldMk cId="2326825252" sldId="269"/>
            <ac:grpSpMk id="192" creationId="{FD642FB6-2808-4BC5-AE0B-7302C24B78A5}"/>
          </ac:grpSpMkLst>
        </pc:grpChg>
        <pc:grpChg chg="add del">
          <ac:chgData name="Kavinski, Vitor" userId="a7fd88a8-9ec5-47f1-953f-bc29eb183c53" providerId="ADAL" clId="{D5EE540B-A29B-450E-976F-ABC7C5F18408}" dt="2023-03-02T17:14:45.222" v="41" actId="26606"/>
          <ac:grpSpMkLst>
            <pc:docMk/>
            <pc:sldMk cId="2326825252" sldId="269"/>
            <ac:grpSpMk id="200" creationId="{453E4DEE-E996-40F8-8635-0FF43D7348F9}"/>
          </ac:grpSpMkLst>
        </pc:grpChg>
        <pc:grpChg chg="add del">
          <ac:chgData name="Kavinski, Vitor" userId="a7fd88a8-9ec5-47f1-953f-bc29eb183c53" providerId="ADAL" clId="{D5EE540B-A29B-450E-976F-ABC7C5F18408}" dt="2023-03-02T17:14:47.995" v="43" actId="26606"/>
          <ac:grpSpMkLst>
            <pc:docMk/>
            <pc:sldMk cId="2326825252" sldId="269"/>
            <ac:grpSpMk id="203" creationId="{2AA951EB-D92C-4664-B069-0950B110D744}"/>
          </ac:grpSpMkLst>
        </pc:grpChg>
        <pc:grpChg chg="add del">
          <ac:chgData name="Kavinski, Vitor" userId="a7fd88a8-9ec5-47f1-953f-bc29eb183c53" providerId="ADAL" clId="{D5EE540B-A29B-450E-976F-ABC7C5F18408}" dt="2023-03-02T17:14:47.995" v="43" actId="26606"/>
          <ac:grpSpMkLst>
            <pc:docMk/>
            <pc:sldMk cId="2326825252" sldId="269"/>
            <ac:grpSpMk id="206" creationId="{50A7EA83-60DF-47D8-8538-E7F234A4CAFA}"/>
          </ac:grpSpMkLst>
        </pc:grpChg>
        <pc:grpChg chg="add del">
          <ac:chgData name="Kavinski, Vitor" userId="a7fd88a8-9ec5-47f1-953f-bc29eb183c53" providerId="ADAL" clId="{D5EE540B-A29B-450E-976F-ABC7C5F18408}" dt="2023-03-02T17:15:15.578" v="45" actId="26606"/>
          <ac:grpSpMkLst>
            <pc:docMk/>
            <pc:sldMk cId="2326825252" sldId="269"/>
            <ac:grpSpMk id="210" creationId="{A0F1F7ED-DA39-478F-85DA-317DE08941E8}"/>
          </ac:grpSpMkLst>
        </pc:grpChg>
        <pc:grpChg chg="add del">
          <ac:chgData name="Kavinski, Vitor" userId="a7fd88a8-9ec5-47f1-953f-bc29eb183c53" providerId="ADAL" clId="{D5EE540B-A29B-450E-976F-ABC7C5F18408}" dt="2023-03-02T17:15:19.914" v="48" actId="26606"/>
          <ac:grpSpMkLst>
            <pc:docMk/>
            <pc:sldMk cId="2326825252" sldId="269"/>
            <ac:grpSpMk id="216" creationId="{96D34D8D-9EE9-4659-8C22-7551A95F96FA}"/>
          </ac:grpSpMkLst>
        </pc:grpChg>
        <pc:grpChg chg="add del">
          <ac:chgData name="Kavinski, Vitor" userId="a7fd88a8-9ec5-47f1-953f-bc29eb183c53" providerId="ADAL" clId="{D5EE540B-A29B-450E-976F-ABC7C5F18408}" dt="2023-03-02T17:15:20.707" v="50" actId="26606"/>
          <ac:grpSpMkLst>
            <pc:docMk/>
            <pc:sldMk cId="2326825252" sldId="269"/>
            <ac:grpSpMk id="261" creationId="{453E4DEE-E996-40F8-8635-0FF43D7348F9}"/>
          </ac:grpSpMkLst>
        </pc:grpChg>
        <pc:grpChg chg="add del">
          <ac:chgData name="Kavinski, Vitor" userId="a7fd88a8-9ec5-47f1-953f-bc29eb183c53" providerId="ADAL" clId="{D5EE540B-A29B-450E-976F-ABC7C5F18408}" dt="2023-03-02T17:15:21.144" v="52" actId="26606"/>
          <ac:grpSpMkLst>
            <pc:docMk/>
            <pc:sldMk cId="2326825252" sldId="269"/>
            <ac:grpSpMk id="263" creationId="{8E1DDAD8-1D10-4640-A034-BE90015E37B6}"/>
          </ac:grpSpMkLst>
        </pc:grpChg>
        <pc:grpChg chg="add del">
          <ac:chgData name="Kavinski, Vitor" userId="a7fd88a8-9ec5-47f1-953f-bc29eb183c53" providerId="ADAL" clId="{D5EE540B-A29B-450E-976F-ABC7C5F18408}" dt="2023-03-02T17:15:21.144" v="52" actId="26606"/>
          <ac:grpSpMkLst>
            <pc:docMk/>
            <pc:sldMk cId="2326825252" sldId="269"/>
            <ac:grpSpMk id="265" creationId="{FD642FB6-2808-4BC5-AE0B-7302C24B78A5}"/>
          </ac:grpSpMkLst>
        </pc:grpChg>
        <pc:grpChg chg="add del">
          <ac:chgData name="Kavinski, Vitor" userId="a7fd88a8-9ec5-47f1-953f-bc29eb183c53" providerId="ADAL" clId="{D5EE540B-A29B-450E-976F-ABC7C5F18408}" dt="2023-03-02T17:15:21.733" v="54" actId="26606"/>
          <ac:grpSpMkLst>
            <pc:docMk/>
            <pc:sldMk cId="2326825252" sldId="269"/>
            <ac:grpSpMk id="271" creationId="{9AE4726C-1831-4FE3-9A11-227F0DC2F0BC}"/>
          </ac:grpSpMkLst>
        </pc:grpChg>
        <pc:grpChg chg="add del">
          <ac:chgData name="Kavinski, Vitor" userId="a7fd88a8-9ec5-47f1-953f-bc29eb183c53" providerId="ADAL" clId="{D5EE540B-A29B-450E-976F-ABC7C5F18408}" dt="2023-03-02T17:15:21.733" v="54" actId="26606"/>
          <ac:grpSpMkLst>
            <pc:docMk/>
            <pc:sldMk cId="2326825252" sldId="269"/>
            <ac:grpSpMk id="274" creationId="{E916825F-759B-4F1A-BA80-AF7137691EC5}"/>
          </ac:grpSpMkLst>
        </pc:grpChg>
        <pc:grpChg chg="add del">
          <ac:chgData name="Kavinski, Vitor" userId="a7fd88a8-9ec5-47f1-953f-bc29eb183c53" providerId="ADAL" clId="{D5EE540B-A29B-450E-976F-ABC7C5F18408}" dt="2023-03-02T17:15:23.237" v="56" actId="26606"/>
          <ac:grpSpMkLst>
            <pc:docMk/>
            <pc:sldMk cId="2326825252" sldId="269"/>
            <ac:grpSpMk id="280" creationId="{74872A0B-8668-4500-9509-EAA581B26C24}"/>
          </ac:grpSpMkLst>
        </pc:grpChg>
        <pc:grpChg chg="add del">
          <ac:chgData name="Kavinski, Vitor" userId="a7fd88a8-9ec5-47f1-953f-bc29eb183c53" providerId="ADAL" clId="{D5EE540B-A29B-450E-976F-ABC7C5F18408}" dt="2023-03-02T17:15:23.237" v="56" actId="26606"/>
          <ac:grpSpMkLst>
            <pc:docMk/>
            <pc:sldMk cId="2326825252" sldId="269"/>
            <ac:grpSpMk id="283" creationId="{240590EE-5428-41AA-95B2-96FCC1CE67A7}"/>
          </ac:grpSpMkLst>
        </pc:grpChg>
        <pc:grpChg chg="add del">
          <ac:chgData name="Kavinski, Vitor" userId="a7fd88a8-9ec5-47f1-953f-bc29eb183c53" providerId="ADAL" clId="{D5EE540B-A29B-450E-976F-ABC7C5F18408}" dt="2023-03-02T17:15:23.625" v="58" actId="26606"/>
          <ac:grpSpMkLst>
            <pc:docMk/>
            <pc:sldMk cId="2326825252" sldId="269"/>
            <ac:grpSpMk id="289" creationId="{70A29ECD-D68F-4AC9-9FA0-BEF7663BC1F5}"/>
          </ac:grpSpMkLst>
        </pc:grpChg>
        <pc:grpChg chg="add del">
          <ac:chgData name="Kavinski, Vitor" userId="a7fd88a8-9ec5-47f1-953f-bc29eb183c53" providerId="ADAL" clId="{D5EE540B-A29B-450E-976F-ABC7C5F18408}" dt="2023-03-02T17:15:23.625" v="58" actId="26606"/>
          <ac:grpSpMkLst>
            <pc:docMk/>
            <pc:sldMk cId="2326825252" sldId="269"/>
            <ac:grpSpMk id="291" creationId="{9B1032AD-1AE2-4F16-A732-9C0A6A744C85}"/>
          </ac:grpSpMkLst>
        </pc:grpChg>
        <pc:grpChg chg="add del">
          <ac:chgData name="Kavinski, Vitor" userId="a7fd88a8-9ec5-47f1-953f-bc29eb183c53" providerId="ADAL" clId="{D5EE540B-A29B-450E-976F-ABC7C5F18408}" dt="2023-03-02T17:15:42.178" v="74" actId="26606"/>
          <ac:grpSpMkLst>
            <pc:docMk/>
            <pc:sldMk cId="2326825252" sldId="269"/>
            <ac:grpSpMk id="295" creationId="{A0F1F7ED-DA39-478F-85DA-317DE08941E8}"/>
          </ac:grpSpMkLst>
        </pc:grpChg>
        <pc:grpChg chg="add">
          <ac:chgData name="Kavinski, Vitor" userId="a7fd88a8-9ec5-47f1-953f-bc29eb183c53" providerId="ADAL" clId="{D5EE540B-A29B-450E-976F-ABC7C5F18408}" dt="2023-03-02T17:15:42.178" v="74" actId="26606"/>
          <ac:grpSpMkLst>
            <pc:docMk/>
            <pc:sldMk cId="2326825252" sldId="269"/>
            <ac:grpSpMk id="303" creationId="{96D34D8D-9EE9-4659-8C22-7551A95F96FA}"/>
          </ac:grpSpMkLst>
        </pc:grpChg>
        <pc:grpChg chg="add del">
          <ac:chgData name="Kavinski, Vitor" userId="a7fd88a8-9ec5-47f1-953f-bc29eb183c53" providerId="ADAL" clId="{D5EE540B-A29B-450E-976F-ABC7C5F18408}" dt="2023-03-02T17:15:34.392" v="65" actId="26606"/>
          <ac:grpSpMkLst>
            <pc:docMk/>
            <pc:sldMk cId="2326825252" sldId="269"/>
            <ac:grpSpMk id="305" creationId="{9AE4726C-1831-4FE3-9A11-227F0DC2F0BC}"/>
          </ac:grpSpMkLst>
        </pc:grpChg>
        <pc:grpChg chg="add del">
          <ac:chgData name="Kavinski, Vitor" userId="a7fd88a8-9ec5-47f1-953f-bc29eb183c53" providerId="ADAL" clId="{D5EE540B-A29B-450E-976F-ABC7C5F18408}" dt="2023-03-02T17:15:34.940" v="67" actId="26606"/>
          <ac:grpSpMkLst>
            <pc:docMk/>
            <pc:sldMk cId="2326825252" sldId="269"/>
            <ac:grpSpMk id="307" creationId="{A0F1F7ED-DA39-478F-85DA-317DE08941E8}"/>
          </ac:grpSpMkLst>
        </pc:grpChg>
        <pc:grpChg chg="add del">
          <ac:chgData name="Kavinski, Vitor" userId="a7fd88a8-9ec5-47f1-953f-bc29eb183c53" providerId="ADAL" clId="{D5EE540B-A29B-450E-976F-ABC7C5F18408}" dt="2023-03-02T17:15:34.392" v="65" actId="26606"/>
          <ac:grpSpMkLst>
            <pc:docMk/>
            <pc:sldMk cId="2326825252" sldId="269"/>
            <ac:grpSpMk id="309" creationId="{E916825F-759B-4F1A-BA80-AF7137691EC5}"/>
          </ac:grpSpMkLst>
        </pc:grpChg>
        <pc:grpChg chg="add del">
          <ac:chgData name="Kavinski, Vitor" userId="a7fd88a8-9ec5-47f1-953f-bc29eb183c53" providerId="ADAL" clId="{D5EE540B-A29B-450E-976F-ABC7C5F18408}" dt="2023-03-02T17:15:35.810" v="69" actId="26606"/>
          <ac:grpSpMkLst>
            <pc:docMk/>
            <pc:sldMk cId="2326825252" sldId="269"/>
            <ac:grpSpMk id="368" creationId="{9AE4726C-1831-4FE3-9A11-227F0DC2F0BC}"/>
          </ac:grpSpMkLst>
        </pc:grpChg>
        <pc:grpChg chg="add del">
          <ac:chgData name="Kavinski, Vitor" userId="a7fd88a8-9ec5-47f1-953f-bc29eb183c53" providerId="ADAL" clId="{D5EE540B-A29B-450E-976F-ABC7C5F18408}" dt="2023-03-02T17:15:35.810" v="69" actId="26606"/>
          <ac:grpSpMkLst>
            <pc:docMk/>
            <pc:sldMk cId="2326825252" sldId="269"/>
            <ac:grpSpMk id="371" creationId="{E916825F-759B-4F1A-BA80-AF7137691EC5}"/>
          </ac:grpSpMkLst>
        </pc:grpChg>
        <pc:grpChg chg="add del">
          <ac:chgData name="Kavinski, Vitor" userId="a7fd88a8-9ec5-47f1-953f-bc29eb183c53" providerId="ADAL" clId="{D5EE540B-A29B-450E-976F-ABC7C5F18408}" dt="2023-03-02T17:15:37.428" v="71" actId="26606"/>
          <ac:grpSpMkLst>
            <pc:docMk/>
            <pc:sldMk cId="2326825252" sldId="269"/>
            <ac:grpSpMk id="376" creationId="{A0F1F7ED-DA39-478F-85DA-317DE08941E8}"/>
          </ac:grpSpMkLst>
        </pc:grpChg>
        <pc:graphicFrameChg chg="add del">
          <ac:chgData name="Kavinski, Vitor" userId="a7fd88a8-9ec5-47f1-953f-bc29eb183c53" providerId="ADAL" clId="{D5EE540B-A29B-450E-976F-ABC7C5F18408}" dt="2023-03-02T17:15:19.914" v="48" actId="26606"/>
          <ac:graphicFrameMkLst>
            <pc:docMk/>
            <pc:sldMk cId="2326825252" sldId="269"/>
            <ac:graphicFrameMk id="109" creationId="{39954E07-3706-98DE-704B-EEF246F8CE4D}"/>
          </ac:graphicFrameMkLst>
        </pc:graphicFrameChg>
        <pc:picChg chg="mod ord">
          <ac:chgData name="Kavinski, Vitor" userId="a7fd88a8-9ec5-47f1-953f-bc29eb183c53" providerId="ADAL" clId="{D5EE540B-A29B-450E-976F-ABC7C5F18408}" dt="2023-03-02T17:15:42.178" v="74" actId="26606"/>
          <ac:picMkLst>
            <pc:docMk/>
            <pc:sldMk cId="2326825252" sldId="269"/>
            <ac:picMk id="7" creationId="{D04EFE22-A711-44DE-6906-E1282D1FB72C}"/>
          </ac:picMkLst>
        </pc:picChg>
        <pc:picChg chg="add del">
          <ac:chgData name="Kavinski, Vitor" userId="a7fd88a8-9ec5-47f1-953f-bc29eb183c53" providerId="ADAL" clId="{D5EE540B-A29B-450E-976F-ABC7C5F18408}" dt="2023-03-02T17:15:23.653" v="59" actId="26606"/>
          <ac:picMkLst>
            <pc:docMk/>
            <pc:sldMk cId="2326825252" sldId="269"/>
            <ac:picMk id="105" creationId="{2FB01CCF-839B-4126-9BF9-132C64D8A1AA}"/>
          </ac:picMkLst>
        </pc:picChg>
        <pc:picChg chg="add del">
          <ac:chgData name="Kavinski, Vitor" userId="a7fd88a8-9ec5-47f1-953f-bc29eb183c53" providerId="ADAL" clId="{D5EE540B-A29B-450E-976F-ABC7C5F18408}" dt="2023-03-02T17:14:42.480" v="31" actId="26606"/>
          <ac:picMkLst>
            <pc:docMk/>
            <pc:sldMk cId="2326825252" sldId="269"/>
            <ac:picMk id="155" creationId="{1B17CCE2-CEEF-40CA-8C4D-0DC2DCA78A23}"/>
          </ac:picMkLst>
        </pc:picChg>
        <pc:picChg chg="add del">
          <ac:chgData name="Kavinski, Vitor" userId="a7fd88a8-9ec5-47f1-953f-bc29eb183c53" providerId="ADAL" clId="{D5EE540B-A29B-450E-976F-ABC7C5F18408}" dt="2023-03-02T17:14:45.222" v="41" actId="26606"/>
          <ac:picMkLst>
            <pc:docMk/>
            <pc:sldMk cId="2326825252" sldId="269"/>
            <ac:picMk id="199" creationId="{FE6BA9E6-1D9E-4D30-B528-D49FA1342E4E}"/>
          </ac:picMkLst>
        </pc:picChg>
        <pc:picChg chg="add del">
          <ac:chgData name="Kavinski, Vitor" userId="a7fd88a8-9ec5-47f1-953f-bc29eb183c53" providerId="ADAL" clId="{D5EE540B-A29B-450E-976F-ABC7C5F18408}" dt="2023-03-02T17:15:15.578" v="45" actId="26606"/>
          <ac:picMkLst>
            <pc:docMk/>
            <pc:sldMk cId="2326825252" sldId="269"/>
            <ac:picMk id="212" creationId="{1B17CCE2-CEEF-40CA-8C4D-0DC2DCA78A23}"/>
          </ac:picMkLst>
        </pc:picChg>
        <pc:picChg chg="add del">
          <ac:chgData name="Kavinski, Vitor" userId="a7fd88a8-9ec5-47f1-953f-bc29eb183c53" providerId="ADAL" clId="{D5EE540B-A29B-450E-976F-ABC7C5F18408}" dt="2023-03-02T17:15:19.914" v="48" actId="26606"/>
          <ac:picMkLst>
            <pc:docMk/>
            <pc:sldMk cId="2326825252" sldId="269"/>
            <ac:picMk id="217" creationId="{2FB01CCF-839B-4126-9BF9-132C64D8A1AA}"/>
          </ac:picMkLst>
        </pc:picChg>
        <pc:picChg chg="add del">
          <ac:chgData name="Kavinski, Vitor" userId="a7fd88a8-9ec5-47f1-953f-bc29eb183c53" providerId="ADAL" clId="{D5EE540B-A29B-450E-976F-ABC7C5F18408}" dt="2023-03-02T17:15:20.707" v="50" actId="26606"/>
          <ac:picMkLst>
            <pc:docMk/>
            <pc:sldMk cId="2326825252" sldId="269"/>
            <ac:picMk id="259" creationId="{FE6BA9E6-1D9E-4D30-B528-D49FA1342E4E}"/>
          </ac:picMkLst>
        </pc:picChg>
        <pc:picChg chg="add del">
          <ac:chgData name="Kavinski, Vitor" userId="a7fd88a8-9ec5-47f1-953f-bc29eb183c53" providerId="ADAL" clId="{D5EE540B-A29B-450E-976F-ABC7C5F18408}" dt="2023-03-02T17:15:42.178" v="74" actId="26606"/>
          <ac:picMkLst>
            <pc:docMk/>
            <pc:sldMk cId="2326825252" sldId="269"/>
            <ac:picMk id="298" creationId="{1B17CCE2-CEEF-40CA-8C4D-0DC2DCA78A23}"/>
          </ac:picMkLst>
        </pc:picChg>
        <pc:picChg chg="add">
          <ac:chgData name="Kavinski, Vitor" userId="a7fd88a8-9ec5-47f1-953f-bc29eb183c53" providerId="ADAL" clId="{D5EE540B-A29B-450E-976F-ABC7C5F18408}" dt="2023-03-02T17:15:42.178" v="74" actId="26606"/>
          <ac:picMkLst>
            <pc:docMk/>
            <pc:sldMk cId="2326825252" sldId="269"/>
            <ac:picMk id="306" creationId="{2FB01CCF-839B-4126-9BF9-132C64D8A1AA}"/>
          </ac:picMkLst>
        </pc:picChg>
        <pc:picChg chg="add del">
          <ac:chgData name="Kavinski, Vitor" userId="a7fd88a8-9ec5-47f1-953f-bc29eb183c53" providerId="ADAL" clId="{D5EE540B-A29B-450E-976F-ABC7C5F18408}" dt="2023-03-02T17:15:34.940" v="67" actId="26606"/>
          <ac:picMkLst>
            <pc:docMk/>
            <pc:sldMk cId="2326825252" sldId="269"/>
            <ac:picMk id="348" creationId="{1B17CCE2-CEEF-40CA-8C4D-0DC2DCA78A23}"/>
          </ac:picMkLst>
        </pc:picChg>
        <pc:picChg chg="add del">
          <ac:chgData name="Kavinski, Vitor" userId="a7fd88a8-9ec5-47f1-953f-bc29eb183c53" providerId="ADAL" clId="{D5EE540B-A29B-450E-976F-ABC7C5F18408}" dt="2023-03-02T17:15:37.428" v="71" actId="26606"/>
          <ac:picMkLst>
            <pc:docMk/>
            <pc:sldMk cId="2326825252" sldId="269"/>
            <ac:picMk id="378" creationId="{1B17CCE2-CEEF-40CA-8C4D-0DC2DCA78A23}"/>
          </ac:picMkLst>
        </pc:picChg>
      </pc:sldChg>
      <pc:sldChg chg="modSp del mod">
        <pc:chgData name="Kavinski, Vitor" userId="a7fd88a8-9ec5-47f1-953f-bc29eb183c53" providerId="ADAL" clId="{D5EE540B-A29B-450E-976F-ABC7C5F18408}" dt="2023-03-02T17:15:52.215" v="75" actId="2696"/>
        <pc:sldMkLst>
          <pc:docMk/>
          <pc:sldMk cId="4121646034" sldId="270"/>
        </pc:sldMkLst>
        <pc:spChg chg="mod">
          <ac:chgData name="Kavinski, Vitor" userId="a7fd88a8-9ec5-47f1-953f-bc29eb183c53" providerId="ADAL" clId="{D5EE540B-A29B-450E-976F-ABC7C5F18408}" dt="2023-03-02T17:14:17.484" v="26" actId="27636"/>
          <ac:spMkLst>
            <pc:docMk/>
            <pc:sldMk cId="4121646034" sldId="270"/>
            <ac:spMk id="3" creationId="{F07BB547-A1A3-A538-B141-CE72A330E5D7}"/>
          </ac:spMkLst>
        </pc:spChg>
      </pc:sldChg>
      <pc:sldChg chg="addSp delSp modSp mod setBg setClrOvrMap">
        <pc:chgData name="Kavinski, Vitor" userId="a7fd88a8-9ec5-47f1-953f-bc29eb183c53" providerId="ADAL" clId="{D5EE540B-A29B-450E-976F-ABC7C5F18408}" dt="2023-03-02T17:13:57.462" v="24" actId="26606"/>
        <pc:sldMkLst>
          <pc:docMk/>
          <pc:sldMk cId="484502681" sldId="291"/>
        </pc:sldMkLst>
        <pc:spChg chg="mod ord">
          <ac:chgData name="Kavinski, Vitor" userId="a7fd88a8-9ec5-47f1-953f-bc29eb183c53" providerId="ADAL" clId="{D5EE540B-A29B-450E-976F-ABC7C5F18408}" dt="2023-03-02T17:13:57.462" v="24" actId="26606"/>
          <ac:spMkLst>
            <pc:docMk/>
            <pc:sldMk cId="484502681" sldId="291"/>
            <ac:spMk id="2" creationId="{4A8C8CFB-C57B-7E25-AEED-D1F80E15F371}"/>
          </ac:spMkLst>
        </pc:spChg>
        <pc:spChg chg="add del mod">
          <ac:chgData name="Kavinski, Vitor" userId="a7fd88a8-9ec5-47f1-953f-bc29eb183c53" providerId="ADAL" clId="{D5EE540B-A29B-450E-976F-ABC7C5F18408}" dt="2023-03-02T17:13:57.462" v="24" actId="26606"/>
          <ac:spMkLst>
            <pc:docMk/>
            <pc:sldMk cId="484502681" sldId="291"/>
            <ac:spMk id="3" creationId="{C28C7DF1-C669-F3D3-9AA4-A74C26FD1868}"/>
          </ac:spMkLst>
        </pc:spChg>
        <pc:spChg chg="add del">
          <ac:chgData name="Kavinski, Vitor" userId="a7fd88a8-9ec5-47f1-953f-bc29eb183c53" providerId="ADAL" clId="{D5EE540B-A29B-450E-976F-ABC7C5F18408}" dt="2023-03-02T17:13:49.015" v="11" actId="26606"/>
          <ac:spMkLst>
            <pc:docMk/>
            <pc:sldMk cId="484502681" sldId="291"/>
            <ac:spMk id="55" creationId="{F2B1468C-8227-4785-8776-7BDBDDF08F85}"/>
          </ac:spMkLst>
        </pc:spChg>
        <pc:spChg chg="add del">
          <ac:chgData name="Kavinski, Vitor" userId="a7fd88a8-9ec5-47f1-953f-bc29eb183c53" providerId="ADAL" clId="{D5EE540B-A29B-450E-976F-ABC7C5F18408}" dt="2023-03-02T17:13:47.438" v="9" actId="26606"/>
          <ac:spMkLst>
            <pc:docMk/>
            <pc:sldMk cId="484502681" sldId="291"/>
            <ac:spMk id="74" creationId="{C2E4E997-8672-4FFD-B8EC-9932A8E4714B}"/>
          </ac:spMkLst>
        </pc:spChg>
        <pc:spChg chg="add del">
          <ac:chgData name="Kavinski, Vitor" userId="a7fd88a8-9ec5-47f1-953f-bc29eb183c53" providerId="ADAL" clId="{D5EE540B-A29B-450E-976F-ABC7C5F18408}" dt="2023-03-02T17:13:49.015" v="11" actId="26606"/>
          <ac:spMkLst>
            <pc:docMk/>
            <pc:sldMk cId="484502681" sldId="291"/>
            <ac:spMk id="78" creationId="{046B922C-5BA7-4973-B12F-71A509E4BF13}"/>
          </ac:spMkLst>
        </pc:spChg>
        <pc:spChg chg="add del">
          <ac:chgData name="Kavinski, Vitor" userId="a7fd88a8-9ec5-47f1-953f-bc29eb183c53" providerId="ADAL" clId="{D5EE540B-A29B-450E-976F-ABC7C5F18408}" dt="2023-03-02T17:13:53.901" v="17" actId="26606"/>
          <ac:spMkLst>
            <pc:docMk/>
            <pc:sldMk cId="484502681" sldId="291"/>
            <ac:spMk id="89" creationId="{C28C7DF1-C669-F3D3-9AA4-A74C26FD1868}"/>
          </ac:spMkLst>
        </pc:spChg>
        <pc:spChg chg="add del">
          <ac:chgData name="Kavinski, Vitor" userId="a7fd88a8-9ec5-47f1-953f-bc29eb183c53" providerId="ADAL" clId="{D5EE540B-A29B-450E-976F-ABC7C5F18408}" dt="2023-03-02T17:13:54.889" v="19" actId="26606"/>
          <ac:spMkLst>
            <pc:docMk/>
            <pc:sldMk cId="484502681" sldId="291"/>
            <ac:spMk id="91" creationId="{C28C7DF1-C669-F3D3-9AA4-A74C26FD1868}"/>
          </ac:spMkLst>
        </pc:spChg>
        <pc:spChg chg="add del">
          <ac:chgData name="Kavinski, Vitor" userId="a7fd88a8-9ec5-47f1-953f-bc29eb183c53" providerId="ADAL" clId="{D5EE540B-A29B-450E-976F-ABC7C5F18408}" dt="2023-03-02T17:13:56.284" v="21" actId="26606"/>
          <ac:spMkLst>
            <pc:docMk/>
            <pc:sldMk cId="484502681" sldId="291"/>
            <ac:spMk id="93" creationId="{9775AF3B-5284-4B97-9BB7-55C6FB3699C2}"/>
          </ac:spMkLst>
        </pc:spChg>
        <pc:spChg chg="add del">
          <ac:chgData name="Kavinski, Vitor" userId="a7fd88a8-9ec5-47f1-953f-bc29eb183c53" providerId="ADAL" clId="{D5EE540B-A29B-450E-976F-ABC7C5F18408}" dt="2023-03-02T17:13:56.284" v="21" actId="26606"/>
          <ac:spMkLst>
            <pc:docMk/>
            <pc:sldMk cId="484502681" sldId="291"/>
            <ac:spMk id="98" creationId="{66D4F5BA-1D71-49B2-8A7F-6B4EB94D7265}"/>
          </ac:spMkLst>
        </pc:spChg>
        <pc:spChg chg="add del">
          <ac:chgData name="Kavinski, Vitor" userId="a7fd88a8-9ec5-47f1-953f-bc29eb183c53" providerId="ADAL" clId="{D5EE540B-A29B-450E-976F-ABC7C5F18408}" dt="2023-03-02T17:13:56.284" v="21" actId="26606"/>
          <ac:spMkLst>
            <pc:docMk/>
            <pc:sldMk cId="484502681" sldId="291"/>
            <ac:spMk id="99" creationId="{C28C7DF1-C669-F3D3-9AA4-A74C26FD1868}"/>
          </ac:spMkLst>
        </pc:spChg>
        <pc:spChg chg="add del">
          <ac:chgData name="Kavinski, Vitor" userId="a7fd88a8-9ec5-47f1-953f-bc29eb183c53" providerId="ADAL" clId="{D5EE540B-A29B-450E-976F-ABC7C5F18408}" dt="2023-03-02T17:13:57.405" v="23" actId="26606"/>
          <ac:spMkLst>
            <pc:docMk/>
            <pc:sldMk cId="484502681" sldId="291"/>
            <ac:spMk id="101" creationId="{C28C7DF1-C669-F3D3-9AA4-A74C26FD1868}"/>
          </ac:spMkLst>
        </pc:spChg>
        <pc:spChg chg="add">
          <ac:chgData name="Kavinski, Vitor" userId="a7fd88a8-9ec5-47f1-953f-bc29eb183c53" providerId="ADAL" clId="{D5EE540B-A29B-450E-976F-ABC7C5F18408}" dt="2023-03-02T17:13:57.462" v="24" actId="26606"/>
          <ac:spMkLst>
            <pc:docMk/>
            <pc:sldMk cId="484502681" sldId="291"/>
            <ac:spMk id="106" creationId="{C28C7DF1-C669-F3D3-9AA4-A74C26FD1868}"/>
          </ac:spMkLst>
        </pc:spChg>
        <pc:grpChg chg="add del">
          <ac:chgData name="Kavinski, Vitor" userId="a7fd88a8-9ec5-47f1-953f-bc29eb183c53" providerId="ADAL" clId="{D5EE540B-A29B-450E-976F-ABC7C5F18408}" dt="2023-03-02T17:13:41.939" v="5" actId="26606"/>
          <ac:grpSpMkLst>
            <pc:docMk/>
            <pc:sldMk cId="484502681" sldId="291"/>
            <ac:grpSpMk id="7" creationId="{8E1DDAD8-1D10-4640-A034-BE90015E37B6}"/>
          </ac:grpSpMkLst>
        </pc:grpChg>
        <pc:grpChg chg="add del">
          <ac:chgData name="Kavinski, Vitor" userId="a7fd88a8-9ec5-47f1-953f-bc29eb183c53" providerId="ADAL" clId="{D5EE540B-A29B-450E-976F-ABC7C5F18408}" dt="2023-03-02T17:13:41.939" v="5" actId="26606"/>
          <ac:grpSpMkLst>
            <pc:docMk/>
            <pc:sldMk cId="484502681" sldId="291"/>
            <ac:grpSpMk id="8" creationId="{FD642FB6-2808-4BC5-AE0B-7302C24B78A5}"/>
          </ac:grpSpMkLst>
        </pc:grpChg>
        <pc:grpChg chg="add del">
          <ac:chgData name="Kavinski, Vitor" userId="a7fd88a8-9ec5-47f1-953f-bc29eb183c53" providerId="ADAL" clId="{D5EE540B-A29B-450E-976F-ABC7C5F18408}" dt="2023-03-02T17:13:39.786" v="1" actId="26606"/>
          <ac:grpSpMkLst>
            <pc:docMk/>
            <pc:sldMk cId="484502681" sldId="291"/>
            <ac:grpSpMk id="10" creationId="{9AE4726C-1831-4FE3-9A11-227F0DC2F0BC}"/>
          </ac:grpSpMkLst>
        </pc:grpChg>
        <pc:grpChg chg="add del">
          <ac:chgData name="Kavinski, Vitor" userId="a7fd88a8-9ec5-47f1-953f-bc29eb183c53" providerId="ADAL" clId="{D5EE540B-A29B-450E-976F-ABC7C5F18408}" dt="2023-03-02T17:13:39.786" v="1" actId="26606"/>
          <ac:grpSpMkLst>
            <pc:docMk/>
            <pc:sldMk cId="484502681" sldId="291"/>
            <ac:grpSpMk id="14" creationId="{E916825F-759B-4F1A-BA80-AF7137691EC5}"/>
          </ac:grpSpMkLst>
        </pc:grpChg>
        <pc:grpChg chg="add del">
          <ac:chgData name="Kavinski, Vitor" userId="a7fd88a8-9ec5-47f1-953f-bc29eb183c53" providerId="ADAL" clId="{D5EE540B-A29B-450E-976F-ABC7C5F18408}" dt="2023-03-02T17:13:45.263" v="7" actId="26606"/>
          <ac:grpSpMkLst>
            <pc:docMk/>
            <pc:sldMk cId="484502681" sldId="291"/>
            <ac:grpSpMk id="70" creationId="{A0B38558-5389-4817-936F-FD62560CAC11}"/>
          </ac:grpSpMkLst>
        </pc:grpChg>
        <pc:grpChg chg="add del">
          <ac:chgData name="Kavinski, Vitor" userId="a7fd88a8-9ec5-47f1-953f-bc29eb183c53" providerId="ADAL" clId="{D5EE540B-A29B-450E-976F-ABC7C5F18408}" dt="2023-03-02T17:13:45.263" v="7" actId="26606"/>
          <ac:grpSpMkLst>
            <pc:docMk/>
            <pc:sldMk cId="484502681" sldId="291"/>
            <ac:grpSpMk id="72" creationId="{15502586-682B-4EDF-9515-674BB4E1CD13}"/>
          </ac:grpSpMkLst>
        </pc:grpChg>
        <pc:grpChg chg="add del">
          <ac:chgData name="Kavinski, Vitor" userId="a7fd88a8-9ec5-47f1-953f-bc29eb183c53" providerId="ADAL" clId="{D5EE540B-A29B-450E-976F-ABC7C5F18408}" dt="2023-03-02T17:13:47.438" v="9" actId="26606"/>
          <ac:grpSpMkLst>
            <pc:docMk/>
            <pc:sldMk cId="484502681" sldId="291"/>
            <ac:grpSpMk id="75" creationId="{453E4DEE-E996-40F8-8635-0FF43D7348F9}"/>
          </ac:grpSpMkLst>
        </pc:grpChg>
        <pc:grpChg chg="add del">
          <ac:chgData name="Kavinski, Vitor" userId="a7fd88a8-9ec5-47f1-953f-bc29eb183c53" providerId="ADAL" clId="{D5EE540B-A29B-450E-976F-ABC7C5F18408}" dt="2023-03-02T17:13:49.015" v="11" actId="26606"/>
          <ac:grpSpMkLst>
            <pc:docMk/>
            <pc:sldMk cId="484502681" sldId="291"/>
            <ac:grpSpMk id="79" creationId="{96D34D8D-9EE9-4659-8C22-7551A95F96FA}"/>
          </ac:grpSpMkLst>
        </pc:grpChg>
        <pc:grpChg chg="add del">
          <ac:chgData name="Kavinski, Vitor" userId="a7fd88a8-9ec5-47f1-953f-bc29eb183c53" providerId="ADAL" clId="{D5EE540B-A29B-450E-976F-ABC7C5F18408}" dt="2023-03-02T17:13:53.901" v="17" actId="26606"/>
          <ac:grpSpMkLst>
            <pc:docMk/>
            <pc:sldMk cId="484502681" sldId="291"/>
            <ac:grpSpMk id="86" creationId="{70A29ECD-D68F-4AC9-9FA0-BEF7663BC1F5}"/>
          </ac:grpSpMkLst>
        </pc:grpChg>
        <pc:grpChg chg="add del">
          <ac:chgData name="Kavinski, Vitor" userId="a7fd88a8-9ec5-47f1-953f-bc29eb183c53" providerId="ADAL" clId="{D5EE540B-A29B-450E-976F-ABC7C5F18408}" dt="2023-03-02T17:13:53.901" v="17" actId="26606"/>
          <ac:grpSpMkLst>
            <pc:docMk/>
            <pc:sldMk cId="484502681" sldId="291"/>
            <ac:grpSpMk id="88" creationId="{9B1032AD-1AE2-4F16-A732-9C0A6A744C85}"/>
          </ac:grpSpMkLst>
        </pc:grpChg>
        <pc:grpChg chg="add del">
          <ac:chgData name="Kavinski, Vitor" userId="a7fd88a8-9ec5-47f1-953f-bc29eb183c53" providerId="ADAL" clId="{D5EE540B-A29B-450E-976F-ABC7C5F18408}" dt="2023-03-02T17:13:56.284" v="21" actId="26606"/>
          <ac:grpSpMkLst>
            <pc:docMk/>
            <pc:sldMk cId="484502681" sldId="291"/>
            <ac:grpSpMk id="94" creationId="{A0F1F7ED-DA39-478F-85DA-317DE08941E8}"/>
          </ac:grpSpMkLst>
        </pc:grpChg>
        <pc:grpChg chg="add">
          <ac:chgData name="Kavinski, Vitor" userId="a7fd88a8-9ec5-47f1-953f-bc29eb183c53" providerId="ADAL" clId="{D5EE540B-A29B-450E-976F-ABC7C5F18408}" dt="2023-03-02T17:13:57.462" v="24" actId="26606"/>
          <ac:grpSpMkLst>
            <pc:docMk/>
            <pc:sldMk cId="484502681" sldId="291"/>
            <ac:grpSpMk id="103" creationId="{2AA951EB-D92C-4664-B069-0950B110D744}"/>
          </ac:grpSpMkLst>
        </pc:grpChg>
        <pc:grpChg chg="add">
          <ac:chgData name="Kavinski, Vitor" userId="a7fd88a8-9ec5-47f1-953f-bc29eb183c53" providerId="ADAL" clId="{D5EE540B-A29B-450E-976F-ABC7C5F18408}" dt="2023-03-02T17:13:57.462" v="24" actId="26606"/>
          <ac:grpSpMkLst>
            <pc:docMk/>
            <pc:sldMk cId="484502681" sldId="291"/>
            <ac:grpSpMk id="105" creationId="{50A7EA83-60DF-47D8-8538-E7F234A4CAFA}"/>
          </ac:grpSpMkLst>
        </pc:grpChg>
        <pc:graphicFrameChg chg="add del">
          <ac:chgData name="Kavinski, Vitor" userId="a7fd88a8-9ec5-47f1-953f-bc29eb183c53" providerId="ADAL" clId="{D5EE540B-A29B-450E-976F-ABC7C5F18408}" dt="2023-03-02T17:13:49.292" v="13" actId="26606"/>
          <ac:graphicFrameMkLst>
            <pc:docMk/>
            <pc:sldMk cId="484502681" sldId="291"/>
            <ac:graphicFrameMk id="82" creationId="{7930926D-F9A7-D861-AD65-FEFF9C3B51C6}"/>
          </ac:graphicFrameMkLst>
        </pc:graphicFrameChg>
        <pc:graphicFrameChg chg="add del">
          <ac:chgData name="Kavinski, Vitor" userId="a7fd88a8-9ec5-47f1-953f-bc29eb183c53" providerId="ADAL" clId="{D5EE540B-A29B-450E-976F-ABC7C5F18408}" dt="2023-03-02T17:13:53.353" v="15" actId="26606"/>
          <ac:graphicFrameMkLst>
            <pc:docMk/>
            <pc:sldMk cId="484502681" sldId="291"/>
            <ac:graphicFrameMk id="84" creationId="{5A392412-62CB-7BF3-4B38-91EC05C7402B}"/>
          </ac:graphicFrameMkLst>
        </pc:graphicFrameChg>
        <pc:picChg chg="mod ord">
          <ac:chgData name="Kavinski, Vitor" userId="a7fd88a8-9ec5-47f1-953f-bc29eb183c53" providerId="ADAL" clId="{D5EE540B-A29B-450E-976F-ABC7C5F18408}" dt="2023-03-02T17:13:57.462" v="24" actId="26606"/>
          <ac:picMkLst>
            <pc:docMk/>
            <pc:sldMk cId="484502681" sldId="291"/>
            <ac:picMk id="5" creationId="{33F1B97C-C6F4-6CB2-F25B-283EB77C784D}"/>
          </ac:picMkLst>
        </pc:picChg>
        <pc:picChg chg="add del">
          <ac:chgData name="Kavinski, Vitor" userId="a7fd88a8-9ec5-47f1-953f-bc29eb183c53" providerId="ADAL" clId="{D5EE540B-A29B-450E-976F-ABC7C5F18408}" dt="2023-03-02T17:13:47.438" v="9" actId="26606"/>
          <ac:picMkLst>
            <pc:docMk/>
            <pc:sldMk cId="484502681" sldId="291"/>
            <ac:picMk id="12" creationId="{FE6BA9E6-1D9E-4D30-B528-D49FA1342E4E}"/>
          </ac:picMkLst>
        </pc:picChg>
        <pc:picChg chg="add del">
          <ac:chgData name="Kavinski, Vitor" userId="a7fd88a8-9ec5-47f1-953f-bc29eb183c53" providerId="ADAL" clId="{D5EE540B-A29B-450E-976F-ABC7C5F18408}" dt="2023-03-02T17:13:49.015" v="11" actId="26606"/>
          <ac:picMkLst>
            <pc:docMk/>
            <pc:sldMk cId="484502681" sldId="291"/>
            <ac:picMk id="53" creationId="{2FB01CCF-839B-4126-9BF9-132C64D8A1AA}"/>
          </ac:picMkLst>
        </pc:picChg>
        <pc:picChg chg="add del">
          <ac:chgData name="Kavinski, Vitor" userId="a7fd88a8-9ec5-47f1-953f-bc29eb183c53" providerId="ADAL" clId="{D5EE540B-A29B-450E-976F-ABC7C5F18408}" dt="2023-03-02T17:13:56.284" v="21" actId="26606"/>
          <ac:picMkLst>
            <pc:docMk/>
            <pc:sldMk cId="484502681" sldId="291"/>
            <ac:picMk id="97" creationId="{1B17CCE2-CEEF-40CA-8C4D-0DC2DCA78A23}"/>
          </ac:picMkLst>
        </pc:picChg>
      </pc:sldChg>
    </pc:docChg>
  </pc:docChgLst>
  <pc:docChgLst>
    <pc:chgData name="Vitor kaviski" userId="a35ca18e10bcad5f" providerId="LiveId" clId="{3CAD0409-E198-43FA-B5FD-1C55ECD7946A}"/>
    <pc:docChg chg="undo custSel addSld delSld modSld sldOrd modSection">
      <pc:chgData name="Vitor kaviski" userId="a35ca18e10bcad5f" providerId="LiveId" clId="{3CAD0409-E198-43FA-B5FD-1C55ECD7946A}" dt="2023-03-06T16:46:09.623" v="842" actId="2696"/>
      <pc:docMkLst>
        <pc:docMk/>
      </pc:docMkLst>
      <pc:sldChg chg="modSp mod">
        <pc:chgData name="Vitor kaviski" userId="a35ca18e10bcad5f" providerId="LiveId" clId="{3CAD0409-E198-43FA-B5FD-1C55ECD7946A}" dt="2023-03-06T12:04:05.666" v="663" actId="20577"/>
        <pc:sldMkLst>
          <pc:docMk/>
          <pc:sldMk cId="2608569889" sldId="257"/>
        </pc:sldMkLst>
        <pc:spChg chg="mod">
          <ac:chgData name="Vitor kaviski" userId="a35ca18e10bcad5f" providerId="LiveId" clId="{3CAD0409-E198-43FA-B5FD-1C55ECD7946A}" dt="2023-03-06T12:04:05.666" v="663" actId="20577"/>
          <ac:spMkLst>
            <pc:docMk/>
            <pc:sldMk cId="2608569889" sldId="257"/>
            <ac:spMk id="2" creationId="{93BDC3F2-0856-C249-E3EC-7FFF0E392AFF}"/>
          </ac:spMkLst>
        </pc:spChg>
        <pc:graphicFrameChg chg="mod">
          <ac:chgData name="Vitor kaviski" userId="a35ca18e10bcad5f" providerId="LiveId" clId="{3CAD0409-E198-43FA-B5FD-1C55ECD7946A}" dt="2023-03-03T12:10:08.711" v="25"/>
          <ac:graphicFrameMkLst>
            <pc:docMk/>
            <pc:sldMk cId="2608569889" sldId="257"/>
            <ac:graphicFrameMk id="6" creationId="{8881825E-C8D3-00E6-89BB-CDD9159BAB74}"/>
          </ac:graphicFrameMkLst>
        </pc:graphicFrameChg>
      </pc:sldChg>
      <pc:sldChg chg="modSp mod">
        <pc:chgData name="Vitor kaviski" userId="a35ca18e10bcad5f" providerId="LiveId" clId="{3CAD0409-E198-43FA-B5FD-1C55ECD7946A}" dt="2023-03-06T16:43:09.892" v="836"/>
        <pc:sldMkLst>
          <pc:docMk/>
          <pc:sldMk cId="1665783316" sldId="259"/>
        </pc:sldMkLst>
        <pc:spChg chg="mod">
          <ac:chgData name="Vitor kaviski" userId="a35ca18e10bcad5f" providerId="LiveId" clId="{3CAD0409-E198-43FA-B5FD-1C55ECD7946A}" dt="2023-03-06T16:43:09.892" v="836"/>
          <ac:spMkLst>
            <pc:docMk/>
            <pc:sldMk cId="1665783316" sldId="259"/>
            <ac:spMk id="5" creationId="{8BE5086A-730D-9D1F-64A0-02E2C6AB6EBC}"/>
          </ac:spMkLst>
        </pc:spChg>
      </pc:sldChg>
      <pc:sldChg chg="addSp delSp modSp mod setBg">
        <pc:chgData name="Vitor kaviski" userId="a35ca18e10bcad5f" providerId="LiveId" clId="{3CAD0409-E198-43FA-B5FD-1C55ECD7946A}" dt="2023-03-06T16:40:55.186" v="826" actId="26606"/>
        <pc:sldMkLst>
          <pc:docMk/>
          <pc:sldMk cId="3533216999" sldId="266"/>
        </pc:sldMkLst>
        <pc:spChg chg="mod">
          <ac:chgData name="Vitor kaviski" userId="a35ca18e10bcad5f" providerId="LiveId" clId="{3CAD0409-E198-43FA-B5FD-1C55ECD7946A}" dt="2023-03-06T16:40:55.186" v="826" actId="26606"/>
          <ac:spMkLst>
            <pc:docMk/>
            <pc:sldMk cId="3533216999" sldId="266"/>
            <ac:spMk id="4" creationId="{C45898F0-0899-4BC2-0908-EA30AC25A203}"/>
          </ac:spMkLst>
        </pc:spChg>
        <pc:spChg chg="mod">
          <ac:chgData name="Vitor kaviski" userId="a35ca18e10bcad5f" providerId="LiveId" clId="{3CAD0409-E198-43FA-B5FD-1C55ECD7946A}" dt="2023-03-06T16:40:55.186" v="826" actId="26606"/>
          <ac:spMkLst>
            <pc:docMk/>
            <pc:sldMk cId="3533216999" sldId="266"/>
            <ac:spMk id="7" creationId="{C13E23F4-4CE9-17F6-C2CA-4B8DA34116F8}"/>
          </ac:spMkLst>
        </pc:spChg>
        <pc:spChg chg="del">
          <ac:chgData name="Vitor kaviski" userId="a35ca18e10bcad5f" providerId="LiveId" clId="{3CAD0409-E198-43FA-B5FD-1C55ECD7946A}" dt="2023-03-06T16:40:55.186" v="826" actId="26606"/>
          <ac:spMkLst>
            <pc:docMk/>
            <pc:sldMk cId="3533216999" sldId="266"/>
            <ac:spMk id="12" creationId="{E978A47D-4F17-40FE-AB70-7AF78A9575EB}"/>
          </ac:spMkLst>
        </pc:spChg>
        <pc:grpChg chg="del">
          <ac:chgData name="Vitor kaviski" userId="a35ca18e10bcad5f" providerId="LiveId" clId="{3CAD0409-E198-43FA-B5FD-1C55ECD7946A}" dt="2023-03-06T16:40:55.186" v="826" actId="26606"/>
          <ac:grpSpMkLst>
            <pc:docMk/>
            <pc:sldMk cId="3533216999" sldId="266"/>
            <ac:grpSpMk id="14" creationId="{85BE3A7E-6A3F-401E-A025-BBB8FDB8DD30}"/>
          </ac:grpSpMkLst>
        </pc:grpChg>
        <pc:grpChg chg="del">
          <ac:chgData name="Vitor kaviski" userId="a35ca18e10bcad5f" providerId="LiveId" clId="{3CAD0409-E198-43FA-B5FD-1C55ECD7946A}" dt="2023-03-06T16:40:55.186" v="826" actId="26606"/>
          <ac:grpSpMkLst>
            <pc:docMk/>
            <pc:sldMk cId="3533216999" sldId="266"/>
            <ac:grpSpMk id="45" creationId="{F4E035BE-9FF4-43D3-BC25-CF582D7FF85E}"/>
          </ac:grpSpMkLst>
        </pc:grpChg>
        <pc:grpChg chg="add">
          <ac:chgData name="Vitor kaviski" userId="a35ca18e10bcad5f" providerId="LiveId" clId="{3CAD0409-E198-43FA-B5FD-1C55ECD7946A}" dt="2023-03-06T16:40:55.186" v="826" actId="26606"/>
          <ac:grpSpMkLst>
            <pc:docMk/>
            <pc:sldMk cId="3533216999" sldId="266"/>
            <ac:grpSpMk id="64" creationId="{74872A0B-8668-4500-9509-EAA581B26C24}"/>
          </ac:grpSpMkLst>
        </pc:grpChg>
        <pc:grpChg chg="add">
          <ac:chgData name="Vitor kaviski" userId="a35ca18e10bcad5f" providerId="LiveId" clId="{3CAD0409-E198-43FA-B5FD-1C55ECD7946A}" dt="2023-03-06T16:40:55.186" v="826" actId="26606"/>
          <ac:grpSpMkLst>
            <pc:docMk/>
            <pc:sldMk cId="3533216999" sldId="266"/>
            <ac:grpSpMk id="68" creationId="{240590EE-5428-41AA-95B2-96FCC1CE67A7}"/>
          </ac:grpSpMkLst>
        </pc:grpChg>
        <pc:picChg chg="add">
          <ac:chgData name="Vitor kaviski" userId="a35ca18e10bcad5f" providerId="LiveId" clId="{3CAD0409-E198-43FA-B5FD-1C55ECD7946A}" dt="2023-03-06T16:40:55.186" v="826" actId="26606"/>
          <ac:picMkLst>
            <pc:docMk/>
            <pc:sldMk cId="3533216999" sldId="266"/>
            <ac:picMk id="60" creationId="{699E9ABF-E881-C5B2-9A99-E0CA2F9BBA80}"/>
          </ac:picMkLst>
        </pc:picChg>
        <pc:cxnChg chg="del">
          <ac:chgData name="Vitor kaviski" userId="a35ca18e10bcad5f" providerId="LiveId" clId="{3CAD0409-E198-43FA-B5FD-1C55ECD7946A}" dt="2023-03-06T16:40:55.186" v="826" actId="26606"/>
          <ac:cxnSpMkLst>
            <pc:docMk/>
            <pc:sldMk cId="3533216999" sldId="266"/>
            <ac:cxnSpMk id="56" creationId="{085ECEC0-FF5D-4348-92C7-1EA7C61E770C}"/>
          </ac:cxnSpMkLst>
        </pc:cxnChg>
      </pc:sldChg>
      <pc:sldChg chg="addSp delSp modSp mod setBg">
        <pc:chgData name="Vitor kaviski" userId="a35ca18e10bcad5f" providerId="LiveId" clId="{3CAD0409-E198-43FA-B5FD-1C55ECD7946A}" dt="2023-03-06T16:41:09.781" v="832" actId="26606"/>
        <pc:sldMkLst>
          <pc:docMk/>
          <pc:sldMk cId="2925953987" sldId="267"/>
        </pc:sldMkLst>
        <pc:spChg chg="mod">
          <ac:chgData name="Vitor kaviski" userId="a35ca18e10bcad5f" providerId="LiveId" clId="{3CAD0409-E198-43FA-B5FD-1C55ECD7946A}" dt="2023-03-06T16:41:09.781" v="832" actId="26606"/>
          <ac:spMkLst>
            <pc:docMk/>
            <pc:sldMk cId="2925953987" sldId="267"/>
            <ac:spMk id="5" creationId="{BF08E4F9-9801-82FA-3E4A-6F32527CF0C6}"/>
          </ac:spMkLst>
        </pc:spChg>
        <pc:spChg chg="mod">
          <ac:chgData name="Vitor kaviski" userId="a35ca18e10bcad5f" providerId="LiveId" clId="{3CAD0409-E198-43FA-B5FD-1C55ECD7946A}" dt="2023-03-06T16:41:09.781" v="832" actId="26606"/>
          <ac:spMkLst>
            <pc:docMk/>
            <pc:sldMk cId="2925953987" sldId="267"/>
            <ac:spMk id="7" creationId="{FD2529AD-3080-4D68-5A37-E1AAA569BA9F}"/>
          </ac:spMkLst>
        </pc:spChg>
        <pc:spChg chg="add del">
          <ac:chgData name="Vitor kaviski" userId="a35ca18e10bcad5f" providerId="LiveId" clId="{3CAD0409-E198-43FA-B5FD-1C55ECD7946A}" dt="2023-03-06T16:41:09.781" v="832" actId="26606"/>
          <ac:spMkLst>
            <pc:docMk/>
            <pc:sldMk cId="2925953987" sldId="267"/>
            <ac:spMk id="12" creationId="{E978A47D-4F17-40FE-AB70-7AF78A9575EB}"/>
          </ac:spMkLst>
        </pc:spChg>
        <pc:grpChg chg="add del">
          <ac:chgData name="Vitor kaviski" userId="a35ca18e10bcad5f" providerId="LiveId" clId="{3CAD0409-E198-43FA-B5FD-1C55ECD7946A}" dt="2023-03-06T16:41:09.781" v="832" actId="26606"/>
          <ac:grpSpMkLst>
            <pc:docMk/>
            <pc:sldMk cId="2925953987" sldId="267"/>
            <ac:grpSpMk id="14" creationId="{85BE3A7E-6A3F-401E-A025-BBB8FDB8DD30}"/>
          </ac:grpSpMkLst>
        </pc:grpChg>
        <pc:grpChg chg="add del">
          <ac:chgData name="Vitor kaviski" userId="a35ca18e10bcad5f" providerId="LiveId" clId="{3CAD0409-E198-43FA-B5FD-1C55ECD7946A}" dt="2023-03-06T16:41:09.781" v="832" actId="26606"/>
          <ac:grpSpMkLst>
            <pc:docMk/>
            <pc:sldMk cId="2925953987" sldId="267"/>
            <ac:grpSpMk id="45" creationId="{F4E035BE-9FF4-43D3-BC25-CF582D7FF85E}"/>
          </ac:grpSpMkLst>
        </pc:grpChg>
        <pc:grpChg chg="add del">
          <ac:chgData name="Vitor kaviski" userId="a35ca18e10bcad5f" providerId="LiveId" clId="{3CAD0409-E198-43FA-B5FD-1C55ECD7946A}" dt="2023-03-06T16:41:09.736" v="831" actId="26606"/>
          <ac:grpSpMkLst>
            <pc:docMk/>
            <pc:sldMk cId="2925953987" sldId="267"/>
            <ac:grpSpMk id="61" creationId="{74872A0B-8668-4500-9509-EAA581B26C24}"/>
          </ac:grpSpMkLst>
        </pc:grpChg>
        <pc:grpChg chg="add del">
          <ac:chgData name="Vitor kaviski" userId="a35ca18e10bcad5f" providerId="LiveId" clId="{3CAD0409-E198-43FA-B5FD-1C55ECD7946A}" dt="2023-03-06T16:41:09.736" v="831" actId="26606"/>
          <ac:grpSpMkLst>
            <pc:docMk/>
            <pc:sldMk cId="2925953987" sldId="267"/>
            <ac:grpSpMk id="65" creationId="{240590EE-5428-41AA-95B2-96FCC1CE67A7}"/>
          </ac:grpSpMkLst>
        </pc:grpChg>
        <pc:grpChg chg="add">
          <ac:chgData name="Vitor kaviski" userId="a35ca18e10bcad5f" providerId="LiveId" clId="{3CAD0409-E198-43FA-B5FD-1C55ECD7946A}" dt="2023-03-06T16:41:09.781" v="832" actId="26606"/>
          <ac:grpSpMkLst>
            <pc:docMk/>
            <pc:sldMk cId="2925953987" sldId="267"/>
            <ac:grpSpMk id="121" creationId="{8E1DDAD8-1D10-4640-A034-BE90015E37B6}"/>
          </ac:grpSpMkLst>
        </pc:grpChg>
        <pc:grpChg chg="add">
          <ac:chgData name="Vitor kaviski" userId="a35ca18e10bcad5f" providerId="LiveId" clId="{3CAD0409-E198-43FA-B5FD-1C55ECD7946A}" dt="2023-03-06T16:41:09.781" v="832" actId="26606"/>
          <ac:grpSpMkLst>
            <pc:docMk/>
            <pc:sldMk cId="2925953987" sldId="267"/>
            <ac:grpSpMk id="124" creationId="{FD642FB6-2808-4BC5-AE0B-7302C24B78A5}"/>
          </ac:grpSpMkLst>
        </pc:grpChg>
        <pc:picChg chg="add del">
          <ac:chgData name="Vitor kaviski" userId="a35ca18e10bcad5f" providerId="LiveId" clId="{3CAD0409-E198-43FA-B5FD-1C55ECD7946A}" dt="2023-03-06T16:41:09.736" v="831" actId="26606"/>
          <ac:picMkLst>
            <pc:docMk/>
            <pc:sldMk cId="2925953987" sldId="267"/>
            <ac:picMk id="57" creationId="{5786AE08-9B95-91A1-34F6-1BC379911FCE}"/>
          </ac:picMkLst>
        </pc:picChg>
        <pc:picChg chg="add">
          <ac:chgData name="Vitor kaviski" userId="a35ca18e10bcad5f" providerId="LiveId" clId="{3CAD0409-E198-43FA-B5FD-1C55ECD7946A}" dt="2023-03-06T16:41:09.781" v="832" actId="26606"/>
          <ac:picMkLst>
            <pc:docMk/>
            <pc:sldMk cId="2925953987" sldId="267"/>
            <ac:picMk id="123" creationId="{5C139FE3-5359-62E6-8B98-CBAE1D0BBAA8}"/>
          </ac:picMkLst>
        </pc:picChg>
        <pc:cxnChg chg="add del">
          <ac:chgData name="Vitor kaviski" userId="a35ca18e10bcad5f" providerId="LiveId" clId="{3CAD0409-E198-43FA-B5FD-1C55ECD7946A}" dt="2023-03-06T16:41:09.781" v="832" actId="26606"/>
          <ac:cxnSpMkLst>
            <pc:docMk/>
            <pc:sldMk cId="2925953987" sldId="267"/>
            <ac:cxnSpMk id="43" creationId="{085ECEC0-FF5D-4348-92C7-1EA7C61E770C}"/>
          </ac:cxnSpMkLst>
        </pc:cxnChg>
      </pc:sldChg>
      <pc:sldChg chg="addSp delSp modSp mod setBg">
        <pc:chgData name="Vitor kaviski" userId="a35ca18e10bcad5f" providerId="LiveId" clId="{3CAD0409-E198-43FA-B5FD-1C55ECD7946A}" dt="2023-03-06T16:41:24.233" v="833" actId="26606"/>
        <pc:sldMkLst>
          <pc:docMk/>
          <pc:sldMk cId="747540052" sldId="268"/>
        </pc:sldMkLst>
        <pc:spChg chg="mod">
          <ac:chgData name="Vitor kaviski" userId="a35ca18e10bcad5f" providerId="LiveId" clId="{3CAD0409-E198-43FA-B5FD-1C55ECD7946A}" dt="2023-03-06T16:41:24.233" v="833" actId="26606"/>
          <ac:spMkLst>
            <pc:docMk/>
            <pc:sldMk cId="747540052" sldId="268"/>
            <ac:spMk id="4" creationId="{12A57E62-2B0D-881E-A5A4-1AA416D2AA29}"/>
          </ac:spMkLst>
        </pc:spChg>
        <pc:spChg chg="mod">
          <ac:chgData name="Vitor kaviski" userId="a35ca18e10bcad5f" providerId="LiveId" clId="{3CAD0409-E198-43FA-B5FD-1C55ECD7946A}" dt="2023-03-06T16:41:24.233" v="833" actId="26606"/>
          <ac:spMkLst>
            <pc:docMk/>
            <pc:sldMk cId="747540052" sldId="268"/>
            <ac:spMk id="6" creationId="{3038C857-814D-9206-6FC4-EC65B0DC75E9}"/>
          </ac:spMkLst>
        </pc:spChg>
        <pc:spChg chg="del">
          <ac:chgData name="Vitor kaviski" userId="a35ca18e10bcad5f" providerId="LiveId" clId="{3CAD0409-E198-43FA-B5FD-1C55ECD7946A}" dt="2023-03-06T16:41:24.233" v="833" actId="26606"/>
          <ac:spMkLst>
            <pc:docMk/>
            <pc:sldMk cId="747540052" sldId="268"/>
            <ac:spMk id="11" creationId="{E978A47D-4F17-40FE-AB70-7AF78A9575EB}"/>
          </ac:spMkLst>
        </pc:spChg>
        <pc:grpChg chg="del">
          <ac:chgData name="Vitor kaviski" userId="a35ca18e10bcad5f" providerId="LiveId" clId="{3CAD0409-E198-43FA-B5FD-1C55ECD7946A}" dt="2023-03-06T16:41:24.233" v="833" actId="26606"/>
          <ac:grpSpMkLst>
            <pc:docMk/>
            <pc:sldMk cId="747540052" sldId="268"/>
            <ac:grpSpMk id="13" creationId="{85BE3A7E-6A3F-401E-A025-BBB8FDB8DD30}"/>
          </ac:grpSpMkLst>
        </pc:grpChg>
        <pc:grpChg chg="del">
          <ac:chgData name="Vitor kaviski" userId="a35ca18e10bcad5f" providerId="LiveId" clId="{3CAD0409-E198-43FA-B5FD-1C55ECD7946A}" dt="2023-03-06T16:41:24.233" v="833" actId="26606"/>
          <ac:grpSpMkLst>
            <pc:docMk/>
            <pc:sldMk cId="747540052" sldId="268"/>
            <ac:grpSpMk id="44" creationId="{F4E035BE-9FF4-43D3-BC25-CF582D7FF85E}"/>
          </ac:grpSpMkLst>
        </pc:grpChg>
        <pc:grpChg chg="add">
          <ac:chgData name="Vitor kaviski" userId="a35ca18e10bcad5f" providerId="LiveId" clId="{3CAD0409-E198-43FA-B5FD-1C55ECD7946A}" dt="2023-03-06T16:41:24.233" v="833" actId="26606"/>
          <ac:grpSpMkLst>
            <pc:docMk/>
            <pc:sldMk cId="747540052" sldId="268"/>
            <ac:grpSpMk id="60" creationId="{9AE4726C-1831-4FE3-9A11-227F0DC2F0BC}"/>
          </ac:grpSpMkLst>
        </pc:grpChg>
        <pc:grpChg chg="add">
          <ac:chgData name="Vitor kaviski" userId="a35ca18e10bcad5f" providerId="LiveId" clId="{3CAD0409-E198-43FA-B5FD-1C55ECD7946A}" dt="2023-03-06T16:41:24.233" v="833" actId="26606"/>
          <ac:grpSpMkLst>
            <pc:docMk/>
            <pc:sldMk cId="747540052" sldId="268"/>
            <ac:grpSpMk id="64" creationId="{E916825F-759B-4F1A-BA80-AF7137691EC5}"/>
          </ac:grpSpMkLst>
        </pc:grpChg>
        <pc:picChg chg="add">
          <ac:chgData name="Vitor kaviski" userId="a35ca18e10bcad5f" providerId="LiveId" clId="{3CAD0409-E198-43FA-B5FD-1C55ECD7946A}" dt="2023-03-06T16:41:24.233" v="833" actId="26606"/>
          <ac:picMkLst>
            <pc:docMk/>
            <pc:sldMk cId="747540052" sldId="268"/>
            <ac:picMk id="56" creationId="{E37FC714-11A8-423A-9CEB-8FCF5C0FBEF3}"/>
          </ac:picMkLst>
        </pc:picChg>
        <pc:cxnChg chg="del">
          <ac:chgData name="Vitor kaviski" userId="a35ca18e10bcad5f" providerId="LiveId" clId="{3CAD0409-E198-43FA-B5FD-1C55ECD7946A}" dt="2023-03-06T16:41:24.233" v="833" actId="26606"/>
          <ac:cxnSpMkLst>
            <pc:docMk/>
            <pc:sldMk cId="747540052" sldId="268"/>
            <ac:cxnSpMk id="42" creationId="{085ECEC0-FF5D-4348-92C7-1EA7C61E770C}"/>
          </ac:cxnSpMkLst>
        </pc:cxnChg>
      </pc:sldChg>
      <pc:sldChg chg="del ord">
        <pc:chgData name="Vitor kaviski" userId="a35ca18e10bcad5f" providerId="LiveId" clId="{3CAD0409-E198-43FA-B5FD-1C55ECD7946A}" dt="2023-03-06T16:22:40.253" v="671" actId="2696"/>
        <pc:sldMkLst>
          <pc:docMk/>
          <pc:sldMk cId="2326825252" sldId="269"/>
        </pc:sldMkLst>
      </pc:sldChg>
      <pc:sldChg chg="modSp">
        <pc:chgData name="Vitor kaviski" userId="a35ca18e10bcad5f" providerId="LiveId" clId="{3CAD0409-E198-43FA-B5FD-1C55ECD7946A}" dt="2023-03-06T16:30:48.538" v="742" actId="13782"/>
        <pc:sldMkLst>
          <pc:docMk/>
          <pc:sldMk cId="2356748304" sldId="272"/>
        </pc:sldMkLst>
        <pc:graphicFrameChg chg="mod">
          <ac:chgData name="Vitor kaviski" userId="a35ca18e10bcad5f" providerId="LiveId" clId="{3CAD0409-E198-43FA-B5FD-1C55ECD7946A}" dt="2023-03-06T16:30:48.538" v="742" actId="13782"/>
          <ac:graphicFrameMkLst>
            <pc:docMk/>
            <pc:sldMk cId="2356748304" sldId="272"/>
            <ac:graphicFrameMk id="5" creationId="{935C3700-3736-ABF7-B5C3-82CB2759DE02}"/>
          </ac:graphicFrameMkLst>
        </pc:graphicFrameChg>
      </pc:sldChg>
      <pc:sldChg chg="modSp">
        <pc:chgData name="Vitor kaviski" userId="a35ca18e10bcad5f" providerId="LiveId" clId="{3CAD0409-E198-43FA-B5FD-1C55ECD7946A}" dt="2023-03-06T16:31:04.213" v="743" actId="13782"/>
        <pc:sldMkLst>
          <pc:docMk/>
          <pc:sldMk cId="3976457893" sldId="273"/>
        </pc:sldMkLst>
        <pc:graphicFrameChg chg="mod">
          <ac:chgData name="Vitor kaviski" userId="a35ca18e10bcad5f" providerId="LiveId" clId="{3CAD0409-E198-43FA-B5FD-1C55ECD7946A}" dt="2023-03-06T16:31:04.213" v="743" actId="13782"/>
          <ac:graphicFrameMkLst>
            <pc:docMk/>
            <pc:sldMk cId="3976457893" sldId="273"/>
            <ac:graphicFrameMk id="5" creationId="{7BE380E6-DF46-71A9-C345-1C78ABCBE38C}"/>
          </ac:graphicFrameMkLst>
        </pc:graphicFrameChg>
      </pc:sldChg>
      <pc:sldChg chg="addSp delSp modSp mod setBg setClrOvrMap delDesignElem">
        <pc:chgData name="Vitor kaviski" userId="a35ca18e10bcad5f" providerId="LiveId" clId="{3CAD0409-E198-43FA-B5FD-1C55ECD7946A}" dt="2023-03-06T16:34:34.228" v="773" actId="12269"/>
        <pc:sldMkLst>
          <pc:docMk/>
          <pc:sldMk cId="2910691438" sldId="274"/>
        </pc:sldMkLst>
        <pc:spChg chg="del mod">
          <ac:chgData name="Vitor kaviski" userId="a35ca18e10bcad5f" providerId="LiveId" clId="{3CAD0409-E198-43FA-B5FD-1C55ECD7946A}" dt="2023-03-03T13:10:25.998" v="400" actId="26606"/>
          <ac:spMkLst>
            <pc:docMk/>
            <pc:sldMk cId="2910691438" sldId="274"/>
            <ac:spMk id="3" creationId="{864F7D33-7DC9-3C7D-BFA1-CCDC89AAB87A}"/>
          </ac:spMkLst>
        </pc:spChg>
        <pc:spChg chg="add del">
          <ac:chgData name="Vitor kaviski" userId="a35ca18e10bcad5f" providerId="LiveId" clId="{3CAD0409-E198-43FA-B5FD-1C55ECD7946A}" dt="2023-03-03T13:10:38.511" v="405" actId="26606"/>
          <ac:spMkLst>
            <pc:docMk/>
            <pc:sldMk cId="2910691438" sldId="274"/>
            <ac:spMk id="9" creationId="{54B9C16B-AC4A-44ED-9075-F76549B46E7C}"/>
          </ac:spMkLst>
        </pc:spChg>
        <pc:spChg chg="add del">
          <ac:chgData name="Vitor kaviski" userId="a35ca18e10bcad5f" providerId="LiveId" clId="{3CAD0409-E198-43FA-B5FD-1C55ECD7946A}" dt="2023-03-03T13:10:38.511" v="405" actId="26606"/>
          <ac:spMkLst>
            <pc:docMk/>
            <pc:sldMk cId="2910691438" sldId="274"/>
            <ac:spMk id="42" creationId="{B53044DC-4918-43DA-B49D-91673C6C9485}"/>
          </ac:spMkLst>
        </pc:spChg>
        <pc:spChg chg="add del">
          <ac:chgData name="Vitor kaviski" userId="a35ca18e10bcad5f" providerId="LiveId" clId="{3CAD0409-E198-43FA-B5FD-1C55ECD7946A}" dt="2023-03-03T13:10:36.906" v="402" actId="26606"/>
          <ac:spMkLst>
            <pc:docMk/>
            <pc:sldMk cId="2910691438" sldId="274"/>
            <ac:spMk id="78" creationId="{2EEF4763-EB4A-4A35-89EB-AD2763B48C3B}"/>
          </ac:spMkLst>
        </pc:spChg>
        <pc:spChg chg="add del">
          <ac:chgData name="Vitor kaviski" userId="a35ca18e10bcad5f" providerId="LiveId" clId="{3CAD0409-E198-43FA-B5FD-1C55ECD7946A}" dt="2023-03-03T13:10:38.419" v="404" actId="26606"/>
          <ac:spMkLst>
            <pc:docMk/>
            <pc:sldMk cId="2910691438" sldId="274"/>
            <ac:spMk id="80" creationId="{C6270675-9512-4978-8583-36659256EE23}"/>
          </ac:spMkLst>
        </pc:spChg>
        <pc:spChg chg="add del">
          <ac:chgData name="Vitor kaviski" userId="a35ca18e10bcad5f" providerId="LiveId" clId="{3CAD0409-E198-43FA-B5FD-1C55ECD7946A}" dt="2023-03-03T13:10:49.343" v="409"/>
          <ac:spMkLst>
            <pc:docMk/>
            <pc:sldMk cId="2910691438" sldId="274"/>
            <ac:spMk id="82" creationId="{2EEF4763-EB4A-4A35-89EB-AD2763B48C3B}"/>
          </ac:spMkLst>
        </pc:spChg>
        <pc:grpChg chg="add del">
          <ac:chgData name="Vitor kaviski" userId="a35ca18e10bcad5f" providerId="LiveId" clId="{3CAD0409-E198-43FA-B5FD-1C55ECD7946A}" dt="2023-03-03T13:10:38.511" v="405" actId="26606"/>
          <ac:grpSpMkLst>
            <pc:docMk/>
            <pc:sldMk cId="2910691438" sldId="274"/>
            <ac:grpSpMk id="11" creationId="{62A2FEB6-F419-4684-9ABC-9E32E012E8B7}"/>
          </ac:grpSpMkLst>
        </pc:grpChg>
        <pc:grpChg chg="add del">
          <ac:chgData name="Vitor kaviski" userId="a35ca18e10bcad5f" providerId="LiveId" clId="{3CAD0409-E198-43FA-B5FD-1C55ECD7946A}" dt="2023-03-03T13:10:38.511" v="405" actId="26606"/>
          <ac:grpSpMkLst>
            <pc:docMk/>
            <pc:sldMk cId="2910691438" sldId="274"/>
            <ac:grpSpMk id="44" creationId="{1DCE6B36-1420-43AB-86CF-4E653A517B9C}"/>
          </ac:grpSpMkLst>
        </pc:grpChg>
        <pc:graphicFrameChg chg="add mod modGraphic">
          <ac:chgData name="Vitor kaviski" userId="a35ca18e10bcad5f" providerId="LiveId" clId="{3CAD0409-E198-43FA-B5FD-1C55ECD7946A}" dt="2023-03-06T16:34:34.228" v="773" actId="12269"/>
          <ac:graphicFrameMkLst>
            <pc:docMk/>
            <pc:sldMk cId="2910691438" sldId="274"/>
            <ac:graphicFrameMk id="5" creationId="{613B1CF7-9A69-6BCF-6122-11788025FC17}"/>
          </ac:graphicFrameMkLst>
        </pc:graphicFrameChg>
        <pc:picChg chg="add del">
          <ac:chgData name="Vitor kaviski" userId="a35ca18e10bcad5f" providerId="LiveId" clId="{3CAD0409-E198-43FA-B5FD-1C55ECD7946A}" dt="2023-03-03T13:10:38.511" v="405" actId="26606"/>
          <ac:picMkLst>
            <pc:docMk/>
            <pc:sldMk cId="2910691438" sldId="274"/>
            <ac:picMk id="40" creationId="{3E94A106-9341-485C-9057-9D62B2BD083F}"/>
          </ac:picMkLst>
        </pc:picChg>
        <pc:picChg chg="add del">
          <ac:chgData name="Vitor kaviski" userId="a35ca18e10bcad5f" providerId="LiveId" clId="{3CAD0409-E198-43FA-B5FD-1C55ECD7946A}" dt="2023-03-03T13:10:38.511" v="405" actId="26606"/>
          <ac:picMkLst>
            <pc:docMk/>
            <pc:sldMk cId="2910691438" sldId="274"/>
            <ac:picMk id="73" creationId="{9BE36DBF-0333-4D36-A5BF-81FDA2406FE9}"/>
          </ac:picMkLst>
        </pc:picChg>
      </pc:sldChg>
      <pc:sldChg chg="addSp delSp modSp mod setBg setClrOvrMap delDesignElem">
        <pc:chgData name="Vitor kaviski" userId="a35ca18e10bcad5f" providerId="LiveId" clId="{3CAD0409-E198-43FA-B5FD-1C55ECD7946A}" dt="2023-03-06T16:39:47.239" v="822" actId="1076"/>
        <pc:sldMkLst>
          <pc:docMk/>
          <pc:sldMk cId="2457398859" sldId="277"/>
        </pc:sldMkLst>
        <pc:spChg chg="add del mod">
          <ac:chgData name="Vitor kaviski" userId="a35ca18e10bcad5f" providerId="LiveId" clId="{3CAD0409-E198-43FA-B5FD-1C55ECD7946A}" dt="2023-03-03T13:12:28.177" v="477" actId="26606"/>
          <ac:spMkLst>
            <pc:docMk/>
            <pc:sldMk cId="2457398859" sldId="277"/>
            <ac:spMk id="4" creationId="{4C7DDDD9-254C-6219-6EA5-6F02C10A4F25}"/>
          </ac:spMkLst>
        </pc:spChg>
        <pc:spChg chg="add del">
          <ac:chgData name="Vitor kaviski" userId="a35ca18e10bcad5f" providerId="LiveId" clId="{3CAD0409-E198-43FA-B5FD-1C55ECD7946A}" dt="2023-03-03T13:12:13.419" v="453" actId="26606"/>
          <ac:spMkLst>
            <pc:docMk/>
            <pc:sldMk cId="2457398859" sldId="277"/>
            <ac:spMk id="10" creationId="{2EEF4763-EB4A-4A35-89EB-AD2763B48C3B}"/>
          </ac:spMkLst>
        </pc:spChg>
        <pc:spChg chg="add del">
          <ac:chgData name="Vitor kaviski" userId="a35ca18e10bcad5f" providerId="LiveId" clId="{3CAD0409-E198-43FA-B5FD-1C55ECD7946A}" dt="2023-03-03T13:12:21.785" v="466" actId="26606"/>
          <ac:spMkLst>
            <pc:docMk/>
            <pc:sldMk cId="2457398859" sldId="277"/>
            <ac:spMk id="11" creationId="{C2E4E997-8672-4FFD-B8EC-9932A8E4714B}"/>
          </ac:spMkLst>
        </pc:spChg>
        <pc:spChg chg="add del">
          <ac:chgData name="Vitor kaviski" userId="a35ca18e10bcad5f" providerId="LiveId" clId="{3CAD0409-E198-43FA-B5FD-1C55ECD7946A}" dt="2023-03-03T13:12:16.993" v="459" actId="26606"/>
          <ac:spMkLst>
            <pc:docMk/>
            <pc:sldMk cId="2457398859" sldId="277"/>
            <ac:spMk id="43" creationId="{B53044DC-4918-43DA-B49D-91673C6C9485}"/>
          </ac:spMkLst>
        </pc:spChg>
        <pc:spChg chg="add del">
          <ac:chgData name="Vitor kaviski" userId="a35ca18e10bcad5f" providerId="LiveId" clId="{3CAD0409-E198-43FA-B5FD-1C55ECD7946A}" dt="2023-03-03T13:12:14.632" v="455" actId="26606"/>
          <ac:spMkLst>
            <pc:docMk/>
            <pc:sldMk cId="2457398859" sldId="277"/>
            <ac:spMk id="70" creationId="{4C7DDDD9-254C-6219-6EA5-6F02C10A4F25}"/>
          </ac:spMkLst>
        </pc:spChg>
        <pc:spChg chg="add del">
          <ac:chgData name="Vitor kaviski" userId="a35ca18e10bcad5f" providerId="LiveId" clId="{3CAD0409-E198-43FA-B5FD-1C55ECD7946A}" dt="2023-03-03T13:12:15.284" v="457" actId="26606"/>
          <ac:spMkLst>
            <pc:docMk/>
            <pc:sldMk cId="2457398859" sldId="277"/>
            <ac:spMk id="76" creationId="{4C7DDDD9-254C-6219-6EA5-6F02C10A4F25}"/>
          </ac:spMkLst>
        </pc:spChg>
        <pc:spChg chg="add del">
          <ac:chgData name="Vitor kaviski" userId="a35ca18e10bcad5f" providerId="LiveId" clId="{3CAD0409-E198-43FA-B5FD-1C55ECD7946A}" dt="2023-03-03T13:12:16.993" v="459" actId="26606"/>
          <ac:spMkLst>
            <pc:docMk/>
            <pc:sldMk cId="2457398859" sldId="277"/>
            <ac:spMk id="78" creationId="{54B9C16B-AC4A-44ED-9075-F76549B46E7C}"/>
          </ac:spMkLst>
        </pc:spChg>
        <pc:spChg chg="add del mod">
          <ac:chgData name="Vitor kaviski" userId="a35ca18e10bcad5f" providerId="LiveId" clId="{3CAD0409-E198-43FA-B5FD-1C55ECD7946A}" dt="2023-03-03T13:12:18.243" v="462" actId="26606"/>
          <ac:spMkLst>
            <pc:docMk/>
            <pc:sldMk cId="2457398859" sldId="277"/>
            <ac:spMk id="94" creationId="{4C7DDDD9-254C-6219-6EA5-6F02C10A4F25}"/>
          </ac:spMkLst>
        </pc:spChg>
        <pc:spChg chg="add del">
          <ac:chgData name="Vitor kaviski" userId="a35ca18e10bcad5f" providerId="LiveId" clId="{3CAD0409-E198-43FA-B5FD-1C55ECD7946A}" dt="2023-03-03T13:12:18.585" v="464" actId="26606"/>
          <ac:spMkLst>
            <pc:docMk/>
            <pc:sldMk cId="2457398859" sldId="277"/>
            <ac:spMk id="96" creationId="{4C7DDDD9-254C-6219-6EA5-6F02C10A4F25}"/>
          </ac:spMkLst>
        </pc:spChg>
        <pc:spChg chg="add del">
          <ac:chgData name="Vitor kaviski" userId="a35ca18e10bcad5f" providerId="LiveId" clId="{3CAD0409-E198-43FA-B5FD-1C55ECD7946A}" dt="2023-03-03T13:12:21.785" v="466" actId="26606"/>
          <ac:spMkLst>
            <pc:docMk/>
            <pc:sldMk cId="2457398859" sldId="277"/>
            <ac:spMk id="99" creationId="{4C7DDDD9-254C-6219-6EA5-6F02C10A4F25}"/>
          </ac:spMkLst>
        </pc:spChg>
        <pc:spChg chg="add del">
          <ac:chgData name="Vitor kaviski" userId="a35ca18e10bcad5f" providerId="LiveId" clId="{3CAD0409-E198-43FA-B5FD-1C55ECD7946A}" dt="2023-03-03T13:12:24.472" v="468" actId="26606"/>
          <ac:spMkLst>
            <pc:docMk/>
            <pc:sldMk cId="2457398859" sldId="277"/>
            <ac:spMk id="103" creationId="{2EEF4763-EB4A-4A35-89EB-AD2763B48C3B}"/>
          </ac:spMkLst>
        </pc:spChg>
        <pc:spChg chg="add del">
          <ac:chgData name="Vitor kaviski" userId="a35ca18e10bcad5f" providerId="LiveId" clId="{3CAD0409-E198-43FA-B5FD-1C55ECD7946A}" dt="2023-03-03T13:12:25.487" v="470" actId="26606"/>
          <ac:spMkLst>
            <pc:docMk/>
            <pc:sldMk cId="2457398859" sldId="277"/>
            <ac:spMk id="106" creationId="{2EEF4763-EB4A-4A35-89EB-AD2763B48C3B}"/>
          </ac:spMkLst>
        </pc:spChg>
        <pc:spChg chg="add del">
          <ac:chgData name="Vitor kaviski" userId="a35ca18e10bcad5f" providerId="LiveId" clId="{3CAD0409-E198-43FA-B5FD-1C55ECD7946A}" dt="2023-03-03T13:12:26.361" v="472" actId="26606"/>
          <ac:spMkLst>
            <pc:docMk/>
            <pc:sldMk cId="2457398859" sldId="277"/>
            <ac:spMk id="109" creationId="{2EEF4763-EB4A-4A35-89EB-AD2763B48C3B}"/>
          </ac:spMkLst>
        </pc:spChg>
        <pc:spChg chg="add del">
          <ac:chgData name="Vitor kaviski" userId="a35ca18e10bcad5f" providerId="LiveId" clId="{3CAD0409-E198-43FA-B5FD-1C55ECD7946A}" dt="2023-03-03T13:12:27.403" v="474" actId="26606"/>
          <ac:spMkLst>
            <pc:docMk/>
            <pc:sldMk cId="2457398859" sldId="277"/>
            <ac:spMk id="121" creationId="{4C7DDDD9-254C-6219-6EA5-6F02C10A4F25}"/>
          </ac:spMkLst>
        </pc:spChg>
        <pc:spChg chg="add del">
          <ac:chgData name="Vitor kaviski" userId="a35ca18e10bcad5f" providerId="LiveId" clId="{3CAD0409-E198-43FA-B5FD-1C55ECD7946A}" dt="2023-03-03T13:12:28.155" v="476" actId="26606"/>
          <ac:spMkLst>
            <pc:docMk/>
            <pc:sldMk cId="2457398859" sldId="277"/>
            <ac:spMk id="132" creationId="{4C7DDDD9-254C-6219-6EA5-6F02C10A4F25}"/>
          </ac:spMkLst>
        </pc:spChg>
        <pc:spChg chg="add del">
          <ac:chgData name="Vitor kaviski" userId="a35ca18e10bcad5f" providerId="LiveId" clId="{3CAD0409-E198-43FA-B5FD-1C55ECD7946A}" dt="2023-03-03T13:12:37.602" v="486" actId="26606"/>
          <ac:spMkLst>
            <pc:docMk/>
            <pc:sldMk cId="2457398859" sldId="277"/>
            <ac:spMk id="134" creationId="{2EEF4763-EB4A-4A35-89EB-AD2763B48C3B}"/>
          </ac:spMkLst>
        </pc:spChg>
        <pc:spChg chg="add del">
          <ac:chgData name="Vitor kaviski" userId="a35ca18e10bcad5f" providerId="LiveId" clId="{3CAD0409-E198-43FA-B5FD-1C55ECD7946A}" dt="2023-03-03T13:12:37.497" v="485" actId="26606"/>
          <ac:spMkLst>
            <pc:docMk/>
            <pc:sldMk cId="2457398859" sldId="277"/>
            <ac:spMk id="137" creationId="{54B9C16B-AC4A-44ED-9075-F76549B46E7C}"/>
          </ac:spMkLst>
        </pc:spChg>
        <pc:spChg chg="add del">
          <ac:chgData name="Vitor kaviski" userId="a35ca18e10bcad5f" providerId="LiveId" clId="{3CAD0409-E198-43FA-B5FD-1C55ECD7946A}" dt="2023-03-06T16:31:59.864" v="754" actId="26606"/>
          <ac:spMkLst>
            <pc:docMk/>
            <pc:sldMk cId="2457398859" sldId="277"/>
            <ac:spMk id="139" creationId="{2EEF4763-EB4A-4A35-89EB-AD2763B48C3B}"/>
          </ac:spMkLst>
        </pc:spChg>
        <pc:spChg chg="add del">
          <ac:chgData name="Vitor kaviski" userId="a35ca18e10bcad5f" providerId="LiveId" clId="{3CAD0409-E198-43FA-B5FD-1C55ECD7946A}" dt="2023-03-03T13:12:34.007" v="479" actId="26606"/>
          <ac:spMkLst>
            <pc:docMk/>
            <pc:sldMk cId="2457398859" sldId="277"/>
            <ac:spMk id="140" creationId="{2EEF4763-EB4A-4A35-89EB-AD2763B48C3B}"/>
          </ac:spMkLst>
        </pc:spChg>
        <pc:spChg chg="add del">
          <ac:chgData name="Vitor kaviski" userId="a35ca18e10bcad5f" providerId="LiveId" clId="{3CAD0409-E198-43FA-B5FD-1C55ECD7946A}" dt="2023-03-06T16:37:53.985" v="791"/>
          <ac:spMkLst>
            <pc:docMk/>
            <pc:sldMk cId="2457398859" sldId="277"/>
            <ac:spMk id="141" creationId="{2EEF4763-EB4A-4A35-89EB-AD2763B48C3B}"/>
          </ac:spMkLst>
        </pc:spChg>
        <pc:spChg chg="add del">
          <ac:chgData name="Vitor kaviski" userId="a35ca18e10bcad5f" providerId="LiveId" clId="{3CAD0409-E198-43FA-B5FD-1C55ECD7946A}" dt="2023-03-03T13:12:35.515" v="481" actId="26606"/>
          <ac:spMkLst>
            <pc:docMk/>
            <pc:sldMk cId="2457398859" sldId="277"/>
            <ac:spMk id="142" creationId="{2EEF4763-EB4A-4A35-89EB-AD2763B48C3B}"/>
          </ac:spMkLst>
        </pc:spChg>
        <pc:spChg chg="add del">
          <ac:chgData name="Vitor kaviski" userId="a35ca18e10bcad5f" providerId="LiveId" clId="{3CAD0409-E198-43FA-B5FD-1C55ECD7946A}" dt="2023-03-03T13:12:37.497" v="485" actId="26606"/>
          <ac:spMkLst>
            <pc:docMk/>
            <pc:sldMk cId="2457398859" sldId="277"/>
            <ac:spMk id="173" creationId="{B53044DC-4918-43DA-B49D-91673C6C9485}"/>
          </ac:spMkLst>
        </pc:spChg>
        <pc:spChg chg="add del">
          <ac:chgData name="Vitor kaviski" userId="a35ca18e10bcad5f" providerId="LiveId" clId="{3CAD0409-E198-43FA-B5FD-1C55ECD7946A}" dt="2023-03-06T16:39:28.662" v="816" actId="26606"/>
          <ac:spMkLst>
            <pc:docMk/>
            <pc:sldMk cId="2457398859" sldId="277"/>
            <ac:spMk id="182" creationId="{046B922C-5BA7-4973-B12F-71A509E4BF13}"/>
          </ac:spMkLst>
        </pc:spChg>
        <pc:spChg chg="add del">
          <ac:chgData name="Vitor kaviski" userId="a35ca18e10bcad5f" providerId="LiveId" clId="{3CAD0409-E198-43FA-B5FD-1C55ECD7946A}" dt="2023-03-06T16:39:28.662" v="816" actId="26606"/>
          <ac:spMkLst>
            <pc:docMk/>
            <pc:sldMk cId="2457398859" sldId="277"/>
            <ac:spMk id="185" creationId="{F2B1468C-8227-4785-8776-7BDBDDF08F85}"/>
          </ac:spMkLst>
        </pc:spChg>
        <pc:grpChg chg="add del">
          <ac:chgData name="Vitor kaviski" userId="a35ca18e10bcad5f" providerId="LiveId" clId="{3CAD0409-E198-43FA-B5FD-1C55ECD7946A}" dt="2023-03-03T13:12:16.993" v="459" actId="26606"/>
          <ac:grpSpMkLst>
            <pc:docMk/>
            <pc:sldMk cId="2457398859" sldId="277"/>
            <ac:grpSpMk id="12" creationId="{62A2FEB6-F419-4684-9ABC-9E32E012E8B7}"/>
          </ac:grpSpMkLst>
        </pc:grpChg>
        <pc:grpChg chg="add del">
          <ac:chgData name="Vitor kaviski" userId="a35ca18e10bcad5f" providerId="LiveId" clId="{3CAD0409-E198-43FA-B5FD-1C55ECD7946A}" dt="2023-03-03T13:12:14.632" v="455" actId="26606"/>
          <ac:grpSpMkLst>
            <pc:docMk/>
            <pc:sldMk cId="2457398859" sldId="277"/>
            <ac:grpSpMk id="13" creationId="{74872A0B-8668-4500-9509-EAA581B26C24}"/>
          </ac:grpSpMkLst>
        </pc:grpChg>
        <pc:grpChg chg="add del">
          <ac:chgData name="Vitor kaviski" userId="a35ca18e10bcad5f" providerId="LiveId" clId="{3CAD0409-E198-43FA-B5FD-1C55ECD7946A}" dt="2023-03-03T13:12:14.632" v="455" actId="26606"/>
          <ac:grpSpMkLst>
            <pc:docMk/>
            <pc:sldMk cId="2457398859" sldId="277"/>
            <ac:grpSpMk id="14" creationId="{240590EE-5428-41AA-95B2-96FCC1CE67A7}"/>
          </ac:grpSpMkLst>
        </pc:grpChg>
        <pc:grpChg chg="add del">
          <ac:chgData name="Vitor kaviski" userId="a35ca18e10bcad5f" providerId="LiveId" clId="{3CAD0409-E198-43FA-B5FD-1C55ECD7946A}" dt="2023-03-03T13:12:21.785" v="466" actId="26606"/>
          <ac:grpSpMkLst>
            <pc:docMk/>
            <pc:sldMk cId="2457398859" sldId="277"/>
            <ac:grpSpMk id="15" creationId="{453E4DEE-E996-40F8-8635-0FF43D7348F9}"/>
          </ac:grpSpMkLst>
        </pc:grpChg>
        <pc:grpChg chg="add del">
          <ac:chgData name="Vitor kaviski" userId="a35ca18e10bcad5f" providerId="LiveId" clId="{3CAD0409-E198-43FA-B5FD-1C55ECD7946A}" dt="2023-03-03T13:12:16.993" v="459" actId="26606"/>
          <ac:grpSpMkLst>
            <pc:docMk/>
            <pc:sldMk cId="2457398859" sldId="277"/>
            <ac:grpSpMk id="45" creationId="{1DCE6B36-1420-43AB-86CF-4E653A517B9C}"/>
          </ac:grpSpMkLst>
        </pc:grpChg>
        <pc:grpChg chg="add del">
          <ac:chgData name="Vitor kaviski" userId="a35ca18e10bcad5f" providerId="LiveId" clId="{3CAD0409-E198-43FA-B5FD-1C55ECD7946A}" dt="2023-03-03T13:12:15.284" v="457" actId="26606"/>
          <ac:grpSpMkLst>
            <pc:docMk/>
            <pc:sldMk cId="2457398859" sldId="277"/>
            <ac:grpSpMk id="72" creationId="{9AE4726C-1831-4FE3-9A11-227F0DC2F0BC}"/>
          </ac:grpSpMkLst>
        </pc:grpChg>
        <pc:grpChg chg="add del">
          <ac:chgData name="Vitor kaviski" userId="a35ca18e10bcad5f" providerId="LiveId" clId="{3CAD0409-E198-43FA-B5FD-1C55ECD7946A}" dt="2023-03-03T13:12:15.284" v="457" actId="26606"/>
          <ac:grpSpMkLst>
            <pc:docMk/>
            <pc:sldMk cId="2457398859" sldId="277"/>
            <ac:grpSpMk id="75" creationId="{E916825F-759B-4F1A-BA80-AF7137691EC5}"/>
          </ac:grpSpMkLst>
        </pc:grpChg>
        <pc:grpChg chg="add del">
          <ac:chgData name="Vitor kaviski" userId="a35ca18e10bcad5f" providerId="LiveId" clId="{3CAD0409-E198-43FA-B5FD-1C55ECD7946A}" dt="2023-03-03T13:12:18.243" v="462" actId="26606"/>
          <ac:grpSpMkLst>
            <pc:docMk/>
            <pc:sldMk cId="2457398859" sldId="277"/>
            <ac:grpSpMk id="87" creationId="{8E1DDAD8-1D10-4640-A034-BE90015E37B6}"/>
          </ac:grpSpMkLst>
        </pc:grpChg>
        <pc:grpChg chg="add del">
          <ac:chgData name="Vitor kaviski" userId="a35ca18e10bcad5f" providerId="LiveId" clId="{3CAD0409-E198-43FA-B5FD-1C55ECD7946A}" dt="2023-03-03T13:12:18.243" v="462" actId="26606"/>
          <ac:grpSpMkLst>
            <pc:docMk/>
            <pc:sldMk cId="2457398859" sldId="277"/>
            <ac:grpSpMk id="90" creationId="{FD642FB6-2808-4BC5-AE0B-7302C24B78A5}"/>
          </ac:grpSpMkLst>
        </pc:grpChg>
        <pc:grpChg chg="add del">
          <ac:chgData name="Vitor kaviski" userId="a35ca18e10bcad5f" providerId="LiveId" clId="{3CAD0409-E198-43FA-B5FD-1C55ECD7946A}" dt="2023-03-03T13:12:27.403" v="474" actId="26606"/>
          <ac:grpSpMkLst>
            <pc:docMk/>
            <pc:sldMk cId="2457398859" sldId="277"/>
            <ac:grpSpMk id="112" creationId="{9AE4726C-1831-4FE3-9A11-227F0DC2F0BC}"/>
          </ac:grpSpMkLst>
        </pc:grpChg>
        <pc:grpChg chg="add del">
          <ac:chgData name="Vitor kaviski" userId="a35ca18e10bcad5f" providerId="LiveId" clId="{3CAD0409-E198-43FA-B5FD-1C55ECD7946A}" dt="2023-03-03T13:12:27.403" v="474" actId="26606"/>
          <ac:grpSpMkLst>
            <pc:docMk/>
            <pc:sldMk cId="2457398859" sldId="277"/>
            <ac:grpSpMk id="116" creationId="{E916825F-759B-4F1A-BA80-AF7137691EC5}"/>
          </ac:grpSpMkLst>
        </pc:grpChg>
        <pc:grpChg chg="add del">
          <ac:chgData name="Vitor kaviski" userId="a35ca18e10bcad5f" providerId="LiveId" clId="{3CAD0409-E198-43FA-B5FD-1C55ECD7946A}" dt="2023-03-03T13:12:28.155" v="476" actId="26606"/>
          <ac:grpSpMkLst>
            <pc:docMk/>
            <pc:sldMk cId="2457398859" sldId="277"/>
            <ac:grpSpMk id="123" creationId="{74872A0B-8668-4500-9509-EAA581B26C24}"/>
          </ac:grpSpMkLst>
        </pc:grpChg>
        <pc:grpChg chg="add del">
          <ac:chgData name="Vitor kaviski" userId="a35ca18e10bcad5f" providerId="LiveId" clId="{3CAD0409-E198-43FA-B5FD-1C55ECD7946A}" dt="2023-03-03T13:12:28.155" v="476" actId="26606"/>
          <ac:grpSpMkLst>
            <pc:docMk/>
            <pc:sldMk cId="2457398859" sldId="277"/>
            <ac:grpSpMk id="127" creationId="{240590EE-5428-41AA-95B2-96FCC1CE67A7}"/>
          </ac:grpSpMkLst>
        </pc:grpChg>
        <pc:grpChg chg="add del">
          <ac:chgData name="Vitor kaviski" userId="a35ca18e10bcad5f" providerId="LiveId" clId="{3CAD0409-E198-43FA-B5FD-1C55ECD7946A}" dt="2023-03-03T13:12:37.497" v="485" actId="26606"/>
          <ac:grpSpMkLst>
            <pc:docMk/>
            <pc:sldMk cId="2457398859" sldId="277"/>
            <ac:grpSpMk id="138" creationId="{62A2FEB6-F419-4684-9ABC-9E32E012E8B7}"/>
          </ac:grpSpMkLst>
        </pc:grpChg>
        <pc:grpChg chg="add del">
          <ac:chgData name="Vitor kaviski" userId="a35ca18e10bcad5f" providerId="LiveId" clId="{3CAD0409-E198-43FA-B5FD-1C55ECD7946A}" dt="2023-03-06T16:39:27.082" v="810" actId="26606"/>
          <ac:grpSpMkLst>
            <pc:docMk/>
            <pc:sldMk cId="2457398859" sldId="277"/>
            <ac:grpSpMk id="143" creationId="{9AE4726C-1831-4FE3-9A11-227F0DC2F0BC}"/>
          </ac:grpSpMkLst>
        </pc:grpChg>
        <pc:grpChg chg="add del">
          <ac:chgData name="Vitor kaviski" userId="a35ca18e10bcad5f" providerId="LiveId" clId="{3CAD0409-E198-43FA-B5FD-1C55ECD7946A}" dt="2023-03-06T16:39:27.082" v="810" actId="26606"/>
          <ac:grpSpMkLst>
            <pc:docMk/>
            <pc:sldMk cId="2457398859" sldId="277"/>
            <ac:grpSpMk id="144" creationId="{E916825F-759B-4F1A-BA80-AF7137691EC5}"/>
          </ac:grpSpMkLst>
        </pc:grpChg>
        <pc:grpChg chg="add del">
          <ac:chgData name="Vitor kaviski" userId="a35ca18e10bcad5f" providerId="LiveId" clId="{3CAD0409-E198-43FA-B5FD-1C55ECD7946A}" dt="2023-03-03T13:12:37.497" v="485" actId="26606"/>
          <ac:grpSpMkLst>
            <pc:docMk/>
            <pc:sldMk cId="2457398859" sldId="277"/>
            <ac:grpSpMk id="175" creationId="{1DCE6B36-1420-43AB-86CF-4E653A517B9C}"/>
          </ac:grpSpMkLst>
        </pc:grpChg>
        <pc:grpChg chg="add del">
          <ac:chgData name="Vitor kaviski" userId="a35ca18e10bcad5f" providerId="LiveId" clId="{3CAD0409-E198-43FA-B5FD-1C55ECD7946A}" dt="2023-03-06T16:39:28.662" v="816" actId="26606"/>
          <ac:grpSpMkLst>
            <pc:docMk/>
            <pc:sldMk cId="2457398859" sldId="277"/>
            <ac:grpSpMk id="184" creationId="{96D34D8D-9EE9-4659-8C22-7551A95F96FA}"/>
          </ac:grpSpMkLst>
        </pc:grpChg>
        <pc:graphicFrameChg chg="add del">
          <ac:chgData name="Vitor kaviski" userId="a35ca18e10bcad5f" providerId="LiveId" clId="{3CAD0409-E198-43FA-B5FD-1C55ECD7946A}" dt="2023-03-03T13:12:13.419" v="453" actId="26606"/>
          <ac:graphicFrameMkLst>
            <pc:docMk/>
            <pc:sldMk cId="2457398859" sldId="277"/>
            <ac:graphicFrameMk id="6" creationId="{4215E308-263A-EF1E-CB78-4FF894757E8C}"/>
          </ac:graphicFrameMkLst>
        </pc:graphicFrameChg>
        <pc:graphicFrameChg chg="add del">
          <ac:chgData name="Vitor kaviski" userId="a35ca18e10bcad5f" providerId="LiveId" clId="{3CAD0409-E198-43FA-B5FD-1C55ECD7946A}" dt="2023-03-03T13:12:16.993" v="459" actId="26606"/>
          <ac:graphicFrameMkLst>
            <pc:docMk/>
            <pc:sldMk cId="2457398859" sldId="277"/>
            <ac:graphicFrameMk id="85" creationId="{609C0170-0632-2058-3C1E-378F61430161}"/>
          </ac:graphicFrameMkLst>
        </pc:graphicFrameChg>
        <pc:graphicFrameChg chg="add del">
          <ac:chgData name="Vitor kaviski" userId="a35ca18e10bcad5f" providerId="LiveId" clId="{3CAD0409-E198-43FA-B5FD-1C55ECD7946A}" dt="2023-03-03T13:12:24.472" v="468" actId="26606"/>
          <ac:graphicFrameMkLst>
            <pc:docMk/>
            <pc:sldMk cId="2457398859" sldId="277"/>
            <ac:graphicFrameMk id="104" creationId="{BF2381BC-A42B-8C1B-9143-8F6FAC5DB5A4}"/>
          </ac:graphicFrameMkLst>
        </pc:graphicFrameChg>
        <pc:graphicFrameChg chg="add del">
          <ac:chgData name="Vitor kaviski" userId="a35ca18e10bcad5f" providerId="LiveId" clId="{3CAD0409-E198-43FA-B5FD-1C55ECD7946A}" dt="2023-03-03T13:12:25.487" v="470" actId="26606"/>
          <ac:graphicFrameMkLst>
            <pc:docMk/>
            <pc:sldMk cId="2457398859" sldId="277"/>
            <ac:graphicFrameMk id="107" creationId="{4215E308-263A-EF1E-CB78-4FF894757E8C}"/>
          </ac:graphicFrameMkLst>
        </pc:graphicFrameChg>
        <pc:graphicFrameChg chg="add del">
          <ac:chgData name="Vitor kaviski" userId="a35ca18e10bcad5f" providerId="LiveId" clId="{3CAD0409-E198-43FA-B5FD-1C55ECD7946A}" dt="2023-03-03T13:12:26.361" v="472" actId="26606"/>
          <ac:graphicFrameMkLst>
            <pc:docMk/>
            <pc:sldMk cId="2457398859" sldId="277"/>
            <ac:graphicFrameMk id="110" creationId="{BF2381BC-A42B-8C1B-9143-8F6FAC5DB5A4}"/>
          </ac:graphicFrameMkLst>
        </pc:graphicFrameChg>
        <pc:graphicFrameChg chg="add mod modGraphic">
          <ac:chgData name="Vitor kaviski" userId="a35ca18e10bcad5f" providerId="LiveId" clId="{3CAD0409-E198-43FA-B5FD-1C55ECD7946A}" dt="2023-03-06T16:39:47.239" v="822" actId="1076"/>
          <ac:graphicFrameMkLst>
            <pc:docMk/>
            <pc:sldMk cId="2457398859" sldId="277"/>
            <ac:graphicFrameMk id="135" creationId="{BF2381BC-A42B-8C1B-9143-8F6FAC5DB5A4}"/>
          </ac:graphicFrameMkLst>
        </pc:graphicFrameChg>
        <pc:picChg chg="add del mod">
          <ac:chgData name="Vitor kaviski" userId="a35ca18e10bcad5f" providerId="LiveId" clId="{3CAD0409-E198-43FA-B5FD-1C55ECD7946A}" dt="2023-03-03T13:19:06.158" v="605" actId="478"/>
          <ac:picMkLst>
            <pc:docMk/>
            <pc:sldMk cId="2457398859" sldId="277"/>
            <ac:picMk id="3" creationId="{F21E1823-6CF4-8C75-273B-968D714D19F8}"/>
          </ac:picMkLst>
        </pc:picChg>
        <pc:picChg chg="add del">
          <ac:chgData name="Vitor kaviski" userId="a35ca18e10bcad5f" providerId="LiveId" clId="{3CAD0409-E198-43FA-B5FD-1C55ECD7946A}" dt="2023-03-03T13:12:18.585" v="464" actId="26606"/>
          <ac:picMkLst>
            <pc:docMk/>
            <pc:sldMk cId="2457398859" sldId="277"/>
            <ac:picMk id="8" creationId="{C8DA5E4D-C722-D1F2-7FE9-BBC40557B517}"/>
          </ac:picMkLst>
        </pc:picChg>
        <pc:picChg chg="add del">
          <ac:chgData name="Vitor kaviski" userId="a35ca18e10bcad5f" providerId="LiveId" clId="{3CAD0409-E198-43FA-B5FD-1C55ECD7946A}" dt="2023-03-03T13:12:16.993" v="459" actId="26606"/>
          <ac:picMkLst>
            <pc:docMk/>
            <pc:sldMk cId="2457398859" sldId="277"/>
            <ac:picMk id="41" creationId="{3E94A106-9341-485C-9057-9D62B2BD083F}"/>
          </ac:picMkLst>
        </pc:picChg>
        <pc:picChg chg="add del">
          <ac:chgData name="Vitor kaviski" userId="a35ca18e10bcad5f" providerId="LiveId" clId="{3CAD0409-E198-43FA-B5FD-1C55ECD7946A}" dt="2023-03-03T13:12:14.632" v="455" actId="26606"/>
          <ac:picMkLst>
            <pc:docMk/>
            <pc:sldMk cId="2457398859" sldId="277"/>
            <ac:picMk id="69" creationId="{7E136855-BD68-C09B-F547-228D96D10E3E}"/>
          </ac:picMkLst>
        </pc:picChg>
        <pc:picChg chg="add del">
          <ac:chgData name="Vitor kaviski" userId="a35ca18e10bcad5f" providerId="LiveId" clId="{3CAD0409-E198-43FA-B5FD-1C55ECD7946A}" dt="2023-03-03T13:12:15.284" v="457" actId="26606"/>
          <ac:picMkLst>
            <pc:docMk/>
            <pc:sldMk cId="2457398859" sldId="277"/>
            <ac:picMk id="74" creationId="{B097A232-1B65-FD2F-FFB4-DD14A59300AD}"/>
          </ac:picMkLst>
        </pc:picChg>
        <pc:picChg chg="add del">
          <ac:chgData name="Vitor kaviski" userId="a35ca18e10bcad5f" providerId="LiveId" clId="{3CAD0409-E198-43FA-B5FD-1C55ECD7946A}" dt="2023-03-03T13:12:16.993" v="459" actId="26606"/>
          <ac:picMkLst>
            <pc:docMk/>
            <pc:sldMk cId="2457398859" sldId="277"/>
            <ac:picMk id="84" creationId="{9BE36DBF-0333-4D36-A5BF-81FDA2406FE9}"/>
          </ac:picMkLst>
        </pc:picChg>
        <pc:picChg chg="add del">
          <ac:chgData name="Vitor kaviski" userId="a35ca18e10bcad5f" providerId="LiveId" clId="{3CAD0409-E198-43FA-B5FD-1C55ECD7946A}" dt="2023-03-03T13:12:18.243" v="462" actId="26606"/>
          <ac:picMkLst>
            <pc:docMk/>
            <pc:sldMk cId="2457398859" sldId="277"/>
            <ac:picMk id="89" creationId="{A3142F82-837C-02F0-493E-F028B49A99BD}"/>
          </ac:picMkLst>
        </pc:picChg>
        <pc:picChg chg="add del">
          <ac:chgData name="Vitor kaviski" userId="a35ca18e10bcad5f" providerId="LiveId" clId="{3CAD0409-E198-43FA-B5FD-1C55ECD7946A}" dt="2023-03-03T13:12:21.785" v="466" actId="26606"/>
          <ac:picMkLst>
            <pc:docMk/>
            <pc:sldMk cId="2457398859" sldId="277"/>
            <ac:picMk id="98" creationId="{FE6BA9E6-1D9E-4D30-B528-D49FA1342E4E}"/>
          </ac:picMkLst>
        </pc:picChg>
        <pc:picChg chg="add del">
          <ac:chgData name="Vitor kaviski" userId="a35ca18e10bcad5f" providerId="LiveId" clId="{3CAD0409-E198-43FA-B5FD-1C55ECD7946A}" dt="2023-03-03T13:12:21.785" v="466" actId="26606"/>
          <ac:picMkLst>
            <pc:docMk/>
            <pc:sldMk cId="2457398859" sldId="277"/>
            <ac:picMk id="100" creationId="{D5741E59-A093-FD3B-3B6A-14B2C73050AA}"/>
          </ac:picMkLst>
        </pc:picChg>
        <pc:picChg chg="add del">
          <ac:chgData name="Vitor kaviski" userId="a35ca18e10bcad5f" providerId="LiveId" clId="{3CAD0409-E198-43FA-B5FD-1C55ECD7946A}" dt="2023-03-03T13:12:27.403" v="474" actId="26606"/>
          <ac:picMkLst>
            <pc:docMk/>
            <pc:sldMk cId="2457398859" sldId="277"/>
            <ac:picMk id="115" creationId="{B097A232-1B65-FD2F-FFB4-DD14A59300AD}"/>
          </ac:picMkLst>
        </pc:picChg>
        <pc:picChg chg="add del">
          <ac:chgData name="Vitor kaviski" userId="a35ca18e10bcad5f" providerId="LiveId" clId="{3CAD0409-E198-43FA-B5FD-1C55ECD7946A}" dt="2023-03-03T13:12:28.155" v="476" actId="26606"/>
          <ac:picMkLst>
            <pc:docMk/>
            <pc:sldMk cId="2457398859" sldId="277"/>
            <ac:picMk id="126" creationId="{7E136855-BD68-C09B-F547-228D96D10E3E}"/>
          </ac:picMkLst>
        </pc:picChg>
        <pc:picChg chg="add del">
          <ac:chgData name="Vitor kaviski" userId="a35ca18e10bcad5f" providerId="LiveId" clId="{3CAD0409-E198-43FA-B5FD-1C55ECD7946A}" dt="2023-03-03T13:12:37.497" v="485" actId="26606"/>
          <ac:picMkLst>
            <pc:docMk/>
            <pc:sldMk cId="2457398859" sldId="277"/>
            <ac:picMk id="171" creationId="{3E94A106-9341-485C-9057-9D62B2BD083F}"/>
          </ac:picMkLst>
        </pc:picChg>
        <pc:picChg chg="add del">
          <ac:chgData name="Vitor kaviski" userId="a35ca18e10bcad5f" providerId="LiveId" clId="{3CAD0409-E198-43FA-B5FD-1C55ECD7946A}" dt="2023-03-06T16:39:28.662" v="816" actId="26606"/>
          <ac:picMkLst>
            <pc:docMk/>
            <pc:sldMk cId="2457398859" sldId="277"/>
            <ac:picMk id="183" creationId="{2FB01CCF-839B-4126-9BF9-132C64D8A1AA}"/>
          </ac:picMkLst>
        </pc:picChg>
        <pc:picChg chg="add del">
          <ac:chgData name="Vitor kaviski" userId="a35ca18e10bcad5f" providerId="LiveId" clId="{3CAD0409-E198-43FA-B5FD-1C55ECD7946A}" dt="2023-03-03T13:12:37.497" v="485" actId="26606"/>
          <ac:picMkLst>
            <pc:docMk/>
            <pc:sldMk cId="2457398859" sldId="277"/>
            <ac:picMk id="204" creationId="{9BE36DBF-0333-4D36-A5BF-81FDA2406FE9}"/>
          </ac:picMkLst>
        </pc:picChg>
      </pc:sldChg>
      <pc:sldChg chg="del setBg">
        <pc:chgData name="Vitor kaviski" userId="a35ca18e10bcad5f" providerId="LiveId" clId="{3CAD0409-E198-43FA-B5FD-1C55ECD7946A}" dt="2023-03-03T13:33:38.706" v="608" actId="2696"/>
        <pc:sldMkLst>
          <pc:docMk/>
          <pc:sldMk cId="1835753397" sldId="278"/>
        </pc:sldMkLst>
      </pc:sldChg>
      <pc:sldChg chg="addSp delSp modSp mod setBg setClrOvrMap delDesignElem">
        <pc:chgData name="Vitor kaviski" userId="a35ca18e10bcad5f" providerId="LiveId" clId="{3CAD0409-E198-43FA-B5FD-1C55ECD7946A}" dt="2023-03-06T16:32:46.831" v="761" actId="1076"/>
        <pc:sldMkLst>
          <pc:docMk/>
          <pc:sldMk cId="1768686943" sldId="279"/>
        </pc:sldMkLst>
        <pc:spChg chg="del mod">
          <ac:chgData name="Vitor kaviski" userId="a35ca18e10bcad5f" providerId="LiveId" clId="{3CAD0409-E198-43FA-B5FD-1C55ECD7946A}" dt="2023-03-03T13:14:13.184" v="519" actId="26606"/>
          <ac:spMkLst>
            <pc:docMk/>
            <pc:sldMk cId="1768686943" sldId="279"/>
            <ac:spMk id="4" creationId="{0E1F59E5-D422-8750-B972-75DF84778DB2}"/>
          </ac:spMkLst>
        </pc:spChg>
        <pc:spChg chg="add del">
          <ac:chgData name="Vitor kaviski" userId="a35ca18e10bcad5f" providerId="LiveId" clId="{3CAD0409-E198-43FA-B5FD-1C55ECD7946A}" dt="2023-03-03T13:14:31.755" v="523" actId="26606"/>
          <ac:spMkLst>
            <pc:docMk/>
            <pc:sldMk cId="1768686943" sldId="279"/>
            <ac:spMk id="10" creationId="{54B9C16B-AC4A-44ED-9075-F76549B46E7C}"/>
          </ac:spMkLst>
        </pc:spChg>
        <pc:spChg chg="add del">
          <ac:chgData name="Vitor kaviski" userId="a35ca18e10bcad5f" providerId="LiveId" clId="{3CAD0409-E198-43FA-B5FD-1C55ECD7946A}" dt="2023-03-03T13:14:31.755" v="523" actId="26606"/>
          <ac:spMkLst>
            <pc:docMk/>
            <pc:sldMk cId="1768686943" sldId="279"/>
            <ac:spMk id="43" creationId="{B53044DC-4918-43DA-B49D-91673C6C9485}"/>
          </ac:spMkLst>
        </pc:spChg>
        <pc:spChg chg="add del">
          <ac:chgData name="Vitor kaviski" userId="a35ca18e10bcad5f" providerId="LiveId" clId="{3CAD0409-E198-43FA-B5FD-1C55ECD7946A}" dt="2023-03-03T13:14:31.630" v="522" actId="26606"/>
          <ac:spMkLst>
            <pc:docMk/>
            <pc:sldMk cId="1768686943" sldId="279"/>
            <ac:spMk id="79" creationId="{2EEF4763-EB4A-4A35-89EB-AD2763B48C3B}"/>
          </ac:spMkLst>
        </pc:spChg>
        <pc:spChg chg="add del">
          <ac:chgData name="Vitor kaviski" userId="a35ca18e10bcad5f" providerId="LiveId" clId="{3CAD0409-E198-43FA-B5FD-1C55ECD7946A}" dt="2023-03-03T13:14:45.149" v="530" actId="26606"/>
          <ac:spMkLst>
            <pc:docMk/>
            <pc:sldMk cId="1768686943" sldId="279"/>
            <ac:spMk id="81" creationId="{2EEF4763-EB4A-4A35-89EB-AD2763B48C3B}"/>
          </ac:spMkLst>
        </pc:spChg>
        <pc:spChg chg="add del">
          <ac:chgData name="Vitor kaviski" userId="a35ca18e10bcad5f" providerId="LiveId" clId="{3CAD0409-E198-43FA-B5FD-1C55ECD7946A}" dt="2023-03-03T13:14:38.672" v="525" actId="26606"/>
          <ac:spMkLst>
            <pc:docMk/>
            <pc:sldMk cId="1768686943" sldId="279"/>
            <ac:spMk id="86" creationId="{9FDB3AF7-1F52-4FC7-8B5D-4804290ED069}"/>
          </ac:spMkLst>
        </pc:spChg>
        <pc:spChg chg="add del">
          <ac:chgData name="Vitor kaviski" userId="a35ca18e10bcad5f" providerId="LiveId" clId="{3CAD0409-E198-43FA-B5FD-1C55ECD7946A}" dt="2023-03-03T13:14:38.672" v="525" actId="26606"/>
          <ac:spMkLst>
            <pc:docMk/>
            <pc:sldMk cId="1768686943" sldId="279"/>
            <ac:spMk id="131" creationId="{3A24221C-670F-4411-AC01-F9F88CB3D702}"/>
          </ac:spMkLst>
        </pc:spChg>
        <pc:spChg chg="add del">
          <ac:chgData name="Vitor kaviski" userId="a35ca18e10bcad5f" providerId="LiveId" clId="{3CAD0409-E198-43FA-B5FD-1C55ECD7946A}" dt="2023-03-03T13:14:40.489" v="527" actId="26606"/>
          <ac:spMkLst>
            <pc:docMk/>
            <pc:sldMk cId="1768686943" sldId="279"/>
            <ac:spMk id="135" creationId="{2EEF4763-EB4A-4A35-89EB-AD2763B48C3B}"/>
          </ac:spMkLst>
        </pc:spChg>
        <pc:spChg chg="add del">
          <ac:chgData name="Vitor kaviski" userId="a35ca18e10bcad5f" providerId="LiveId" clId="{3CAD0409-E198-43FA-B5FD-1C55ECD7946A}" dt="2023-03-03T13:14:45.093" v="529" actId="26606"/>
          <ac:spMkLst>
            <pc:docMk/>
            <pc:sldMk cId="1768686943" sldId="279"/>
            <ac:spMk id="137" creationId="{2EEF4763-EB4A-4A35-89EB-AD2763B48C3B}"/>
          </ac:spMkLst>
        </pc:spChg>
        <pc:spChg chg="add del">
          <ac:chgData name="Vitor kaviski" userId="a35ca18e10bcad5f" providerId="LiveId" clId="{3CAD0409-E198-43FA-B5FD-1C55ECD7946A}" dt="2023-03-03T13:14:48.756" v="532"/>
          <ac:spMkLst>
            <pc:docMk/>
            <pc:sldMk cId="1768686943" sldId="279"/>
            <ac:spMk id="139" creationId="{2EEF4763-EB4A-4A35-89EB-AD2763B48C3B}"/>
          </ac:spMkLst>
        </pc:spChg>
        <pc:grpChg chg="add del mod">
          <ac:chgData name="Vitor kaviski" userId="a35ca18e10bcad5f" providerId="LiveId" clId="{3CAD0409-E198-43FA-B5FD-1C55ECD7946A}" dt="2023-03-03T13:14:31.755" v="523" actId="26606"/>
          <ac:grpSpMkLst>
            <pc:docMk/>
            <pc:sldMk cId="1768686943" sldId="279"/>
            <ac:grpSpMk id="12" creationId="{62A2FEB6-F419-4684-9ABC-9E32E012E8B7}"/>
          </ac:grpSpMkLst>
        </pc:grpChg>
        <pc:grpChg chg="add del mod">
          <ac:chgData name="Vitor kaviski" userId="a35ca18e10bcad5f" providerId="LiveId" clId="{3CAD0409-E198-43FA-B5FD-1C55ECD7946A}" dt="2023-03-03T13:14:31.755" v="523" actId="26606"/>
          <ac:grpSpMkLst>
            <pc:docMk/>
            <pc:sldMk cId="1768686943" sldId="279"/>
            <ac:grpSpMk id="45" creationId="{1DCE6B36-1420-43AB-86CF-4E653A517B9C}"/>
          </ac:grpSpMkLst>
        </pc:grpChg>
        <pc:grpChg chg="add del">
          <ac:chgData name="Vitor kaviski" userId="a35ca18e10bcad5f" providerId="LiveId" clId="{3CAD0409-E198-43FA-B5FD-1C55ECD7946A}" dt="2023-03-03T13:14:38.672" v="525" actId="26606"/>
          <ac:grpSpMkLst>
            <pc:docMk/>
            <pc:sldMk cId="1768686943" sldId="279"/>
            <ac:grpSpMk id="90" creationId="{97B65CB7-C3FE-4A14-B3D0-FCAA23163EA2}"/>
          </ac:grpSpMkLst>
        </pc:grpChg>
        <pc:graphicFrameChg chg="add mod modGraphic">
          <ac:chgData name="Vitor kaviski" userId="a35ca18e10bcad5f" providerId="LiveId" clId="{3CAD0409-E198-43FA-B5FD-1C55ECD7946A}" dt="2023-03-06T16:32:46.831" v="761" actId="1076"/>
          <ac:graphicFrameMkLst>
            <pc:docMk/>
            <pc:sldMk cId="1768686943" sldId="279"/>
            <ac:graphicFrameMk id="6" creationId="{10586327-EBC6-6CB8-F96C-2E88B0588BB3}"/>
          </ac:graphicFrameMkLst>
        </pc:graphicFrameChg>
        <pc:picChg chg="add del mod">
          <ac:chgData name="Vitor kaviski" userId="a35ca18e10bcad5f" providerId="LiveId" clId="{3CAD0409-E198-43FA-B5FD-1C55ECD7946A}" dt="2023-03-03T13:14:31.755" v="523" actId="26606"/>
          <ac:picMkLst>
            <pc:docMk/>
            <pc:sldMk cId="1768686943" sldId="279"/>
            <ac:picMk id="41" creationId="{3E94A106-9341-485C-9057-9D62B2BD083F}"/>
          </ac:picMkLst>
        </pc:picChg>
        <pc:picChg chg="add del mod">
          <ac:chgData name="Vitor kaviski" userId="a35ca18e10bcad5f" providerId="LiveId" clId="{3CAD0409-E198-43FA-B5FD-1C55ECD7946A}" dt="2023-03-03T13:14:31.755" v="523" actId="26606"/>
          <ac:picMkLst>
            <pc:docMk/>
            <pc:sldMk cId="1768686943" sldId="279"/>
            <ac:picMk id="74" creationId="{9BE36DBF-0333-4D36-A5BF-81FDA2406FE9}"/>
          </ac:picMkLst>
        </pc:picChg>
        <pc:picChg chg="add del">
          <ac:chgData name="Vitor kaviski" userId="a35ca18e10bcad5f" providerId="LiveId" clId="{3CAD0409-E198-43FA-B5FD-1C55ECD7946A}" dt="2023-03-03T13:14:38.672" v="525" actId="26606"/>
          <ac:picMkLst>
            <pc:docMk/>
            <pc:sldMk cId="1768686943" sldId="279"/>
            <ac:picMk id="88" creationId="{99983362-16AE-4C35-B8B4-A44269F9A4D3}"/>
          </ac:picMkLst>
        </pc:picChg>
        <pc:picChg chg="add del">
          <ac:chgData name="Vitor kaviski" userId="a35ca18e10bcad5f" providerId="LiveId" clId="{3CAD0409-E198-43FA-B5FD-1C55ECD7946A}" dt="2023-03-03T13:14:38.672" v="525" actId="26606"/>
          <ac:picMkLst>
            <pc:docMk/>
            <pc:sldMk cId="1768686943" sldId="279"/>
            <ac:picMk id="133" creationId="{96BD1BD4-F5F9-4A91-81EA-5923E1AEE67F}"/>
          </ac:picMkLst>
        </pc:picChg>
      </pc:sldChg>
      <pc:sldChg chg="addSp delSp modSp mod setBg setClrOvrMap delDesignElem">
        <pc:chgData name="Vitor kaviski" userId="a35ca18e10bcad5f" providerId="LiveId" clId="{3CAD0409-E198-43FA-B5FD-1C55ECD7946A}" dt="2023-03-06T16:40:14.157" v="825" actId="1076"/>
        <pc:sldMkLst>
          <pc:docMk/>
          <pc:sldMk cId="1308528815" sldId="280"/>
        </pc:sldMkLst>
        <pc:spChg chg="add del mod">
          <ac:chgData name="Vitor kaviski" userId="a35ca18e10bcad5f" providerId="LiveId" clId="{3CAD0409-E198-43FA-B5FD-1C55ECD7946A}" dt="2023-03-03T13:16:42.963" v="584" actId="26606"/>
          <ac:spMkLst>
            <pc:docMk/>
            <pc:sldMk cId="1308528815" sldId="280"/>
            <ac:spMk id="4" creationId="{6AB34CCE-889C-9700-8634-E965E1CF7268}"/>
          </ac:spMkLst>
        </pc:spChg>
        <pc:spChg chg="add del">
          <ac:chgData name="Vitor kaviski" userId="a35ca18e10bcad5f" providerId="LiveId" clId="{3CAD0409-E198-43FA-B5FD-1C55ECD7946A}" dt="2023-03-03T13:17:01.735" v="586" actId="26606"/>
          <ac:spMkLst>
            <pc:docMk/>
            <pc:sldMk cId="1308528815" sldId="280"/>
            <ac:spMk id="7" creationId="{2EEF4763-EB4A-4A35-89EB-AD2763B48C3B}"/>
          </ac:spMkLst>
        </pc:spChg>
        <pc:spChg chg="add del">
          <ac:chgData name="Vitor kaviski" userId="a35ca18e10bcad5f" providerId="LiveId" clId="{3CAD0409-E198-43FA-B5FD-1C55ECD7946A}" dt="2023-03-03T13:16:30.064" v="578" actId="26606"/>
          <ac:spMkLst>
            <pc:docMk/>
            <pc:sldMk cId="1308528815" sldId="280"/>
            <ac:spMk id="10" creationId="{2EEF4763-EB4A-4A35-89EB-AD2763B48C3B}"/>
          </ac:spMkLst>
        </pc:spChg>
        <pc:spChg chg="add del">
          <ac:chgData name="Vitor kaviski" userId="a35ca18e10bcad5f" providerId="LiveId" clId="{3CAD0409-E198-43FA-B5FD-1C55ECD7946A}" dt="2023-03-03T13:18:10.937" v="593"/>
          <ac:spMkLst>
            <pc:docMk/>
            <pc:sldMk cId="1308528815" sldId="280"/>
            <ac:spMk id="11" creationId="{9FDB3AF7-1F52-4FC7-8B5D-4804290ED069}"/>
          </ac:spMkLst>
        </pc:spChg>
        <pc:spChg chg="add del">
          <ac:chgData name="Vitor kaviski" userId="a35ca18e10bcad5f" providerId="LiveId" clId="{3CAD0409-E198-43FA-B5FD-1C55ECD7946A}" dt="2023-03-03T14:14:48.618" v="623" actId="26606"/>
          <ac:spMkLst>
            <pc:docMk/>
            <pc:sldMk cId="1308528815" sldId="280"/>
            <ac:spMk id="14" creationId="{2EEF4763-EB4A-4A35-89EB-AD2763B48C3B}"/>
          </ac:spMkLst>
        </pc:spChg>
        <pc:spChg chg="add del">
          <ac:chgData name="Vitor kaviski" userId="a35ca18e10bcad5f" providerId="LiveId" clId="{3CAD0409-E198-43FA-B5FD-1C55ECD7946A}" dt="2023-03-03T14:14:50.704" v="625" actId="26606"/>
          <ac:spMkLst>
            <pc:docMk/>
            <pc:sldMk cId="1308528815" sldId="280"/>
            <ac:spMk id="16" creationId="{2EEF4763-EB4A-4A35-89EB-AD2763B48C3B}"/>
          </ac:spMkLst>
        </pc:spChg>
        <pc:spChg chg="add del">
          <ac:chgData name="Vitor kaviski" userId="a35ca18e10bcad5f" providerId="LiveId" clId="{3CAD0409-E198-43FA-B5FD-1C55ECD7946A}" dt="2023-03-03T13:18:10.937" v="593"/>
          <ac:spMkLst>
            <pc:docMk/>
            <pc:sldMk cId="1308528815" sldId="280"/>
            <ac:spMk id="58" creationId="{3A24221C-670F-4411-AC01-F9F88CB3D702}"/>
          </ac:spMkLst>
        </pc:spChg>
        <pc:grpChg chg="add del">
          <ac:chgData name="Vitor kaviski" userId="a35ca18e10bcad5f" providerId="LiveId" clId="{3CAD0409-E198-43FA-B5FD-1C55ECD7946A}" dt="2023-03-03T13:18:10.937" v="593"/>
          <ac:grpSpMkLst>
            <pc:docMk/>
            <pc:sldMk cId="1308528815" sldId="280"/>
            <ac:grpSpMk id="12" creationId="{97B65CB7-C3FE-4A14-B3D0-FCAA23163EA2}"/>
          </ac:grpSpMkLst>
        </pc:grpChg>
        <pc:grpChg chg="add del">
          <ac:chgData name="Vitor kaviski" userId="a35ca18e10bcad5f" providerId="LiveId" clId="{3CAD0409-E198-43FA-B5FD-1C55ECD7946A}" dt="2023-03-03T13:17:56.242" v="590"/>
          <ac:grpSpMkLst>
            <pc:docMk/>
            <pc:sldMk cId="1308528815" sldId="280"/>
            <ac:grpSpMk id="13" creationId="{9AE4726C-1831-4FE3-9A11-227F0DC2F0BC}"/>
          </ac:grpSpMkLst>
        </pc:grpChg>
        <pc:grpChg chg="add del">
          <ac:chgData name="Vitor kaviski" userId="a35ca18e10bcad5f" providerId="LiveId" clId="{3CAD0409-E198-43FA-B5FD-1C55ECD7946A}" dt="2023-03-03T13:17:56.242" v="590"/>
          <ac:grpSpMkLst>
            <pc:docMk/>
            <pc:sldMk cId="1308528815" sldId="280"/>
            <ac:grpSpMk id="17" creationId="{E916825F-759B-4F1A-BA80-AF7137691EC5}"/>
          </ac:grpSpMkLst>
        </pc:grpChg>
        <pc:graphicFrameChg chg="add del modGraphic">
          <ac:chgData name="Vitor kaviski" userId="a35ca18e10bcad5f" providerId="LiveId" clId="{3CAD0409-E198-43FA-B5FD-1C55ECD7946A}" dt="2023-03-03T13:16:30.064" v="578" actId="26606"/>
          <ac:graphicFrameMkLst>
            <pc:docMk/>
            <pc:sldMk cId="1308528815" sldId="280"/>
            <ac:graphicFrameMk id="6" creationId="{93A160D3-212E-3D73-FBA7-0499823E80E4}"/>
          </ac:graphicFrameMkLst>
        </pc:graphicFrameChg>
        <pc:graphicFrameChg chg="add mod modGraphic">
          <ac:chgData name="Vitor kaviski" userId="a35ca18e10bcad5f" providerId="LiveId" clId="{3CAD0409-E198-43FA-B5FD-1C55ECD7946A}" dt="2023-03-06T16:40:14.157" v="825" actId="1076"/>
          <ac:graphicFrameMkLst>
            <pc:docMk/>
            <pc:sldMk cId="1308528815" sldId="280"/>
            <ac:graphicFrameMk id="8" creationId="{7E416525-5570-3A7B-169A-3371CA92AB97}"/>
          </ac:graphicFrameMkLst>
        </pc:graphicFrameChg>
        <pc:picChg chg="add del">
          <ac:chgData name="Vitor kaviski" userId="a35ca18e10bcad5f" providerId="LiveId" clId="{3CAD0409-E198-43FA-B5FD-1C55ECD7946A}" dt="2023-03-03T13:18:10.937" v="593"/>
          <ac:picMkLst>
            <pc:docMk/>
            <pc:sldMk cId="1308528815" sldId="280"/>
            <ac:picMk id="15" creationId="{99983362-16AE-4C35-B8B4-A44269F9A4D3}"/>
          </ac:picMkLst>
        </pc:picChg>
        <pc:picChg chg="add del">
          <ac:chgData name="Vitor kaviski" userId="a35ca18e10bcad5f" providerId="LiveId" clId="{3CAD0409-E198-43FA-B5FD-1C55ECD7946A}" dt="2023-03-03T13:18:10.937" v="593"/>
          <ac:picMkLst>
            <pc:docMk/>
            <pc:sldMk cId="1308528815" sldId="280"/>
            <ac:picMk id="60" creationId="{96BD1BD4-F5F9-4A91-81EA-5923E1AEE67F}"/>
          </ac:picMkLst>
        </pc:picChg>
      </pc:sldChg>
      <pc:sldChg chg="del">
        <pc:chgData name="Vitor kaviski" userId="a35ca18e10bcad5f" providerId="LiveId" clId="{3CAD0409-E198-43FA-B5FD-1C55ECD7946A}" dt="2023-03-03T13:33:40.528" v="609" actId="2696"/>
        <pc:sldMkLst>
          <pc:docMk/>
          <pc:sldMk cId="2508553054" sldId="281"/>
        </pc:sldMkLst>
      </pc:sldChg>
      <pc:sldChg chg="del">
        <pc:chgData name="Vitor kaviski" userId="a35ca18e10bcad5f" providerId="LiveId" clId="{3CAD0409-E198-43FA-B5FD-1C55ECD7946A}" dt="2023-03-03T13:19:18.217" v="606" actId="2696"/>
        <pc:sldMkLst>
          <pc:docMk/>
          <pc:sldMk cId="550118646" sldId="282"/>
        </pc:sldMkLst>
      </pc:sldChg>
      <pc:sldChg chg="del">
        <pc:chgData name="Vitor kaviski" userId="a35ca18e10bcad5f" providerId="LiveId" clId="{3CAD0409-E198-43FA-B5FD-1C55ECD7946A}" dt="2023-03-03T13:33:43.256" v="610" actId="2696"/>
        <pc:sldMkLst>
          <pc:docMk/>
          <pc:sldMk cId="3834780042" sldId="283"/>
        </pc:sldMkLst>
      </pc:sldChg>
      <pc:sldChg chg="del">
        <pc:chgData name="Vitor kaviski" userId="a35ca18e10bcad5f" providerId="LiveId" clId="{3CAD0409-E198-43FA-B5FD-1C55ECD7946A}" dt="2023-03-03T13:19:19.885" v="607" actId="2696"/>
        <pc:sldMkLst>
          <pc:docMk/>
          <pc:sldMk cId="272050392" sldId="284"/>
        </pc:sldMkLst>
      </pc:sldChg>
      <pc:sldChg chg="modSp add del mod setBg">
        <pc:chgData name="Vitor kaviski" userId="a35ca18e10bcad5f" providerId="LiveId" clId="{3CAD0409-E198-43FA-B5FD-1C55ECD7946A}" dt="2023-03-06T16:24:54.773" v="680" actId="1076"/>
        <pc:sldMkLst>
          <pc:docMk/>
          <pc:sldMk cId="2864336091" sldId="285"/>
        </pc:sldMkLst>
        <pc:spChg chg="mod">
          <ac:chgData name="Vitor kaviski" userId="a35ca18e10bcad5f" providerId="LiveId" clId="{3CAD0409-E198-43FA-B5FD-1C55ECD7946A}" dt="2023-03-06T16:24:54.773" v="680" actId="1076"/>
          <ac:spMkLst>
            <pc:docMk/>
            <pc:sldMk cId="2864336091" sldId="285"/>
            <ac:spMk id="3" creationId="{96184B8A-4EC6-B010-8943-BFBD8C82797F}"/>
          </ac:spMkLst>
        </pc:spChg>
        <pc:picChg chg="mod">
          <ac:chgData name="Vitor kaviski" userId="a35ca18e10bcad5f" providerId="LiveId" clId="{3CAD0409-E198-43FA-B5FD-1C55ECD7946A}" dt="2023-03-06T16:24:54.773" v="680" actId="1076"/>
          <ac:picMkLst>
            <pc:docMk/>
            <pc:sldMk cId="2864336091" sldId="285"/>
            <ac:picMk id="5" creationId="{1F9F80BC-4A2E-501C-4F2B-E482F78C4B74}"/>
          </ac:picMkLst>
        </pc:picChg>
      </pc:sldChg>
      <pc:sldChg chg="addSp delSp modSp add del mod setBg delDesignElem">
        <pc:chgData name="Vitor kaviski" userId="a35ca18e10bcad5f" providerId="LiveId" clId="{3CAD0409-E198-43FA-B5FD-1C55ECD7946A}" dt="2023-03-06T16:26:07.031" v="699" actId="1076"/>
        <pc:sldMkLst>
          <pc:docMk/>
          <pc:sldMk cId="2486623866" sldId="286"/>
        </pc:sldMkLst>
        <pc:spChg chg="mod">
          <ac:chgData name="Vitor kaviski" userId="a35ca18e10bcad5f" providerId="LiveId" clId="{3CAD0409-E198-43FA-B5FD-1C55ECD7946A}" dt="2023-03-06T16:26:07.031" v="699" actId="1076"/>
          <ac:spMkLst>
            <pc:docMk/>
            <pc:sldMk cId="2486623866" sldId="286"/>
            <ac:spMk id="3" creationId="{96184B8A-4EC6-B010-8943-BFBD8C82797F}"/>
          </ac:spMkLst>
        </pc:spChg>
        <pc:spChg chg="add">
          <ac:chgData name="Vitor kaviski" userId="a35ca18e10bcad5f" providerId="LiveId" clId="{3CAD0409-E198-43FA-B5FD-1C55ECD7946A}" dt="2023-03-06T16:25:19.684" v="686" actId="26606"/>
          <ac:spMkLst>
            <pc:docMk/>
            <pc:sldMk cId="2486623866" sldId="286"/>
            <ac:spMk id="7" creationId="{6BFC9644-673A-459F-B3C5-9310A4E50E3B}"/>
          </ac:spMkLst>
        </pc:spChg>
        <pc:spChg chg="add">
          <ac:chgData name="Vitor kaviski" userId="a35ca18e10bcad5f" providerId="LiveId" clId="{3CAD0409-E198-43FA-B5FD-1C55ECD7946A}" dt="2023-03-06T16:25:19.684" v="686" actId="26606"/>
          <ac:spMkLst>
            <pc:docMk/>
            <pc:sldMk cId="2486623866" sldId="286"/>
            <ac:spMk id="9" creationId="{7D1C411D-0818-4640-8657-2AF78250C802}"/>
          </ac:spMkLst>
        </pc:spChg>
        <pc:spChg chg="del">
          <ac:chgData name="Vitor kaviski" userId="a35ca18e10bcad5f" providerId="LiveId" clId="{3CAD0409-E198-43FA-B5FD-1C55ECD7946A}" dt="2023-03-06T16:25:12.879" v="685"/>
          <ac:spMkLst>
            <pc:docMk/>
            <pc:sldMk cId="2486623866" sldId="286"/>
            <ac:spMk id="10" creationId="{6BFC9644-673A-459F-B3C5-9310A4E50E3B}"/>
          </ac:spMkLst>
        </pc:spChg>
        <pc:spChg chg="del">
          <ac:chgData name="Vitor kaviski" userId="a35ca18e10bcad5f" providerId="LiveId" clId="{3CAD0409-E198-43FA-B5FD-1C55ECD7946A}" dt="2023-03-06T16:25:12.879" v="685"/>
          <ac:spMkLst>
            <pc:docMk/>
            <pc:sldMk cId="2486623866" sldId="286"/>
            <ac:spMk id="41" creationId="{7D1C411D-0818-4640-8657-2AF78250C802}"/>
          </ac:spMkLst>
        </pc:spChg>
        <pc:grpChg chg="add">
          <ac:chgData name="Vitor kaviski" userId="a35ca18e10bcad5f" providerId="LiveId" clId="{3CAD0409-E198-43FA-B5FD-1C55ECD7946A}" dt="2023-03-06T16:25:19.684" v="686" actId="26606"/>
          <ac:grpSpMkLst>
            <pc:docMk/>
            <pc:sldMk cId="2486623866" sldId="286"/>
            <ac:grpSpMk id="8" creationId="{4ADB9295-9645-4BF2-ADFD-75800B7FAD06}"/>
          </ac:grpSpMkLst>
        </pc:grpChg>
        <pc:grpChg chg="del">
          <ac:chgData name="Vitor kaviski" userId="a35ca18e10bcad5f" providerId="LiveId" clId="{3CAD0409-E198-43FA-B5FD-1C55ECD7946A}" dt="2023-03-06T16:25:12.879" v="685"/>
          <ac:grpSpMkLst>
            <pc:docMk/>
            <pc:sldMk cId="2486623866" sldId="286"/>
            <ac:grpSpMk id="12" creationId="{4ADB9295-9645-4BF2-ADFD-75800B7FAD06}"/>
          </ac:grpSpMkLst>
        </pc:grpChg>
      </pc:sldChg>
      <pc:sldChg chg="ord">
        <pc:chgData name="Vitor kaviski" userId="a35ca18e10bcad5f" providerId="LiveId" clId="{3CAD0409-E198-43FA-B5FD-1C55ECD7946A}" dt="2023-03-06T11:57:01.760" v="636"/>
        <pc:sldMkLst>
          <pc:docMk/>
          <pc:sldMk cId="2579085971" sldId="287"/>
        </pc:sldMkLst>
      </pc:sldChg>
      <pc:sldChg chg="addSp delSp modSp mod">
        <pc:chgData name="Vitor kaviski" userId="a35ca18e10bcad5f" providerId="LiveId" clId="{3CAD0409-E198-43FA-B5FD-1C55ECD7946A}" dt="2023-03-06T16:29:38.824" v="741" actId="1076"/>
        <pc:sldMkLst>
          <pc:docMk/>
          <pc:sldMk cId="484502681" sldId="291"/>
        </pc:sldMkLst>
        <pc:spChg chg="del mod">
          <ac:chgData name="Vitor kaviski" userId="a35ca18e10bcad5f" providerId="LiveId" clId="{3CAD0409-E198-43FA-B5FD-1C55ECD7946A}" dt="2023-03-06T16:28:41.574" v="733" actId="478"/>
          <ac:spMkLst>
            <pc:docMk/>
            <pc:sldMk cId="484502681" sldId="291"/>
            <ac:spMk id="2" creationId="{4A8C8CFB-C57B-7E25-AEED-D1F80E15F371}"/>
          </ac:spMkLst>
        </pc:spChg>
        <pc:spChg chg="mod">
          <ac:chgData name="Vitor kaviski" userId="a35ca18e10bcad5f" providerId="LiveId" clId="{3CAD0409-E198-43FA-B5FD-1C55ECD7946A}" dt="2023-03-06T16:29:02.160" v="739" actId="1076"/>
          <ac:spMkLst>
            <pc:docMk/>
            <pc:sldMk cId="484502681" sldId="291"/>
            <ac:spMk id="106" creationId="{C28C7DF1-C669-F3D3-9AA4-A74C26FD1868}"/>
          </ac:spMkLst>
        </pc:spChg>
        <pc:picChg chg="add del mod">
          <ac:chgData name="Vitor kaviski" userId="a35ca18e10bcad5f" providerId="LiveId" clId="{3CAD0409-E198-43FA-B5FD-1C55ECD7946A}" dt="2023-03-06T16:29:38.824" v="741" actId="1076"/>
          <ac:picMkLst>
            <pc:docMk/>
            <pc:sldMk cId="484502681" sldId="291"/>
            <ac:picMk id="5" creationId="{33F1B97C-C6F4-6CB2-F25B-283EB77C784D}"/>
          </ac:picMkLst>
        </pc:picChg>
      </pc:sldChg>
      <pc:sldChg chg="addSp delSp modSp mod setBg">
        <pc:chgData name="Vitor kaviski" userId="a35ca18e10bcad5f" providerId="LiveId" clId="{3CAD0409-E198-43FA-B5FD-1C55ECD7946A}" dt="2023-03-06T16:41:03.922" v="829" actId="26606"/>
        <pc:sldMkLst>
          <pc:docMk/>
          <pc:sldMk cId="3992502040" sldId="292"/>
        </pc:sldMkLst>
        <pc:spChg chg="mod">
          <ac:chgData name="Vitor kaviski" userId="a35ca18e10bcad5f" providerId="LiveId" clId="{3CAD0409-E198-43FA-B5FD-1C55ECD7946A}" dt="2023-03-06T16:41:03.922" v="829" actId="26606"/>
          <ac:spMkLst>
            <pc:docMk/>
            <pc:sldMk cId="3992502040" sldId="292"/>
            <ac:spMk id="2" creationId="{D85812A3-3A54-0BA7-2BA7-2E8A49287F8B}"/>
          </ac:spMkLst>
        </pc:spChg>
        <pc:spChg chg="mod">
          <ac:chgData name="Vitor kaviski" userId="a35ca18e10bcad5f" providerId="LiveId" clId="{3CAD0409-E198-43FA-B5FD-1C55ECD7946A}" dt="2023-03-06T16:41:03.922" v="829" actId="26606"/>
          <ac:spMkLst>
            <pc:docMk/>
            <pc:sldMk cId="3992502040" sldId="292"/>
            <ac:spMk id="3" creationId="{A6199C6C-1A5B-7F32-C30A-FB94BFC3021E}"/>
          </ac:spMkLst>
        </pc:spChg>
        <pc:spChg chg="add del">
          <ac:chgData name="Vitor kaviski" userId="a35ca18e10bcad5f" providerId="LiveId" clId="{3CAD0409-E198-43FA-B5FD-1C55ECD7946A}" dt="2023-03-06T16:41:03.922" v="829" actId="26606"/>
          <ac:spMkLst>
            <pc:docMk/>
            <pc:sldMk cId="3992502040" sldId="292"/>
            <ac:spMk id="8" creationId="{E978A47D-4F17-40FE-AB70-7AF78A9575EB}"/>
          </ac:spMkLst>
        </pc:spChg>
        <pc:grpChg chg="add del">
          <ac:chgData name="Vitor kaviski" userId="a35ca18e10bcad5f" providerId="LiveId" clId="{3CAD0409-E198-43FA-B5FD-1C55ECD7946A}" dt="2023-03-06T16:41:03.922" v="829" actId="26606"/>
          <ac:grpSpMkLst>
            <pc:docMk/>
            <pc:sldMk cId="3992502040" sldId="292"/>
            <ac:grpSpMk id="10" creationId="{85BE3A7E-6A3F-401E-A025-BBB8FDB8DD30}"/>
          </ac:grpSpMkLst>
        </pc:grpChg>
        <pc:grpChg chg="add del">
          <ac:chgData name="Vitor kaviski" userId="a35ca18e10bcad5f" providerId="LiveId" clId="{3CAD0409-E198-43FA-B5FD-1C55ECD7946A}" dt="2023-03-06T16:41:03.922" v="829" actId="26606"/>
          <ac:grpSpMkLst>
            <pc:docMk/>
            <pc:sldMk cId="3992502040" sldId="292"/>
            <ac:grpSpMk id="41" creationId="{F4E035BE-9FF4-43D3-BC25-CF582D7FF85E}"/>
          </ac:grpSpMkLst>
        </pc:grpChg>
        <pc:grpChg chg="add del">
          <ac:chgData name="Vitor kaviski" userId="a35ca18e10bcad5f" providerId="LiveId" clId="{3CAD0409-E198-43FA-B5FD-1C55ECD7946A}" dt="2023-03-06T16:41:03.878" v="828" actId="26606"/>
          <ac:grpSpMkLst>
            <pc:docMk/>
            <pc:sldMk cId="3992502040" sldId="292"/>
            <ac:grpSpMk id="57" creationId="{74872A0B-8668-4500-9509-EAA581B26C24}"/>
          </ac:grpSpMkLst>
        </pc:grpChg>
        <pc:grpChg chg="add del">
          <ac:chgData name="Vitor kaviski" userId="a35ca18e10bcad5f" providerId="LiveId" clId="{3CAD0409-E198-43FA-B5FD-1C55ECD7946A}" dt="2023-03-06T16:41:03.878" v="828" actId="26606"/>
          <ac:grpSpMkLst>
            <pc:docMk/>
            <pc:sldMk cId="3992502040" sldId="292"/>
            <ac:grpSpMk id="61" creationId="{240590EE-5428-41AA-95B2-96FCC1CE67A7}"/>
          </ac:grpSpMkLst>
        </pc:grpChg>
        <pc:grpChg chg="add">
          <ac:chgData name="Vitor kaviski" userId="a35ca18e10bcad5f" providerId="LiveId" clId="{3CAD0409-E198-43FA-B5FD-1C55ECD7946A}" dt="2023-03-06T16:41:03.922" v="829" actId="26606"/>
          <ac:grpSpMkLst>
            <pc:docMk/>
            <pc:sldMk cId="3992502040" sldId="292"/>
            <ac:grpSpMk id="117" creationId="{9AE4726C-1831-4FE3-9A11-227F0DC2F0BC}"/>
          </ac:grpSpMkLst>
        </pc:grpChg>
        <pc:grpChg chg="add">
          <ac:chgData name="Vitor kaviski" userId="a35ca18e10bcad5f" providerId="LiveId" clId="{3CAD0409-E198-43FA-B5FD-1C55ECD7946A}" dt="2023-03-06T16:41:03.922" v="829" actId="26606"/>
          <ac:grpSpMkLst>
            <pc:docMk/>
            <pc:sldMk cId="3992502040" sldId="292"/>
            <ac:grpSpMk id="120" creationId="{E916825F-759B-4F1A-BA80-AF7137691EC5}"/>
          </ac:grpSpMkLst>
        </pc:grpChg>
        <pc:picChg chg="add del">
          <ac:chgData name="Vitor kaviski" userId="a35ca18e10bcad5f" providerId="LiveId" clId="{3CAD0409-E198-43FA-B5FD-1C55ECD7946A}" dt="2023-03-06T16:41:03.878" v="828" actId="26606"/>
          <ac:picMkLst>
            <pc:docMk/>
            <pc:sldMk cId="3992502040" sldId="292"/>
            <ac:picMk id="53" creationId="{01FB5449-EF95-2EAE-99E7-795B764157A3}"/>
          </ac:picMkLst>
        </pc:picChg>
        <pc:picChg chg="add">
          <ac:chgData name="Vitor kaviski" userId="a35ca18e10bcad5f" providerId="LiveId" clId="{3CAD0409-E198-43FA-B5FD-1C55ECD7946A}" dt="2023-03-06T16:41:03.922" v="829" actId="26606"/>
          <ac:picMkLst>
            <pc:docMk/>
            <pc:sldMk cId="3992502040" sldId="292"/>
            <ac:picMk id="119" creationId="{72DBF501-061B-6C35-57CF-90603C937DA7}"/>
          </ac:picMkLst>
        </pc:picChg>
        <pc:cxnChg chg="add del">
          <ac:chgData name="Vitor kaviski" userId="a35ca18e10bcad5f" providerId="LiveId" clId="{3CAD0409-E198-43FA-B5FD-1C55ECD7946A}" dt="2023-03-06T16:41:03.922" v="829" actId="26606"/>
          <ac:cxnSpMkLst>
            <pc:docMk/>
            <pc:sldMk cId="3992502040" sldId="292"/>
            <ac:cxnSpMk id="39" creationId="{085ECEC0-FF5D-4348-92C7-1EA7C61E770C}"/>
          </ac:cxnSpMkLst>
        </pc:cxnChg>
      </pc:sldChg>
      <pc:sldChg chg="modSp">
        <pc:chgData name="Vitor kaviski" userId="a35ca18e10bcad5f" providerId="LiveId" clId="{3CAD0409-E198-43FA-B5FD-1C55ECD7946A}" dt="2023-03-06T16:31:13.505" v="751" actId="12269"/>
        <pc:sldMkLst>
          <pc:docMk/>
          <pc:sldMk cId="3318152209" sldId="296"/>
        </pc:sldMkLst>
        <pc:graphicFrameChg chg="mod">
          <ac:chgData name="Vitor kaviski" userId="a35ca18e10bcad5f" providerId="LiveId" clId="{3CAD0409-E198-43FA-B5FD-1C55ECD7946A}" dt="2023-03-06T16:31:13.505" v="751" actId="12269"/>
          <ac:graphicFrameMkLst>
            <pc:docMk/>
            <pc:sldMk cId="3318152209" sldId="296"/>
            <ac:graphicFrameMk id="5" creationId="{B2860ED7-C853-965D-4A75-22AD7B23588C}"/>
          </ac:graphicFrameMkLst>
        </pc:graphicFrameChg>
      </pc:sldChg>
      <pc:sldChg chg="modSp mod">
        <pc:chgData name="Vitor kaviski" userId="a35ca18e10bcad5f" providerId="LiveId" clId="{3CAD0409-E198-43FA-B5FD-1C55ECD7946A}" dt="2023-03-06T16:35:13.767" v="782" actId="1076"/>
        <pc:sldMkLst>
          <pc:docMk/>
          <pc:sldMk cId="2490415337" sldId="303"/>
        </pc:sldMkLst>
        <pc:graphicFrameChg chg="mod">
          <ac:chgData name="Vitor kaviski" userId="a35ca18e10bcad5f" providerId="LiveId" clId="{3CAD0409-E198-43FA-B5FD-1C55ECD7946A}" dt="2023-03-06T16:35:13.767" v="782" actId="1076"/>
          <ac:graphicFrameMkLst>
            <pc:docMk/>
            <pc:sldMk cId="2490415337" sldId="303"/>
            <ac:graphicFrameMk id="15" creationId="{817991E6-E0CF-4152-92AE-1D9E0714E10C}"/>
          </ac:graphicFrameMkLst>
        </pc:graphicFrameChg>
      </pc:sldChg>
      <pc:sldChg chg="delSp add del setBg delDesignElem">
        <pc:chgData name="Vitor kaviski" userId="a35ca18e10bcad5f" providerId="LiveId" clId="{3CAD0409-E198-43FA-B5FD-1C55ECD7946A}" dt="2023-03-03T12:10:57.988" v="49" actId="2696"/>
        <pc:sldMkLst>
          <pc:docMk/>
          <pc:sldMk cId="956791814" sldId="307"/>
        </pc:sldMkLst>
        <pc:spChg chg="del">
          <ac:chgData name="Vitor kaviski" userId="a35ca18e10bcad5f" providerId="LiveId" clId="{3CAD0409-E198-43FA-B5FD-1C55ECD7946A}" dt="2023-03-03T12:10:43.710" v="43"/>
          <ac:spMkLst>
            <pc:docMk/>
            <pc:sldMk cId="956791814" sldId="307"/>
            <ac:spMk id="71" creationId="{4B24F6DB-F114-44A7-BB56-D401884E4E7F}"/>
          </ac:spMkLst>
        </pc:spChg>
        <pc:grpChg chg="del">
          <ac:chgData name="Vitor kaviski" userId="a35ca18e10bcad5f" providerId="LiveId" clId="{3CAD0409-E198-43FA-B5FD-1C55ECD7946A}" dt="2023-03-03T12:10:43.710" v="43"/>
          <ac:grpSpMkLst>
            <pc:docMk/>
            <pc:sldMk cId="956791814" sldId="307"/>
            <ac:grpSpMk id="11" creationId="{FF5EAD09-B81D-415F-8BCF-73C81AE05F21}"/>
          </ac:grpSpMkLst>
        </pc:grpChg>
        <pc:grpChg chg="del">
          <ac:chgData name="Vitor kaviski" userId="a35ca18e10bcad5f" providerId="LiveId" clId="{3CAD0409-E198-43FA-B5FD-1C55ECD7946A}" dt="2023-03-03T12:10:43.710" v="43"/>
          <ac:grpSpMkLst>
            <pc:docMk/>
            <pc:sldMk cId="956791814" sldId="307"/>
            <ac:grpSpMk id="67" creationId="{9BE10567-6165-46A7-867D-4690A16B46D6}"/>
          </ac:grpSpMkLst>
        </pc:grpChg>
        <pc:grpChg chg="del">
          <ac:chgData name="Vitor kaviski" userId="a35ca18e10bcad5f" providerId="LiveId" clId="{3CAD0409-E198-43FA-B5FD-1C55ECD7946A}" dt="2023-03-03T12:10:43.710" v="43"/>
          <ac:grpSpMkLst>
            <pc:docMk/>
            <pc:sldMk cId="956791814" sldId="307"/>
            <ac:grpSpMk id="73" creationId="{4DB50ECD-225E-4F81-AF7B-706DD05F3BA8}"/>
          </ac:grpSpMkLst>
        </pc:grpChg>
        <pc:picChg chg="del">
          <ac:chgData name="Vitor kaviski" userId="a35ca18e10bcad5f" providerId="LiveId" clId="{3CAD0409-E198-43FA-B5FD-1C55ECD7946A}" dt="2023-03-03T12:10:43.710" v="43"/>
          <ac:picMkLst>
            <pc:docMk/>
            <pc:sldMk cId="956791814" sldId="307"/>
            <ac:picMk id="9" creationId="{9ACD3AF8-B16E-4174-8C1A-41F683C4AF8A}"/>
          </ac:picMkLst>
        </pc:picChg>
      </pc:sldChg>
      <pc:sldChg chg="modSp add mod ord">
        <pc:chgData name="Vitor kaviski" userId="a35ca18e10bcad5f" providerId="LiveId" clId="{3CAD0409-E198-43FA-B5FD-1C55ECD7946A}" dt="2023-03-03T12:11:08.291" v="64" actId="20577"/>
        <pc:sldMkLst>
          <pc:docMk/>
          <pc:sldMk cId="1757475830" sldId="308"/>
        </pc:sldMkLst>
        <pc:spChg chg="mod">
          <ac:chgData name="Vitor kaviski" userId="a35ca18e10bcad5f" providerId="LiveId" clId="{3CAD0409-E198-43FA-B5FD-1C55ECD7946A}" dt="2023-03-03T12:11:08.291" v="64" actId="20577"/>
          <ac:spMkLst>
            <pc:docMk/>
            <pc:sldMk cId="1757475830" sldId="308"/>
            <ac:spMk id="4" creationId="{12A57E62-2B0D-881E-A5A4-1AA416D2AA29}"/>
          </ac:spMkLst>
        </pc:spChg>
      </pc:sldChg>
      <pc:sldChg chg="modSp add del mod ord">
        <pc:chgData name="Vitor kaviski" userId="a35ca18e10bcad5f" providerId="LiveId" clId="{3CAD0409-E198-43FA-B5FD-1C55ECD7946A}" dt="2023-03-03T12:47:30.908" v="180" actId="2696"/>
        <pc:sldMkLst>
          <pc:docMk/>
          <pc:sldMk cId="3405377859" sldId="309"/>
        </pc:sldMkLst>
        <pc:spChg chg="mod">
          <ac:chgData name="Vitor kaviski" userId="a35ca18e10bcad5f" providerId="LiveId" clId="{3CAD0409-E198-43FA-B5FD-1C55ECD7946A}" dt="2023-03-03T12:47:05.948" v="176" actId="20577"/>
          <ac:spMkLst>
            <pc:docMk/>
            <pc:sldMk cId="3405377859" sldId="309"/>
            <ac:spMk id="4" creationId="{12A57E62-2B0D-881E-A5A4-1AA416D2AA29}"/>
          </ac:spMkLst>
        </pc:spChg>
      </pc:sldChg>
      <pc:sldChg chg="addSp delSp modSp add mod setBg setClrOvrMap delDesignElem">
        <pc:chgData name="Vitor kaviski" userId="a35ca18e10bcad5f" providerId="LiveId" clId="{3CAD0409-E198-43FA-B5FD-1C55ECD7946A}" dt="2023-03-06T16:35:02.775" v="781" actId="1076"/>
        <pc:sldMkLst>
          <pc:docMk/>
          <pc:sldMk cId="3305436272" sldId="310"/>
        </pc:sldMkLst>
        <pc:spChg chg="add del mod">
          <ac:chgData name="Vitor kaviski" userId="a35ca18e10bcad5f" providerId="LiveId" clId="{3CAD0409-E198-43FA-B5FD-1C55ECD7946A}" dt="2023-03-03T12:45:30.022" v="136" actId="26606"/>
          <ac:spMkLst>
            <pc:docMk/>
            <pc:sldMk cId="3305436272" sldId="310"/>
            <ac:spMk id="4" creationId="{C45898F0-0899-4BC2-0908-EA30AC25A203}"/>
          </ac:spMkLst>
        </pc:spChg>
        <pc:spChg chg="mod">
          <ac:chgData name="Vitor kaviski" userId="a35ca18e10bcad5f" providerId="LiveId" clId="{3CAD0409-E198-43FA-B5FD-1C55ECD7946A}" dt="2023-03-03T12:46:00.528" v="138" actId="26606"/>
          <ac:spMkLst>
            <pc:docMk/>
            <pc:sldMk cId="3305436272" sldId="310"/>
            <ac:spMk id="7" creationId="{C13E23F4-4CE9-17F6-C2CA-4B8DA34116F8}"/>
          </ac:spMkLst>
        </pc:spChg>
        <pc:spChg chg="add del">
          <ac:chgData name="Vitor kaviski" userId="a35ca18e10bcad5f" providerId="LiveId" clId="{3CAD0409-E198-43FA-B5FD-1C55ECD7946A}" dt="2023-03-03T12:43:34.916" v="85" actId="26606"/>
          <ac:spMkLst>
            <pc:docMk/>
            <pc:sldMk cId="3305436272" sldId="310"/>
            <ac:spMk id="10" creationId="{2EEF4763-EB4A-4A35-89EB-AD2763B48C3B}"/>
          </ac:spMkLst>
        </pc:spChg>
        <pc:spChg chg="del">
          <ac:chgData name="Vitor kaviski" userId="a35ca18e10bcad5f" providerId="LiveId" clId="{3CAD0409-E198-43FA-B5FD-1C55ECD7946A}" dt="2023-03-03T12:42:28.288" v="69"/>
          <ac:spMkLst>
            <pc:docMk/>
            <pc:sldMk cId="3305436272" sldId="310"/>
            <ac:spMk id="12" creationId="{E978A47D-4F17-40FE-AB70-7AF78A9575EB}"/>
          </ac:spMkLst>
        </pc:spChg>
        <pc:spChg chg="add del">
          <ac:chgData name="Vitor kaviski" userId="a35ca18e10bcad5f" providerId="LiveId" clId="{3CAD0409-E198-43FA-B5FD-1C55ECD7946A}" dt="2023-03-03T12:43:21.988" v="79" actId="26606"/>
          <ac:spMkLst>
            <pc:docMk/>
            <pc:sldMk cId="3305436272" sldId="310"/>
            <ac:spMk id="13" creationId="{54B9C16B-AC4A-44ED-9075-F76549B46E7C}"/>
          </ac:spMkLst>
        </pc:spChg>
        <pc:spChg chg="add del">
          <ac:chgData name="Vitor kaviski" userId="a35ca18e10bcad5f" providerId="LiveId" clId="{3CAD0409-E198-43FA-B5FD-1C55ECD7946A}" dt="2023-03-03T12:45:28.378" v="131" actId="26606"/>
          <ac:spMkLst>
            <pc:docMk/>
            <pc:sldMk cId="3305436272" sldId="310"/>
            <ac:spMk id="16" creationId="{2EEF4763-EB4A-4A35-89EB-AD2763B48C3B}"/>
          </ac:spMkLst>
        </pc:spChg>
        <pc:spChg chg="add del">
          <ac:chgData name="Vitor kaviski" userId="a35ca18e10bcad5f" providerId="LiveId" clId="{3CAD0409-E198-43FA-B5FD-1C55ECD7946A}" dt="2023-03-03T12:43:36.195" v="87" actId="26606"/>
          <ac:spMkLst>
            <pc:docMk/>
            <pc:sldMk cId="3305436272" sldId="310"/>
            <ac:spMk id="42" creationId="{E978A47D-4F17-40FE-AB70-7AF78A9575EB}"/>
          </ac:spMkLst>
        </pc:spChg>
        <pc:spChg chg="add del">
          <ac:chgData name="Vitor kaviski" userId="a35ca18e10bcad5f" providerId="LiveId" clId="{3CAD0409-E198-43FA-B5FD-1C55ECD7946A}" dt="2023-03-03T12:43:21.988" v="79" actId="26606"/>
          <ac:spMkLst>
            <pc:docMk/>
            <pc:sldMk cId="3305436272" sldId="310"/>
            <ac:spMk id="46" creationId="{B53044DC-4918-43DA-B49D-91673C6C9485}"/>
          </ac:spMkLst>
        </pc:spChg>
        <pc:spChg chg="add del">
          <ac:chgData name="Vitor kaviski" userId="a35ca18e10bcad5f" providerId="LiveId" clId="{3CAD0409-E198-43FA-B5FD-1C55ECD7946A}" dt="2023-03-03T12:45:28.981" v="133" actId="26606"/>
          <ac:spMkLst>
            <pc:docMk/>
            <pc:sldMk cId="3305436272" sldId="310"/>
            <ac:spMk id="58" creationId="{E978A47D-4F17-40FE-AB70-7AF78A9575EB}"/>
          </ac:spMkLst>
        </pc:spChg>
        <pc:spChg chg="add del">
          <ac:chgData name="Vitor kaviski" userId="a35ca18e10bcad5f" providerId="LiveId" clId="{3CAD0409-E198-43FA-B5FD-1C55ECD7946A}" dt="2023-03-03T12:43:36.195" v="87" actId="26606"/>
          <ac:spMkLst>
            <pc:docMk/>
            <pc:sldMk cId="3305436272" sldId="310"/>
            <ac:spMk id="59" creationId="{C45898F0-0899-4BC2-0908-EA30AC25A203}"/>
          </ac:spMkLst>
        </pc:spChg>
        <pc:spChg chg="add del">
          <ac:chgData name="Vitor kaviski" userId="a35ca18e10bcad5f" providerId="LiveId" clId="{3CAD0409-E198-43FA-B5FD-1C55ECD7946A}" dt="2023-03-03T12:43:37.242" v="89" actId="26606"/>
          <ac:spMkLst>
            <pc:docMk/>
            <pc:sldMk cId="3305436272" sldId="310"/>
            <ac:spMk id="64" creationId="{2EEF4763-EB4A-4A35-89EB-AD2763B48C3B}"/>
          </ac:spMkLst>
        </pc:spChg>
        <pc:spChg chg="add del">
          <ac:chgData name="Vitor kaviski" userId="a35ca18e10bcad5f" providerId="LiveId" clId="{3CAD0409-E198-43FA-B5FD-1C55ECD7946A}" dt="2023-03-03T12:43:39.318" v="91" actId="26606"/>
          <ac:spMkLst>
            <pc:docMk/>
            <pc:sldMk cId="3305436272" sldId="310"/>
            <ac:spMk id="67" creationId="{C6270675-9512-4978-8583-36659256EE23}"/>
          </ac:spMkLst>
        </pc:spChg>
        <pc:spChg chg="add del">
          <ac:chgData name="Vitor kaviski" userId="a35ca18e10bcad5f" providerId="LiveId" clId="{3CAD0409-E198-43FA-B5FD-1C55ECD7946A}" dt="2023-03-03T12:43:40.573" v="93" actId="26606"/>
          <ac:spMkLst>
            <pc:docMk/>
            <pc:sldMk cId="3305436272" sldId="310"/>
            <ac:spMk id="70" creationId="{2EEF4763-EB4A-4A35-89EB-AD2763B48C3B}"/>
          </ac:spMkLst>
        </pc:spChg>
        <pc:spChg chg="add del">
          <ac:chgData name="Vitor kaviski" userId="a35ca18e10bcad5f" providerId="LiveId" clId="{3CAD0409-E198-43FA-B5FD-1C55ECD7946A}" dt="2023-03-03T12:45:28.981" v="133" actId="26606"/>
          <ac:spMkLst>
            <pc:docMk/>
            <pc:sldMk cId="3305436272" sldId="310"/>
            <ac:spMk id="72" creationId="{C45898F0-0899-4BC2-0908-EA30AC25A203}"/>
          </ac:spMkLst>
        </pc:spChg>
        <pc:spChg chg="add del">
          <ac:chgData name="Vitor kaviski" userId="a35ca18e10bcad5f" providerId="LiveId" clId="{3CAD0409-E198-43FA-B5FD-1C55ECD7946A}" dt="2023-03-03T12:43:41.560" v="95" actId="26606"/>
          <ac:spMkLst>
            <pc:docMk/>
            <pc:sldMk cId="3305436272" sldId="310"/>
            <ac:spMk id="73" creationId="{E978A47D-4F17-40FE-AB70-7AF78A9575EB}"/>
          </ac:spMkLst>
        </pc:spChg>
        <pc:spChg chg="add del">
          <ac:chgData name="Vitor kaviski" userId="a35ca18e10bcad5f" providerId="LiveId" clId="{3CAD0409-E198-43FA-B5FD-1C55ECD7946A}" dt="2023-03-03T12:43:41.560" v="95" actId="26606"/>
          <ac:spMkLst>
            <pc:docMk/>
            <pc:sldMk cId="3305436272" sldId="310"/>
            <ac:spMk id="78" creationId="{C45898F0-0899-4BC2-0908-EA30AC25A203}"/>
          </ac:spMkLst>
        </pc:spChg>
        <pc:spChg chg="add del">
          <ac:chgData name="Vitor kaviski" userId="a35ca18e10bcad5f" providerId="LiveId" clId="{3CAD0409-E198-43FA-B5FD-1C55ECD7946A}" dt="2023-03-03T12:43:25.834" v="81" actId="26606"/>
          <ac:spMkLst>
            <pc:docMk/>
            <pc:sldMk cId="3305436272" sldId="310"/>
            <ac:spMk id="79" creationId="{2EEF4763-EB4A-4A35-89EB-AD2763B48C3B}"/>
          </ac:spMkLst>
        </pc:spChg>
        <pc:spChg chg="add del">
          <ac:chgData name="Vitor kaviski" userId="a35ca18e10bcad5f" providerId="LiveId" clId="{3CAD0409-E198-43FA-B5FD-1C55ECD7946A}" dt="2023-03-03T12:45:29.968" v="135" actId="26606"/>
          <ac:spMkLst>
            <pc:docMk/>
            <pc:sldMk cId="3305436272" sldId="310"/>
            <ac:spMk id="85" creationId="{2EEF4763-EB4A-4A35-89EB-AD2763B48C3B}"/>
          </ac:spMkLst>
        </pc:spChg>
        <pc:spChg chg="add del">
          <ac:chgData name="Vitor kaviski" userId="a35ca18e10bcad5f" providerId="LiveId" clId="{3CAD0409-E198-43FA-B5FD-1C55ECD7946A}" dt="2023-03-03T12:46:00.528" v="138" actId="26606"/>
          <ac:spMkLst>
            <pc:docMk/>
            <pc:sldMk cId="3305436272" sldId="310"/>
            <ac:spMk id="88" creationId="{54B9C16B-AC4A-44ED-9075-F76549B46E7C}"/>
          </ac:spMkLst>
        </pc:spChg>
        <pc:spChg chg="add del">
          <ac:chgData name="Vitor kaviski" userId="a35ca18e10bcad5f" providerId="LiveId" clId="{3CAD0409-E198-43FA-B5FD-1C55ECD7946A}" dt="2023-03-03T12:46:00.528" v="138" actId="26606"/>
          <ac:spMkLst>
            <pc:docMk/>
            <pc:sldMk cId="3305436272" sldId="310"/>
            <ac:spMk id="94" creationId="{B53044DC-4918-43DA-B49D-91673C6C9485}"/>
          </ac:spMkLst>
        </pc:spChg>
        <pc:grpChg chg="del">
          <ac:chgData name="Vitor kaviski" userId="a35ca18e10bcad5f" providerId="LiveId" clId="{3CAD0409-E198-43FA-B5FD-1C55ECD7946A}" dt="2023-03-03T12:42:28.288" v="69"/>
          <ac:grpSpMkLst>
            <pc:docMk/>
            <pc:sldMk cId="3305436272" sldId="310"/>
            <ac:grpSpMk id="14" creationId="{85BE3A7E-6A3F-401E-A025-BBB8FDB8DD30}"/>
          </ac:grpSpMkLst>
        </pc:grpChg>
        <pc:grpChg chg="add del">
          <ac:chgData name="Vitor kaviski" userId="a35ca18e10bcad5f" providerId="LiveId" clId="{3CAD0409-E198-43FA-B5FD-1C55ECD7946A}" dt="2023-03-03T12:43:21.988" v="79" actId="26606"/>
          <ac:grpSpMkLst>
            <pc:docMk/>
            <pc:sldMk cId="3305436272" sldId="310"/>
            <ac:grpSpMk id="15" creationId="{62A2FEB6-F419-4684-9ABC-9E32E012E8B7}"/>
          </ac:grpSpMkLst>
        </pc:grpChg>
        <pc:grpChg chg="del">
          <ac:chgData name="Vitor kaviski" userId="a35ca18e10bcad5f" providerId="LiveId" clId="{3CAD0409-E198-43FA-B5FD-1C55ECD7946A}" dt="2023-03-03T12:42:28.288" v="69"/>
          <ac:grpSpMkLst>
            <pc:docMk/>
            <pc:sldMk cId="3305436272" sldId="310"/>
            <ac:grpSpMk id="45" creationId="{F4E035BE-9FF4-43D3-BC25-CF582D7FF85E}"/>
          </ac:grpSpMkLst>
        </pc:grpChg>
        <pc:grpChg chg="add del">
          <ac:chgData name="Vitor kaviski" userId="a35ca18e10bcad5f" providerId="LiveId" clId="{3CAD0409-E198-43FA-B5FD-1C55ECD7946A}" dt="2023-03-03T12:43:21.988" v="79" actId="26606"/>
          <ac:grpSpMkLst>
            <pc:docMk/>
            <pc:sldMk cId="3305436272" sldId="310"/>
            <ac:grpSpMk id="48" creationId="{1DCE6B36-1420-43AB-86CF-4E653A517B9C}"/>
          </ac:grpSpMkLst>
        </pc:grpChg>
        <pc:grpChg chg="add del">
          <ac:chgData name="Vitor kaviski" userId="a35ca18e10bcad5f" providerId="LiveId" clId="{3CAD0409-E198-43FA-B5FD-1C55ECD7946A}" dt="2023-03-03T12:43:36.195" v="87" actId="26606"/>
          <ac:grpSpMkLst>
            <pc:docMk/>
            <pc:sldMk cId="3305436272" sldId="310"/>
            <ac:grpSpMk id="57" creationId="{85BE3A7E-6A3F-401E-A025-BBB8FDB8DD30}"/>
          </ac:grpSpMkLst>
        </pc:grpChg>
        <pc:grpChg chg="add del">
          <ac:chgData name="Vitor kaviski" userId="a35ca18e10bcad5f" providerId="LiveId" clId="{3CAD0409-E198-43FA-B5FD-1C55ECD7946A}" dt="2023-03-03T12:43:36.195" v="87" actId="26606"/>
          <ac:grpSpMkLst>
            <pc:docMk/>
            <pc:sldMk cId="3305436272" sldId="310"/>
            <ac:grpSpMk id="60" creationId="{F4E035BE-9FF4-43D3-BC25-CF582D7FF85E}"/>
          </ac:grpSpMkLst>
        </pc:grpChg>
        <pc:grpChg chg="add del">
          <ac:chgData name="Vitor kaviski" userId="a35ca18e10bcad5f" providerId="LiveId" clId="{3CAD0409-E198-43FA-B5FD-1C55ECD7946A}" dt="2023-03-03T12:45:28.981" v="133" actId="26606"/>
          <ac:grpSpMkLst>
            <pc:docMk/>
            <pc:sldMk cId="3305436272" sldId="310"/>
            <ac:grpSpMk id="61" creationId="{85BE3A7E-6A3F-401E-A025-BBB8FDB8DD30}"/>
          </ac:grpSpMkLst>
        </pc:grpChg>
        <pc:grpChg chg="add del">
          <ac:chgData name="Vitor kaviski" userId="a35ca18e10bcad5f" providerId="LiveId" clId="{3CAD0409-E198-43FA-B5FD-1C55ECD7946A}" dt="2023-03-03T12:43:41.560" v="95" actId="26606"/>
          <ac:grpSpMkLst>
            <pc:docMk/>
            <pc:sldMk cId="3305436272" sldId="310"/>
            <ac:grpSpMk id="74" creationId="{85BE3A7E-6A3F-401E-A025-BBB8FDB8DD30}"/>
          </ac:grpSpMkLst>
        </pc:grpChg>
        <pc:grpChg chg="add del">
          <ac:chgData name="Vitor kaviski" userId="a35ca18e10bcad5f" providerId="LiveId" clId="{3CAD0409-E198-43FA-B5FD-1C55ECD7946A}" dt="2023-03-03T12:45:28.981" v="133" actId="26606"/>
          <ac:grpSpMkLst>
            <pc:docMk/>
            <pc:sldMk cId="3305436272" sldId="310"/>
            <ac:grpSpMk id="75" creationId="{F4E035BE-9FF4-43D3-BC25-CF582D7FF85E}"/>
          </ac:grpSpMkLst>
        </pc:grpChg>
        <pc:grpChg chg="add del">
          <ac:chgData name="Vitor kaviski" userId="a35ca18e10bcad5f" providerId="LiveId" clId="{3CAD0409-E198-43FA-B5FD-1C55ECD7946A}" dt="2023-03-03T12:43:41.560" v="95" actId="26606"/>
          <ac:grpSpMkLst>
            <pc:docMk/>
            <pc:sldMk cId="3305436272" sldId="310"/>
            <ac:grpSpMk id="81" creationId="{F4E035BE-9FF4-43D3-BC25-CF582D7FF85E}"/>
          </ac:grpSpMkLst>
        </pc:grpChg>
        <pc:grpChg chg="add del">
          <ac:chgData name="Vitor kaviski" userId="a35ca18e10bcad5f" providerId="LiveId" clId="{3CAD0409-E198-43FA-B5FD-1C55ECD7946A}" dt="2023-03-03T12:46:00.528" v="138" actId="26606"/>
          <ac:grpSpMkLst>
            <pc:docMk/>
            <pc:sldMk cId="3305436272" sldId="310"/>
            <ac:grpSpMk id="89" creationId="{62A2FEB6-F419-4684-9ABC-9E32E012E8B7}"/>
          </ac:grpSpMkLst>
        </pc:grpChg>
        <pc:grpChg chg="add del">
          <ac:chgData name="Vitor kaviski" userId="a35ca18e10bcad5f" providerId="LiveId" clId="{3CAD0409-E198-43FA-B5FD-1C55ECD7946A}" dt="2023-03-03T12:46:00.528" v="138" actId="26606"/>
          <ac:grpSpMkLst>
            <pc:docMk/>
            <pc:sldMk cId="3305436272" sldId="310"/>
            <ac:grpSpMk id="95" creationId="{1DCE6B36-1420-43AB-86CF-4E653A517B9C}"/>
          </ac:grpSpMkLst>
        </pc:grpChg>
        <pc:grpChg chg="add del">
          <ac:chgData name="Vitor kaviski" userId="a35ca18e10bcad5f" providerId="LiveId" clId="{3CAD0409-E198-43FA-B5FD-1C55ECD7946A}" dt="2023-03-03T12:46:00.528" v="138" actId="26606"/>
          <ac:grpSpMkLst>
            <pc:docMk/>
            <pc:sldMk cId="3305436272" sldId="310"/>
            <ac:grpSpMk id="119" creationId="{2AA951EB-D92C-4664-B069-0950B110D744}"/>
          </ac:grpSpMkLst>
        </pc:grpChg>
        <pc:grpChg chg="add del">
          <ac:chgData name="Vitor kaviski" userId="a35ca18e10bcad5f" providerId="LiveId" clId="{3CAD0409-E198-43FA-B5FD-1C55ECD7946A}" dt="2023-03-03T12:46:00.528" v="138" actId="26606"/>
          <ac:grpSpMkLst>
            <pc:docMk/>
            <pc:sldMk cId="3305436272" sldId="310"/>
            <ac:grpSpMk id="123" creationId="{50A7EA83-60DF-47D8-8538-E7F234A4CAFA}"/>
          </ac:grpSpMkLst>
        </pc:grpChg>
        <pc:graphicFrameChg chg="add del">
          <ac:chgData name="Vitor kaviski" userId="a35ca18e10bcad5f" providerId="LiveId" clId="{3CAD0409-E198-43FA-B5FD-1C55ECD7946A}" dt="2023-03-03T12:43:21.988" v="79" actId="26606"/>
          <ac:graphicFrameMkLst>
            <pc:docMk/>
            <pc:sldMk cId="3305436272" sldId="310"/>
            <ac:graphicFrameMk id="9" creationId="{F094872C-83E4-4068-FA4C-E79F269AE201}"/>
          </ac:graphicFrameMkLst>
        </pc:graphicFrameChg>
        <pc:graphicFrameChg chg="add del">
          <ac:chgData name="Vitor kaviski" userId="a35ca18e10bcad5f" providerId="LiveId" clId="{3CAD0409-E198-43FA-B5FD-1C55ECD7946A}" dt="2023-03-03T12:43:34.916" v="85" actId="26606"/>
          <ac:graphicFrameMkLst>
            <pc:docMk/>
            <pc:sldMk cId="3305436272" sldId="310"/>
            <ac:graphicFrameMk id="11" creationId="{D3835B10-E040-A1B5-1527-5E3825D64D2E}"/>
          </ac:graphicFrameMkLst>
        </pc:graphicFrameChg>
        <pc:graphicFrameChg chg="add del">
          <ac:chgData name="Vitor kaviski" userId="a35ca18e10bcad5f" providerId="LiveId" clId="{3CAD0409-E198-43FA-B5FD-1C55ECD7946A}" dt="2023-03-03T12:45:28.378" v="131" actId="26606"/>
          <ac:graphicFrameMkLst>
            <pc:docMk/>
            <pc:sldMk cId="3305436272" sldId="310"/>
            <ac:graphicFrameMk id="17" creationId="{02F4B017-4219-F1BB-3003-0AD538B5E44C}"/>
          </ac:graphicFrameMkLst>
        </pc:graphicFrameChg>
        <pc:graphicFrameChg chg="add del">
          <ac:chgData name="Vitor kaviski" userId="a35ca18e10bcad5f" providerId="LiveId" clId="{3CAD0409-E198-43FA-B5FD-1C55ECD7946A}" dt="2023-03-03T12:43:37.242" v="89" actId="26606"/>
          <ac:graphicFrameMkLst>
            <pc:docMk/>
            <pc:sldMk cId="3305436272" sldId="310"/>
            <ac:graphicFrameMk id="65" creationId="{D91543B2-C3DE-F07A-CD64-DD2EC08812A7}"/>
          </ac:graphicFrameMkLst>
        </pc:graphicFrameChg>
        <pc:graphicFrameChg chg="add del">
          <ac:chgData name="Vitor kaviski" userId="a35ca18e10bcad5f" providerId="LiveId" clId="{3CAD0409-E198-43FA-B5FD-1C55ECD7946A}" dt="2023-03-03T12:43:39.318" v="91" actId="26606"/>
          <ac:graphicFrameMkLst>
            <pc:docMk/>
            <pc:sldMk cId="3305436272" sldId="310"/>
            <ac:graphicFrameMk id="68" creationId="{5EF6FEB4-FD5E-50FC-6D4E-E2F80B9C395C}"/>
          </ac:graphicFrameMkLst>
        </pc:graphicFrameChg>
        <pc:graphicFrameChg chg="add del">
          <ac:chgData name="Vitor kaviski" userId="a35ca18e10bcad5f" providerId="LiveId" clId="{3CAD0409-E198-43FA-B5FD-1C55ECD7946A}" dt="2023-03-03T12:43:40.573" v="93" actId="26606"/>
          <ac:graphicFrameMkLst>
            <pc:docMk/>
            <pc:sldMk cId="3305436272" sldId="310"/>
            <ac:graphicFrameMk id="71" creationId="{D3835B10-E040-A1B5-1527-5E3825D64D2E}"/>
          </ac:graphicFrameMkLst>
        </pc:graphicFrameChg>
        <pc:graphicFrameChg chg="add del">
          <ac:chgData name="Vitor kaviski" userId="a35ca18e10bcad5f" providerId="LiveId" clId="{3CAD0409-E198-43FA-B5FD-1C55ECD7946A}" dt="2023-03-03T12:43:25.834" v="81" actId="26606"/>
          <ac:graphicFrameMkLst>
            <pc:docMk/>
            <pc:sldMk cId="3305436272" sldId="310"/>
            <ac:graphicFrameMk id="80" creationId="{3381E7A3-96DF-EA8F-1081-ED53F9B42A04}"/>
          </ac:graphicFrameMkLst>
        </pc:graphicFrameChg>
        <pc:graphicFrameChg chg="add del">
          <ac:chgData name="Vitor kaviski" userId="a35ca18e10bcad5f" providerId="LiveId" clId="{3CAD0409-E198-43FA-B5FD-1C55ECD7946A}" dt="2023-03-03T12:45:29.968" v="135" actId="26606"/>
          <ac:graphicFrameMkLst>
            <pc:docMk/>
            <pc:sldMk cId="3305436272" sldId="310"/>
            <ac:graphicFrameMk id="86" creationId="{328B0BF3-AC82-96AB-9E63-61F4A0EE7E98}"/>
          </ac:graphicFrameMkLst>
        </pc:graphicFrameChg>
        <pc:graphicFrameChg chg="add mod">
          <ac:chgData name="Vitor kaviski" userId="a35ca18e10bcad5f" providerId="LiveId" clId="{3CAD0409-E198-43FA-B5FD-1C55ECD7946A}" dt="2023-03-06T16:35:02.775" v="781" actId="1076"/>
          <ac:graphicFrameMkLst>
            <pc:docMk/>
            <pc:sldMk cId="3305436272" sldId="310"/>
            <ac:graphicFrameMk id="114" creationId="{A6982982-7FFC-53D6-3484-A4EF85352D69}"/>
          </ac:graphicFrameMkLst>
        </pc:graphicFrameChg>
        <pc:picChg chg="add del">
          <ac:chgData name="Vitor kaviski" userId="a35ca18e10bcad5f" providerId="LiveId" clId="{3CAD0409-E198-43FA-B5FD-1C55ECD7946A}" dt="2023-03-03T12:43:21.988" v="79" actId="26606"/>
          <ac:picMkLst>
            <pc:docMk/>
            <pc:sldMk cId="3305436272" sldId="310"/>
            <ac:picMk id="44" creationId="{3E94A106-9341-485C-9057-9D62B2BD083F}"/>
          </ac:picMkLst>
        </pc:picChg>
        <pc:picChg chg="add del">
          <ac:chgData name="Vitor kaviski" userId="a35ca18e10bcad5f" providerId="LiveId" clId="{3CAD0409-E198-43FA-B5FD-1C55ECD7946A}" dt="2023-03-03T12:43:21.988" v="79" actId="26606"/>
          <ac:picMkLst>
            <pc:docMk/>
            <pc:sldMk cId="3305436272" sldId="310"/>
            <ac:picMk id="77" creationId="{9BE36DBF-0333-4D36-A5BF-81FDA2406FE9}"/>
          </ac:picMkLst>
        </pc:picChg>
        <pc:picChg chg="add del">
          <ac:chgData name="Vitor kaviski" userId="a35ca18e10bcad5f" providerId="LiveId" clId="{3CAD0409-E198-43FA-B5FD-1C55ECD7946A}" dt="2023-03-03T12:46:00.528" v="138" actId="26606"/>
          <ac:picMkLst>
            <pc:docMk/>
            <pc:sldMk cId="3305436272" sldId="310"/>
            <ac:picMk id="93" creationId="{3E94A106-9341-485C-9057-9D62B2BD083F}"/>
          </ac:picMkLst>
        </pc:picChg>
        <pc:picChg chg="add del">
          <ac:chgData name="Vitor kaviski" userId="a35ca18e10bcad5f" providerId="LiveId" clId="{3CAD0409-E198-43FA-B5FD-1C55ECD7946A}" dt="2023-03-03T12:46:00.528" v="138" actId="26606"/>
          <ac:picMkLst>
            <pc:docMk/>
            <pc:sldMk cId="3305436272" sldId="310"/>
            <ac:picMk id="113" creationId="{9BE36DBF-0333-4D36-A5BF-81FDA2406FE9}"/>
          </ac:picMkLst>
        </pc:picChg>
        <pc:cxnChg chg="add del">
          <ac:chgData name="Vitor kaviski" userId="a35ca18e10bcad5f" providerId="LiveId" clId="{3CAD0409-E198-43FA-B5FD-1C55ECD7946A}" dt="2023-03-03T12:43:36.195" v="87" actId="26606"/>
          <ac:cxnSpMkLst>
            <pc:docMk/>
            <pc:sldMk cId="3305436272" sldId="310"/>
            <ac:cxnSpMk id="43" creationId="{085ECEC0-FF5D-4348-92C7-1EA7C61E770C}"/>
          </ac:cxnSpMkLst>
        </pc:cxnChg>
        <pc:cxnChg chg="del">
          <ac:chgData name="Vitor kaviski" userId="a35ca18e10bcad5f" providerId="LiveId" clId="{3CAD0409-E198-43FA-B5FD-1C55ECD7946A}" dt="2023-03-03T12:42:28.288" v="69"/>
          <ac:cxnSpMkLst>
            <pc:docMk/>
            <pc:sldMk cId="3305436272" sldId="310"/>
            <ac:cxnSpMk id="56" creationId="{085ECEC0-FF5D-4348-92C7-1EA7C61E770C}"/>
          </ac:cxnSpMkLst>
        </pc:cxnChg>
        <pc:cxnChg chg="add del">
          <ac:chgData name="Vitor kaviski" userId="a35ca18e10bcad5f" providerId="LiveId" clId="{3CAD0409-E198-43FA-B5FD-1C55ECD7946A}" dt="2023-03-03T12:45:28.981" v="133" actId="26606"/>
          <ac:cxnSpMkLst>
            <pc:docMk/>
            <pc:sldMk cId="3305436272" sldId="310"/>
            <ac:cxnSpMk id="69" creationId="{085ECEC0-FF5D-4348-92C7-1EA7C61E770C}"/>
          </ac:cxnSpMkLst>
        </pc:cxnChg>
        <pc:cxnChg chg="add del">
          <ac:chgData name="Vitor kaviski" userId="a35ca18e10bcad5f" providerId="LiveId" clId="{3CAD0409-E198-43FA-B5FD-1C55ECD7946A}" dt="2023-03-03T12:43:41.560" v="95" actId="26606"/>
          <ac:cxnSpMkLst>
            <pc:docMk/>
            <pc:sldMk cId="3305436272" sldId="310"/>
            <ac:cxnSpMk id="76" creationId="{085ECEC0-FF5D-4348-92C7-1EA7C61E770C}"/>
          </ac:cxnSpMkLst>
        </pc:cxnChg>
      </pc:sldChg>
      <pc:sldChg chg="addSp delSp modSp add mod setBg setClrOvrMap delDesignElem">
        <pc:chgData name="Vitor kaviski" userId="a35ca18e10bcad5f" providerId="LiveId" clId="{3CAD0409-E198-43FA-B5FD-1C55ECD7946A}" dt="2023-03-06T16:34:45.681" v="777" actId="14100"/>
        <pc:sldMkLst>
          <pc:docMk/>
          <pc:sldMk cId="1932345433" sldId="311"/>
        </pc:sldMkLst>
        <pc:spChg chg="mod">
          <ac:chgData name="Vitor kaviski" userId="a35ca18e10bcad5f" providerId="LiveId" clId="{3CAD0409-E198-43FA-B5FD-1C55ECD7946A}" dt="2023-03-03T12:59:07.880" v="392" actId="26606"/>
          <ac:spMkLst>
            <pc:docMk/>
            <pc:sldMk cId="1932345433" sldId="311"/>
            <ac:spMk id="4" creationId="{12A57E62-2B0D-881E-A5A4-1AA416D2AA29}"/>
          </ac:spMkLst>
        </pc:spChg>
        <pc:spChg chg="add del mod">
          <ac:chgData name="Vitor kaviski" userId="a35ca18e10bcad5f" providerId="LiveId" clId="{3CAD0409-E198-43FA-B5FD-1C55ECD7946A}" dt="2023-03-03T12:58:59.702" v="385" actId="26606"/>
          <ac:spMkLst>
            <pc:docMk/>
            <pc:sldMk cId="1932345433" sldId="311"/>
            <ac:spMk id="6" creationId="{3038C857-814D-9206-6FC4-EC65B0DC75E9}"/>
          </ac:spMkLst>
        </pc:spChg>
        <pc:spChg chg="add del">
          <ac:chgData name="Vitor kaviski" userId="a35ca18e10bcad5f" providerId="LiveId" clId="{3CAD0409-E198-43FA-B5FD-1C55ECD7946A}" dt="2023-03-03T12:59:07.880" v="392" actId="26606"/>
          <ac:spMkLst>
            <pc:docMk/>
            <pc:sldMk cId="1932345433" sldId="311"/>
            <ac:spMk id="9" creationId="{E79AA19A-D2E5-47F2-AF0A-1AF60D42CCBD}"/>
          </ac:spMkLst>
        </pc:spChg>
        <pc:spChg chg="del">
          <ac:chgData name="Vitor kaviski" userId="a35ca18e10bcad5f" providerId="LiveId" clId="{3CAD0409-E198-43FA-B5FD-1C55ECD7946A}" dt="2023-03-03T12:47:17.140" v="178"/>
          <ac:spMkLst>
            <pc:docMk/>
            <pc:sldMk cId="1932345433" sldId="311"/>
            <ac:spMk id="11" creationId="{E978A47D-4F17-40FE-AB70-7AF78A9575EB}"/>
          </ac:spMkLst>
        </pc:spChg>
        <pc:spChg chg="add del">
          <ac:chgData name="Vitor kaviski" userId="a35ca18e10bcad5f" providerId="LiveId" clId="{3CAD0409-E198-43FA-B5FD-1C55ECD7946A}" dt="2023-03-03T12:48:13.107" v="185" actId="26606"/>
          <ac:spMkLst>
            <pc:docMk/>
            <pc:sldMk cId="1932345433" sldId="311"/>
            <ac:spMk id="12" creationId="{54B9C16B-AC4A-44ED-9075-F76549B46E7C}"/>
          </ac:spMkLst>
        </pc:spChg>
        <pc:spChg chg="add del">
          <ac:chgData name="Vitor kaviski" userId="a35ca18e10bcad5f" providerId="LiveId" clId="{3CAD0409-E198-43FA-B5FD-1C55ECD7946A}" dt="2023-03-03T12:48:13.107" v="185" actId="26606"/>
          <ac:spMkLst>
            <pc:docMk/>
            <pc:sldMk cId="1932345433" sldId="311"/>
            <ac:spMk id="45" creationId="{B53044DC-4918-43DA-B49D-91673C6C9485}"/>
          </ac:spMkLst>
        </pc:spChg>
        <pc:spChg chg="add del">
          <ac:chgData name="Vitor kaviski" userId="a35ca18e10bcad5f" providerId="LiveId" clId="{3CAD0409-E198-43FA-B5FD-1C55ECD7946A}" dt="2023-03-03T12:59:07.880" v="392" actId="26606"/>
          <ac:spMkLst>
            <pc:docMk/>
            <pc:sldMk cId="1932345433" sldId="311"/>
            <ac:spMk id="58" creationId="{092ADBCF-B973-4C52-B740-4963E95B35C5}"/>
          </ac:spMkLst>
        </pc:spChg>
        <pc:spChg chg="add del">
          <ac:chgData name="Vitor kaviski" userId="a35ca18e10bcad5f" providerId="LiveId" clId="{3CAD0409-E198-43FA-B5FD-1C55ECD7946A}" dt="2023-03-03T12:59:06.937" v="387" actId="26606"/>
          <ac:spMkLst>
            <pc:docMk/>
            <pc:sldMk cId="1932345433" sldId="311"/>
            <ac:spMk id="65" creationId="{2EEF4763-EB4A-4A35-89EB-AD2763B48C3B}"/>
          </ac:spMkLst>
        </pc:spChg>
        <pc:spChg chg="add del">
          <ac:chgData name="Vitor kaviski" userId="a35ca18e10bcad5f" providerId="LiveId" clId="{3CAD0409-E198-43FA-B5FD-1C55ECD7946A}" dt="2023-03-03T12:59:07.416" v="389" actId="26606"/>
          <ac:spMkLst>
            <pc:docMk/>
            <pc:sldMk cId="1932345433" sldId="311"/>
            <ac:spMk id="67" creationId="{2EEF4763-EB4A-4A35-89EB-AD2763B48C3B}"/>
          </ac:spMkLst>
        </pc:spChg>
        <pc:spChg chg="add del">
          <ac:chgData name="Vitor kaviski" userId="a35ca18e10bcad5f" providerId="LiveId" clId="{3CAD0409-E198-43FA-B5FD-1C55ECD7946A}" dt="2023-03-03T12:59:07.798" v="391" actId="26606"/>
          <ac:spMkLst>
            <pc:docMk/>
            <pc:sldMk cId="1932345433" sldId="311"/>
            <ac:spMk id="69" creationId="{C6270675-9512-4978-8583-36659256EE23}"/>
          </ac:spMkLst>
        </pc:spChg>
        <pc:grpChg chg="del">
          <ac:chgData name="Vitor kaviski" userId="a35ca18e10bcad5f" providerId="LiveId" clId="{3CAD0409-E198-43FA-B5FD-1C55ECD7946A}" dt="2023-03-03T12:47:17.140" v="178"/>
          <ac:grpSpMkLst>
            <pc:docMk/>
            <pc:sldMk cId="1932345433" sldId="311"/>
            <ac:grpSpMk id="13" creationId="{85BE3A7E-6A3F-401E-A025-BBB8FDB8DD30}"/>
          </ac:grpSpMkLst>
        </pc:grpChg>
        <pc:grpChg chg="add del">
          <ac:chgData name="Vitor kaviski" userId="a35ca18e10bcad5f" providerId="LiveId" clId="{3CAD0409-E198-43FA-B5FD-1C55ECD7946A}" dt="2023-03-03T12:48:13.107" v="185" actId="26606"/>
          <ac:grpSpMkLst>
            <pc:docMk/>
            <pc:sldMk cId="1932345433" sldId="311"/>
            <ac:grpSpMk id="14" creationId="{62A2FEB6-F419-4684-9ABC-9E32E012E8B7}"/>
          </ac:grpSpMkLst>
        </pc:grpChg>
        <pc:grpChg chg="add del">
          <ac:chgData name="Vitor kaviski" userId="a35ca18e10bcad5f" providerId="LiveId" clId="{3CAD0409-E198-43FA-B5FD-1C55ECD7946A}" dt="2023-03-03T12:59:07.880" v="392" actId="26606"/>
          <ac:grpSpMkLst>
            <pc:docMk/>
            <pc:sldMk cId="1932345433" sldId="311"/>
            <ac:grpSpMk id="16" creationId="{81F2BFD0-D896-4BA3-BA8F-0C866BD0246E}"/>
          </ac:grpSpMkLst>
        </pc:grpChg>
        <pc:grpChg chg="del">
          <ac:chgData name="Vitor kaviski" userId="a35ca18e10bcad5f" providerId="LiveId" clId="{3CAD0409-E198-43FA-B5FD-1C55ECD7946A}" dt="2023-03-03T12:47:17.140" v="178"/>
          <ac:grpSpMkLst>
            <pc:docMk/>
            <pc:sldMk cId="1932345433" sldId="311"/>
            <ac:grpSpMk id="44" creationId="{F4E035BE-9FF4-43D3-BC25-CF582D7FF85E}"/>
          </ac:grpSpMkLst>
        </pc:grpChg>
        <pc:grpChg chg="add del">
          <ac:chgData name="Vitor kaviski" userId="a35ca18e10bcad5f" providerId="LiveId" clId="{3CAD0409-E198-43FA-B5FD-1C55ECD7946A}" dt="2023-03-03T12:48:13.107" v="185" actId="26606"/>
          <ac:grpSpMkLst>
            <pc:docMk/>
            <pc:sldMk cId="1932345433" sldId="311"/>
            <ac:grpSpMk id="47" creationId="{1DCE6B36-1420-43AB-86CF-4E653A517B9C}"/>
          </ac:grpSpMkLst>
        </pc:grpChg>
        <pc:grpChg chg="add del">
          <ac:chgData name="Vitor kaviski" userId="a35ca18e10bcad5f" providerId="LiveId" clId="{3CAD0409-E198-43FA-B5FD-1C55ECD7946A}" dt="2023-03-03T12:59:07.880" v="392" actId="26606"/>
          <ac:grpSpMkLst>
            <pc:docMk/>
            <pc:sldMk cId="1932345433" sldId="311"/>
            <ac:grpSpMk id="59" creationId="{3FDD94EF-2C73-4E4C-8332-A75D8AC6BE3E}"/>
          </ac:grpSpMkLst>
        </pc:grpChg>
        <pc:graphicFrameChg chg="add del">
          <ac:chgData name="Vitor kaviski" userId="a35ca18e10bcad5f" providerId="LiveId" clId="{3CAD0409-E198-43FA-B5FD-1C55ECD7946A}" dt="2023-03-03T12:48:13.107" v="185" actId="26606"/>
          <ac:graphicFrameMkLst>
            <pc:docMk/>
            <pc:sldMk cId="1932345433" sldId="311"/>
            <ac:graphicFrameMk id="8" creationId="{8F61DF2A-8B7F-7196-B509-29E31A0FD4B7}"/>
          </ac:graphicFrameMkLst>
        </pc:graphicFrameChg>
        <pc:graphicFrameChg chg="add mod modGraphic">
          <ac:chgData name="Vitor kaviski" userId="a35ca18e10bcad5f" providerId="LiveId" clId="{3CAD0409-E198-43FA-B5FD-1C55ECD7946A}" dt="2023-03-06T16:34:45.681" v="777" actId="14100"/>
          <ac:graphicFrameMkLst>
            <pc:docMk/>
            <pc:sldMk cId="1932345433" sldId="311"/>
            <ac:graphicFrameMk id="60" creationId="{80DD8CAC-3091-03D7-B8F1-C9DF36ECC4D4}"/>
          </ac:graphicFrameMkLst>
        </pc:graphicFrameChg>
        <pc:picChg chg="add del">
          <ac:chgData name="Vitor kaviski" userId="a35ca18e10bcad5f" providerId="LiveId" clId="{3CAD0409-E198-43FA-B5FD-1C55ECD7946A}" dt="2023-03-03T12:59:07.880" v="392" actId="26606"/>
          <ac:picMkLst>
            <pc:docMk/>
            <pc:sldMk cId="1932345433" sldId="311"/>
            <ac:picMk id="10" creationId="{91A1E618-D29E-4367-8C34-500E34D05B1E}"/>
          </ac:picMkLst>
        </pc:picChg>
        <pc:picChg chg="add del">
          <ac:chgData name="Vitor kaviski" userId="a35ca18e10bcad5f" providerId="LiveId" clId="{3CAD0409-E198-43FA-B5FD-1C55ECD7946A}" dt="2023-03-03T12:48:13.107" v="185" actId="26606"/>
          <ac:picMkLst>
            <pc:docMk/>
            <pc:sldMk cId="1932345433" sldId="311"/>
            <ac:picMk id="43" creationId="{3E94A106-9341-485C-9057-9D62B2BD083F}"/>
          </ac:picMkLst>
        </pc:picChg>
        <pc:picChg chg="add del">
          <ac:chgData name="Vitor kaviski" userId="a35ca18e10bcad5f" providerId="LiveId" clId="{3CAD0409-E198-43FA-B5FD-1C55ECD7946A}" dt="2023-03-03T12:48:13.107" v="185" actId="26606"/>
          <ac:picMkLst>
            <pc:docMk/>
            <pc:sldMk cId="1932345433" sldId="311"/>
            <ac:picMk id="76" creationId="{9BE36DBF-0333-4D36-A5BF-81FDA2406FE9}"/>
          </ac:picMkLst>
        </pc:picChg>
        <pc:cxnChg chg="del">
          <ac:chgData name="Vitor kaviski" userId="a35ca18e10bcad5f" providerId="LiveId" clId="{3CAD0409-E198-43FA-B5FD-1C55ECD7946A}" dt="2023-03-03T12:47:17.140" v="178"/>
          <ac:cxnSpMkLst>
            <pc:docMk/>
            <pc:sldMk cId="1932345433" sldId="311"/>
            <ac:cxnSpMk id="42" creationId="{085ECEC0-FF5D-4348-92C7-1EA7C61E770C}"/>
          </ac:cxnSpMkLst>
        </pc:cxnChg>
      </pc:sldChg>
      <pc:sldChg chg="delSp add del setBg delDesignElem">
        <pc:chgData name="Vitor kaviski" userId="a35ca18e10bcad5f" providerId="LiveId" clId="{3CAD0409-E198-43FA-B5FD-1C55ECD7946A}" dt="2023-03-06T16:22:38.829" v="670" actId="2696"/>
        <pc:sldMkLst>
          <pc:docMk/>
          <pc:sldMk cId="104234005" sldId="312"/>
        </pc:sldMkLst>
        <pc:spChg chg="del">
          <ac:chgData name="Vitor kaviski" userId="a35ca18e10bcad5f" providerId="LiveId" clId="{3CAD0409-E198-43FA-B5FD-1C55ECD7946A}" dt="2023-03-06T16:21:51.126" v="665"/>
          <ac:spMkLst>
            <pc:docMk/>
            <pc:sldMk cId="104234005" sldId="312"/>
            <ac:spMk id="302" creationId="{046B922C-5BA7-4973-B12F-71A509E4BF13}"/>
          </ac:spMkLst>
        </pc:spChg>
        <pc:spChg chg="del">
          <ac:chgData name="Vitor kaviski" userId="a35ca18e10bcad5f" providerId="LiveId" clId="{3CAD0409-E198-43FA-B5FD-1C55ECD7946A}" dt="2023-03-06T16:21:51.126" v="665"/>
          <ac:spMkLst>
            <pc:docMk/>
            <pc:sldMk cId="104234005" sldId="312"/>
            <ac:spMk id="347" creationId="{F2B1468C-8227-4785-8776-7BDBDDF08F85}"/>
          </ac:spMkLst>
        </pc:spChg>
        <pc:grpChg chg="del">
          <ac:chgData name="Vitor kaviski" userId="a35ca18e10bcad5f" providerId="LiveId" clId="{3CAD0409-E198-43FA-B5FD-1C55ECD7946A}" dt="2023-03-06T16:21:51.126" v="665"/>
          <ac:grpSpMkLst>
            <pc:docMk/>
            <pc:sldMk cId="104234005" sldId="312"/>
            <ac:grpSpMk id="303" creationId="{96D34D8D-9EE9-4659-8C22-7551A95F96FA}"/>
          </ac:grpSpMkLst>
        </pc:grpChg>
        <pc:picChg chg="del">
          <ac:chgData name="Vitor kaviski" userId="a35ca18e10bcad5f" providerId="LiveId" clId="{3CAD0409-E198-43FA-B5FD-1C55ECD7946A}" dt="2023-03-06T16:21:51.126" v="665"/>
          <ac:picMkLst>
            <pc:docMk/>
            <pc:sldMk cId="104234005" sldId="312"/>
            <ac:picMk id="306" creationId="{2FB01CCF-839B-4126-9BF9-132C64D8A1AA}"/>
          </ac:picMkLst>
        </pc:picChg>
      </pc:sldChg>
      <pc:sldChg chg="addSp delSp add del setBg delDesignElem">
        <pc:chgData name="Vitor kaviski" userId="a35ca18e10bcad5f" providerId="LiveId" clId="{3CAD0409-E198-43FA-B5FD-1C55ECD7946A}" dt="2023-03-06T16:26:25.355" v="705"/>
        <pc:sldMkLst>
          <pc:docMk/>
          <pc:sldMk cId="3898150046" sldId="329"/>
        </pc:sldMkLst>
        <pc:spChg chg="add del">
          <ac:chgData name="Vitor kaviski" userId="a35ca18e10bcad5f" providerId="LiveId" clId="{3CAD0409-E198-43FA-B5FD-1C55ECD7946A}" dt="2023-03-06T16:26:25.355" v="705"/>
          <ac:spMkLst>
            <pc:docMk/>
            <pc:sldMk cId="3898150046" sldId="329"/>
            <ac:spMk id="71" creationId="{4B24F6DB-F114-44A7-BB56-D401884E4E7F}"/>
          </ac:spMkLst>
        </pc:spChg>
        <pc:grpChg chg="add del">
          <ac:chgData name="Vitor kaviski" userId="a35ca18e10bcad5f" providerId="LiveId" clId="{3CAD0409-E198-43FA-B5FD-1C55ECD7946A}" dt="2023-03-06T16:26:25.355" v="705"/>
          <ac:grpSpMkLst>
            <pc:docMk/>
            <pc:sldMk cId="3898150046" sldId="329"/>
            <ac:grpSpMk id="11" creationId="{FF5EAD09-B81D-415F-8BCF-73C81AE05F21}"/>
          </ac:grpSpMkLst>
        </pc:grpChg>
        <pc:grpChg chg="add del">
          <ac:chgData name="Vitor kaviski" userId="a35ca18e10bcad5f" providerId="LiveId" clId="{3CAD0409-E198-43FA-B5FD-1C55ECD7946A}" dt="2023-03-06T16:26:25.355" v="705"/>
          <ac:grpSpMkLst>
            <pc:docMk/>
            <pc:sldMk cId="3898150046" sldId="329"/>
            <ac:grpSpMk id="67" creationId="{9BE10567-6165-46A7-867D-4690A16B46D6}"/>
          </ac:grpSpMkLst>
        </pc:grpChg>
        <pc:grpChg chg="add del">
          <ac:chgData name="Vitor kaviski" userId="a35ca18e10bcad5f" providerId="LiveId" clId="{3CAD0409-E198-43FA-B5FD-1C55ECD7946A}" dt="2023-03-06T16:26:25.355" v="705"/>
          <ac:grpSpMkLst>
            <pc:docMk/>
            <pc:sldMk cId="3898150046" sldId="329"/>
            <ac:grpSpMk id="73" creationId="{4DB50ECD-225E-4F81-AF7B-706DD05F3BA8}"/>
          </ac:grpSpMkLst>
        </pc:grpChg>
        <pc:picChg chg="add del">
          <ac:chgData name="Vitor kaviski" userId="a35ca18e10bcad5f" providerId="LiveId" clId="{3CAD0409-E198-43FA-B5FD-1C55ECD7946A}" dt="2023-03-06T16:26:25.355" v="705"/>
          <ac:picMkLst>
            <pc:docMk/>
            <pc:sldMk cId="3898150046" sldId="329"/>
            <ac:picMk id="9" creationId="{9ACD3AF8-B16E-4174-8C1A-41F683C4AF8A}"/>
          </ac:picMkLst>
        </pc:picChg>
      </pc:sldChg>
      <pc:sldChg chg="addSp delSp modSp add mod setBg setClrOvrMap delDesignElem">
        <pc:chgData name="Vitor kaviski" userId="a35ca18e10bcad5f" providerId="LiveId" clId="{3CAD0409-E198-43FA-B5FD-1C55ECD7946A}" dt="2023-03-06T16:33:35.119" v="763" actId="1076"/>
        <pc:sldMkLst>
          <pc:docMk/>
          <pc:sldMk cId="3806567072" sldId="344"/>
        </pc:sldMkLst>
        <pc:spChg chg="del">
          <ac:chgData name="Vitor kaviski" userId="a35ca18e10bcad5f" providerId="LiveId" clId="{3CAD0409-E198-43FA-B5FD-1C55ECD7946A}" dt="2023-03-06T16:21:59.922" v="667"/>
          <ac:spMkLst>
            <pc:docMk/>
            <pc:sldMk cId="3806567072" sldId="344"/>
            <ac:spMk id="302" creationId="{046B922C-5BA7-4973-B12F-71A509E4BF13}"/>
          </ac:spMkLst>
        </pc:spChg>
        <pc:spChg chg="del">
          <ac:chgData name="Vitor kaviski" userId="a35ca18e10bcad5f" providerId="LiveId" clId="{3CAD0409-E198-43FA-B5FD-1C55ECD7946A}" dt="2023-03-06T16:21:59.922" v="667"/>
          <ac:spMkLst>
            <pc:docMk/>
            <pc:sldMk cId="3806567072" sldId="344"/>
            <ac:spMk id="347" creationId="{F2B1468C-8227-4785-8776-7BDBDDF08F85}"/>
          </ac:spMkLst>
        </pc:spChg>
        <pc:spChg chg="add">
          <ac:chgData name="Vitor kaviski" userId="a35ca18e10bcad5f" providerId="LiveId" clId="{3CAD0409-E198-43FA-B5FD-1C55ECD7946A}" dt="2023-03-06T16:22:15.541" v="668" actId="26606"/>
          <ac:spMkLst>
            <pc:docMk/>
            <pc:sldMk cId="3806567072" sldId="344"/>
            <ac:spMk id="356" creationId="{046B922C-5BA7-4973-B12F-71A509E4BF13}"/>
          </ac:spMkLst>
        </pc:spChg>
        <pc:spChg chg="add">
          <ac:chgData name="Vitor kaviski" userId="a35ca18e10bcad5f" providerId="LiveId" clId="{3CAD0409-E198-43FA-B5FD-1C55ECD7946A}" dt="2023-03-06T16:22:15.541" v="668" actId="26606"/>
          <ac:spMkLst>
            <pc:docMk/>
            <pc:sldMk cId="3806567072" sldId="344"/>
            <ac:spMk id="401" creationId="{F2B1468C-8227-4785-8776-7BDBDDF08F85}"/>
          </ac:spMkLst>
        </pc:spChg>
        <pc:grpChg chg="del">
          <ac:chgData name="Vitor kaviski" userId="a35ca18e10bcad5f" providerId="LiveId" clId="{3CAD0409-E198-43FA-B5FD-1C55ECD7946A}" dt="2023-03-06T16:21:59.922" v="667"/>
          <ac:grpSpMkLst>
            <pc:docMk/>
            <pc:sldMk cId="3806567072" sldId="344"/>
            <ac:grpSpMk id="303" creationId="{96D34D8D-9EE9-4659-8C22-7551A95F96FA}"/>
          </ac:grpSpMkLst>
        </pc:grpChg>
        <pc:grpChg chg="add">
          <ac:chgData name="Vitor kaviski" userId="a35ca18e10bcad5f" providerId="LiveId" clId="{3CAD0409-E198-43FA-B5FD-1C55ECD7946A}" dt="2023-03-06T16:22:15.541" v="668" actId="26606"/>
          <ac:grpSpMkLst>
            <pc:docMk/>
            <pc:sldMk cId="3806567072" sldId="344"/>
            <ac:grpSpMk id="358" creationId="{96D34D8D-9EE9-4659-8C22-7551A95F96FA}"/>
          </ac:grpSpMkLst>
        </pc:grpChg>
        <pc:graphicFrameChg chg="mod modGraphic">
          <ac:chgData name="Vitor kaviski" userId="a35ca18e10bcad5f" providerId="LiveId" clId="{3CAD0409-E198-43FA-B5FD-1C55ECD7946A}" dt="2023-03-06T16:33:35.119" v="763" actId="1076"/>
          <ac:graphicFrameMkLst>
            <pc:docMk/>
            <pc:sldMk cId="3806567072" sldId="344"/>
            <ac:graphicFrameMk id="351" creationId="{5D70D763-0547-6DD4-7295-6360B1FA3AA6}"/>
          </ac:graphicFrameMkLst>
        </pc:graphicFrameChg>
        <pc:picChg chg="del">
          <ac:chgData name="Vitor kaviski" userId="a35ca18e10bcad5f" providerId="LiveId" clId="{3CAD0409-E198-43FA-B5FD-1C55ECD7946A}" dt="2023-03-06T16:21:59.922" v="667"/>
          <ac:picMkLst>
            <pc:docMk/>
            <pc:sldMk cId="3806567072" sldId="344"/>
            <ac:picMk id="306" creationId="{2FB01CCF-839B-4126-9BF9-132C64D8A1AA}"/>
          </ac:picMkLst>
        </pc:picChg>
        <pc:picChg chg="add">
          <ac:chgData name="Vitor kaviski" userId="a35ca18e10bcad5f" providerId="LiveId" clId="{3CAD0409-E198-43FA-B5FD-1C55ECD7946A}" dt="2023-03-06T16:22:15.541" v="668" actId="26606"/>
          <ac:picMkLst>
            <pc:docMk/>
            <pc:sldMk cId="3806567072" sldId="344"/>
            <ac:picMk id="399" creationId="{2FB01CCF-839B-4126-9BF9-132C64D8A1AA}"/>
          </ac:picMkLst>
        </pc:picChg>
      </pc:sldChg>
      <pc:sldChg chg="add del setBg">
        <pc:chgData name="Vitor kaviski" userId="a35ca18e10bcad5f" providerId="LiveId" clId="{3CAD0409-E198-43FA-B5FD-1C55ECD7946A}" dt="2023-03-06T16:25:08.983" v="683" actId="47"/>
        <pc:sldMkLst>
          <pc:docMk/>
          <pc:sldMk cId="296181813" sldId="345"/>
        </pc:sldMkLst>
      </pc:sldChg>
      <pc:sldChg chg="addSp delSp add del setBg delDesignElem">
        <pc:chgData name="Vitor kaviski" userId="a35ca18e10bcad5f" providerId="LiveId" clId="{3CAD0409-E198-43FA-B5FD-1C55ECD7946A}" dt="2023-03-06T16:26:20.748" v="702"/>
        <pc:sldMkLst>
          <pc:docMk/>
          <pc:sldMk cId="3428549589" sldId="345"/>
        </pc:sldMkLst>
        <pc:spChg chg="add del">
          <ac:chgData name="Vitor kaviski" userId="a35ca18e10bcad5f" providerId="LiveId" clId="{3CAD0409-E198-43FA-B5FD-1C55ECD7946A}" dt="2023-03-06T16:26:20.748" v="702"/>
          <ac:spMkLst>
            <pc:docMk/>
            <pc:sldMk cId="3428549589" sldId="345"/>
            <ac:spMk id="10" creationId="{6BFC9644-673A-459F-B3C5-9310A4E50E3B}"/>
          </ac:spMkLst>
        </pc:spChg>
        <pc:spChg chg="add del">
          <ac:chgData name="Vitor kaviski" userId="a35ca18e10bcad5f" providerId="LiveId" clId="{3CAD0409-E198-43FA-B5FD-1C55ECD7946A}" dt="2023-03-06T16:26:20.748" v="702"/>
          <ac:spMkLst>
            <pc:docMk/>
            <pc:sldMk cId="3428549589" sldId="345"/>
            <ac:spMk id="41" creationId="{7D1C411D-0818-4640-8657-2AF78250C802}"/>
          </ac:spMkLst>
        </pc:spChg>
        <pc:grpChg chg="add del">
          <ac:chgData name="Vitor kaviski" userId="a35ca18e10bcad5f" providerId="LiveId" clId="{3CAD0409-E198-43FA-B5FD-1C55ECD7946A}" dt="2023-03-06T16:26:20.748" v="702"/>
          <ac:grpSpMkLst>
            <pc:docMk/>
            <pc:sldMk cId="3428549589" sldId="345"/>
            <ac:grpSpMk id="12" creationId="{4ADB9295-9645-4BF2-ADFD-75800B7FAD06}"/>
          </ac:grpSpMkLst>
        </pc:grpChg>
      </pc:sldChg>
      <pc:sldChg chg="modSp add mod ord">
        <pc:chgData name="Vitor kaviski" userId="a35ca18e10bcad5f" providerId="LiveId" clId="{3CAD0409-E198-43FA-B5FD-1C55ECD7946A}" dt="2023-03-06T16:26:36.322" v="709"/>
        <pc:sldMkLst>
          <pc:docMk/>
          <pc:sldMk cId="3620723781" sldId="345"/>
        </pc:sldMkLst>
        <pc:spChg chg="mod">
          <ac:chgData name="Vitor kaviski" userId="a35ca18e10bcad5f" providerId="LiveId" clId="{3CAD0409-E198-43FA-B5FD-1C55ECD7946A}" dt="2023-03-06T16:26:36.322" v="709"/>
          <ac:spMkLst>
            <pc:docMk/>
            <pc:sldMk cId="3620723781" sldId="345"/>
            <ac:spMk id="4" creationId="{12A57E62-2B0D-881E-A5A4-1AA416D2AA29}"/>
          </ac:spMkLst>
        </pc:spChg>
      </pc:sldChg>
      <pc:sldChg chg="modSp add mod ord">
        <pc:chgData name="Vitor kaviski" userId="a35ca18e10bcad5f" providerId="LiveId" clId="{3CAD0409-E198-43FA-B5FD-1C55ECD7946A}" dt="2023-03-06T16:27:25.691" v="721"/>
        <pc:sldMkLst>
          <pc:docMk/>
          <pc:sldMk cId="3222889104" sldId="346"/>
        </pc:sldMkLst>
        <pc:spChg chg="mod">
          <ac:chgData name="Vitor kaviski" userId="a35ca18e10bcad5f" providerId="LiveId" clId="{3CAD0409-E198-43FA-B5FD-1C55ECD7946A}" dt="2023-03-06T16:27:25.691" v="721"/>
          <ac:spMkLst>
            <pc:docMk/>
            <pc:sldMk cId="3222889104" sldId="346"/>
            <ac:spMk id="4" creationId="{12A57E62-2B0D-881E-A5A4-1AA416D2AA29}"/>
          </ac:spMkLst>
        </pc:spChg>
      </pc:sldChg>
      <pc:sldChg chg="modSp add mod ord">
        <pc:chgData name="Vitor kaviski" userId="a35ca18e10bcad5f" providerId="LiveId" clId="{3CAD0409-E198-43FA-B5FD-1C55ECD7946A}" dt="2023-03-06T16:28:23.824" v="730" actId="27636"/>
        <pc:sldMkLst>
          <pc:docMk/>
          <pc:sldMk cId="2232030401" sldId="347"/>
        </pc:sldMkLst>
        <pc:spChg chg="mod">
          <ac:chgData name="Vitor kaviski" userId="a35ca18e10bcad5f" providerId="LiveId" clId="{3CAD0409-E198-43FA-B5FD-1C55ECD7946A}" dt="2023-03-06T16:28:23.824" v="730" actId="27636"/>
          <ac:spMkLst>
            <pc:docMk/>
            <pc:sldMk cId="2232030401" sldId="347"/>
            <ac:spMk id="4" creationId="{12A57E62-2B0D-881E-A5A4-1AA416D2AA29}"/>
          </ac:spMkLst>
        </pc:spChg>
      </pc:sldChg>
      <pc:sldChg chg="add del">
        <pc:chgData name="Vitor kaviski" userId="a35ca18e10bcad5f" providerId="LiveId" clId="{3CAD0409-E198-43FA-B5FD-1C55ECD7946A}" dt="2023-03-06T16:43:37.368" v="838" actId="47"/>
        <pc:sldMkLst>
          <pc:docMk/>
          <pc:sldMk cId="107400210" sldId="348"/>
        </pc:sldMkLst>
      </pc:sldChg>
      <pc:sldChg chg="add del">
        <pc:chgData name="Vitor kaviski" userId="a35ca18e10bcad5f" providerId="LiveId" clId="{3CAD0409-E198-43FA-B5FD-1C55ECD7946A}" dt="2023-03-06T16:46:02.679" v="840" actId="47"/>
        <pc:sldMkLst>
          <pc:docMk/>
          <pc:sldMk cId="1320364744" sldId="348"/>
        </pc:sldMkLst>
      </pc:sldChg>
      <pc:sldChg chg="add del">
        <pc:chgData name="Vitor kaviski" userId="a35ca18e10bcad5f" providerId="LiveId" clId="{3CAD0409-E198-43FA-B5FD-1C55ECD7946A}" dt="2023-03-06T16:46:09.623" v="842" actId="2696"/>
        <pc:sldMkLst>
          <pc:docMk/>
          <pc:sldMk cId="2286662998" sldId="348"/>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hyperlink" Target="https://github.com/VitorKaviski" TargetMode="External"/><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hyperlink" Target="http://www.linkedin.com/in/vitor-kaviski" TargetMode="External"/><Relationship Id="rId1" Type="http://schemas.openxmlformats.org/officeDocument/2006/relationships/hyperlink" Target="https://vitor-kaviski.up.railway.app/" TargetMode="Externa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hyperlink" Target="https://kaviskilinks.netlify.app/" TargetMode="External"/><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ata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hyperlink" Target="https://vitor-kaviski.up.railway.app/" TargetMode="External"/><Relationship Id="rId7" Type="http://schemas.openxmlformats.org/officeDocument/2006/relationships/image" Target="../media/image11.png"/><Relationship Id="rId12" Type="http://schemas.openxmlformats.org/officeDocument/2006/relationships/hyperlink" Target="https://kaviskilinks.netlify.app/" TargetMode="External"/><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hyperlink" Target="http://www.linkedin.com/in/vitor-kaviski" TargetMode="External"/><Relationship Id="rId11" Type="http://schemas.openxmlformats.org/officeDocument/2006/relationships/image" Target="../media/image14.svg"/><Relationship Id="rId5" Type="http://schemas.openxmlformats.org/officeDocument/2006/relationships/image" Target="../media/image10.sv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hyperlink" Target="https://github.com/VitorKaviski"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6B69E1-F003-45CF-82FA-20B964BB15A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934CE65-8FEF-4750-B26B-5470CBD8B74A}">
      <dgm:prSet/>
      <dgm:spPr/>
      <dgm:t>
        <a:bodyPr/>
        <a:lstStyle/>
        <a:p>
          <a:pPr>
            <a:lnSpc>
              <a:spcPct val="100000"/>
            </a:lnSpc>
            <a:defRPr cap="all"/>
          </a:pPr>
          <a:r>
            <a:rPr lang="pt-BR" b="1">
              <a:hlinkClick xmlns:r="http://schemas.openxmlformats.org/officeDocument/2006/relationships" r:id="rId1"/>
            </a:rPr>
            <a:t>Site</a:t>
          </a:r>
          <a:r>
            <a:rPr lang="pt-BR" b="1"/>
            <a:t> </a:t>
          </a:r>
          <a:endParaRPr lang="en-US"/>
        </a:p>
      </dgm:t>
    </dgm:pt>
    <dgm:pt modelId="{1E635FCA-5EC0-4B56-9C3A-325E56AAE511}" type="parTrans" cxnId="{CD244912-4AB3-4F15-9A78-61E4F75C59F2}">
      <dgm:prSet/>
      <dgm:spPr/>
      <dgm:t>
        <a:bodyPr/>
        <a:lstStyle/>
        <a:p>
          <a:endParaRPr lang="en-US"/>
        </a:p>
      </dgm:t>
    </dgm:pt>
    <dgm:pt modelId="{2522B3F1-4721-4203-BCCE-FA7493D77005}" type="sibTrans" cxnId="{CD244912-4AB3-4F15-9A78-61E4F75C59F2}">
      <dgm:prSet/>
      <dgm:spPr/>
      <dgm:t>
        <a:bodyPr/>
        <a:lstStyle/>
        <a:p>
          <a:endParaRPr lang="en-US"/>
        </a:p>
      </dgm:t>
    </dgm:pt>
    <dgm:pt modelId="{4598392B-1D16-4D73-8AA6-3DAB8F0B01A0}">
      <dgm:prSet/>
      <dgm:spPr/>
      <dgm:t>
        <a:bodyPr/>
        <a:lstStyle/>
        <a:p>
          <a:pPr>
            <a:lnSpc>
              <a:spcPct val="100000"/>
            </a:lnSpc>
            <a:defRPr cap="all"/>
          </a:pPr>
          <a:r>
            <a:rPr lang="pt-BR" b="1" i="0">
              <a:hlinkClick xmlns:r="http://schemas.openxmlformats.org/officeDocument/2006/relationships" r:id="rId2"/>
            </a:rPr>
            <a:t>Linkedin</a:t>
          </a:r>
          <a:r>
            <a:rPr lang="pt-BR" b="1" i="0"/>
            <a:t> </a:t>
          </a:r>
          <a:endParaRPr lang="en-US"/>
        </a:p>
      </dgm:t>
    </dgm:pt>
    <dgm:pt modelId="{819B51B7-CD41-4DF7-980A-2E9855EFB15D}" type="parTrans" cxnId="{46E776E2-98E2-47B2-8B6F-8C903D7374A7}">
      <dgm:prSet/>
      <dgm:spPr/>
      <dgm:t>
        <a:bodyPr/>
        <a:lstStyle/>
        <a:p>
          <a:endParaRPr lang="en-US"/>
        </a:p>
      </dgm:t>
    </dgm:pt>
    <dgm:pt modelId="{E09FBC38-03C2-4CBD-9F89-083D3B41F718}" type="sibTrans" cxnId="{46E776E2-98E2-47B2-8B6F-8C903D7374A7}">
      <dgm:prSet/>
      <dgm:spPr/>
      <dgm:t>
        <a:bodyPr/>
        <a:lstStyle/>
        <a:p>
          <a:endParaRPr lang="en-US"/>
        </a:p>
      </dgm:t>
    </dgm:pt>
    <dgm:pt modelId="{7D497B98-F4A2-477B-93E0-792031BBAF94}">
      <dgm:prSet/>
      <dgm:spPr/>
      <dgm:t>
        <a:bodyPr/>
        <a:lstStyle/>
        <a:p>
          <a:pPr>
            <a:lnSpc>
              <a:spcPct val="100000"/>
            </a:lnSpc>
            <a:defRPr cap="all"/>
          </a:pPr>
          <a:r>
            <a:rPr lang="pt-BR" b="1">
              <a:hlinkClick xmlns:r="http://schemas.openxmlformats.org/officeDocument/2006/relationships" r:id="rId3"/>
            </a:rPr>
            <a:t>GitHub</a:t>
          </a:r>
          <a:r>
            <a:rPr lang="pt-BR" b="1"/>
            <a:t> </a:t>
          </a:r>
          <a:endParaRPr lang="en-US"/>
        </a:p>
      </dgm:t>
    </dgm:pt>
    <dgm:pt modelId="{37465AD5-8B48-45F3-94AB-D48FCEF72551}" type="parTrans" cxnId="{4B41949E-DB0D-45D3-8656-155F0612C6A0}">
      <dgm:prSet/>
      <dgm:spPr/>
      <dgm:t>
        <a:bodyPr/>
        <a:lstStyle/>
        <a:p>
          <a:endParaRPr lang="en-US"/>
        </a:p>
      </dgm:t>
    </dgm:pt>
    <dgm:pt modelId="{39136296-9240-48DB-8503-33BD8B9D000D}" type="sibTrans" cxnId="{4B41949E-DB0D-45D3-8656-155F0612C6A0}">
      <dgm:prSet/>
      <dgm:spPr/>
      <dgm:t>
        <a:bodyPr/>
        <a:lstStyle/>
        <a:p>
          <a:endParaRPr lang="en-US"/>
        </a:p>
      </dgm:t>
    </dgm:pt>
    <dgm:pt modelId="{F44BC7BB-5F25-4F1F-B924-748AA697938A}">
      <dgm:prSet/>
      <dgm:spPr/>
      <dgm:t>
        <a:bodyPr/>
        <a:lstStyle/>
        <a:p>
          <a:pPr>
            <a:lnSpc>
              <a:spcPct val="100000"/>
            </a:lnSpc>
            <a:defRPr cap="all"/>
          </a:pPr>
          <a:r>
            <a:rPr lang="pt-BR" b="1">
              <a:hlinkClick xmlns:r="http://schemas.openxmlformats.org/officeDocument/2006/relationships" r:id="rId4"/>
            </a:rPr>
            <a:t>Links</a:t>
          </a:r>
          <a:endParaRPr lang="en-US"/>
        </a:p>
      </dgm:t>
    </dgm:pt>
    <dgm:pt modelId="{788F0139-DA41-4443-ACC6-134B51B88240}" type="parTrans" cxnId="{91249ED1-7E85-4483-977B-8C07D84E600B}">
      <dgm:prSet/>
      <dgm:spPr/>
      <dgm:t>
        <a:bodyPr/>
        <a:lstStyle/>
        <a:p>
          <a:endParaRPr lang="en-US"/>
        </a:p>
      </dgm:t>
    </dgm:pt>
    <dgm:pt modelId="{B0119494-A4B7-432C-8242-8790453C80FE}" type="sibTrans" cxnId="{91249ED1-7E85-4483-977B-8C07D84E600B}">
      <dgm:prSet/>
      <dgm:spPr/>
      <dgm:t>
        <a:bodyPr/>
        <a:lstStyle/>
        <a:p>
          <a:endParaRPr lang="en-US"/>
        </a:p>
      </dgm:t>
    </dgm:pt>
    <dgm:pt modelId="{2BE99AC1-BAAC-433A-BFB3-E6F8E98E82F8}" type="pres">
      <dgm:prSet presAssocID="{146B69E1-F003-45CF-82FA-20B964BB15A3}" presName="root" presStyleCnt="0">
        <dgm:presLayoutVars>
          <dgm:dir/>
          <dgm:resizeHandles val="exact"/>
        </dgm:presLayoutVars>
      </dgm:prSet>
      <dgm:spPr/>
    </dgm:pt>
    <dgm:pt modelId="{EBA71057-0D09-41FA-9477-B80A04219DDE}" type="pres">
      <dgm:prSet presAssocID="{5934CE65-8FEF-4750-B26B-5470CBD8B74A}" presName="compNode" presStyleCnt="0"/>
      <dgm:spPr/>
    </dgm:pt>
    <dgm:pt modelId="{7319CE39-892B-4350-8F46-312DE8218412}" type="pres">
      <dgm:prSet presAssocID="{5934CE65-8FEF-4750-B26B-5470CBD8B74A}" presName="iconBgRect" presStyleLbl="bgShp" presStyleIdx="0" presStyleCnt="4"/>
      <dgm:spPr/>
    </dgm:pt>
    <dgm:pt modelId="{748C2BC5-8265-4C64-9ABD-E850201A5353}" type="pres">
      <dgm:prSet presAssocID="{5934CE65-8FEF-4750-B26B-5470CBD8B74A}"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A879ABCA-9559-454D-9142-7A2CF9C20F2E}" type="pres">
      <dgm:prSet presAssocID="{5934CE65-8FEF-4750-B26B-5470CBD8B74A}" presName="spaceRect" presStyleCnt="0"/>
      <dgm:spPr/>
    </dgm:pt>
    <dgm:pt modelId="{36E9D9EC-589A-467A-92B5-FE3EF57F2D08}" type="pres">
      <dgm:prSet presAssocID="{5934CE65-8FEF-4750-B26B-5470CBD8B74A}" presName="textRect" presStyleLbl="revTx" presStyleIdx="0" presStyleCnt="4">
        <dgm:presLayoutVars>
          <dgm:chMax val="1"/>
          <dgm:chPref val="1"/>
        </dgm:presLayoutVars>
      </dgm:prSet>
      <dgm:spPr/>
    </dgm:pt>
    <dgm:pt modelId="{D8A7EBC3-5BFF-431E-B4F7-DBD5736AE219}" type="pres">
      <dgm:prSet presAssocID="{2522B3F1-4721-4203-BCCE-FA7493D77005}" presName="sibTrans" presStyleCnt="0"/>
      <dgm:spPr/>
    </dgm:pt>
    <dgm:pt modelId="{D4F0D1F4-88F0-460B-87F1-C9F55190EF08}" type="pres">
      <dgm:prSet presAssocID="{4598392B-1D16-4D73-8AA6-3DAB8F0B01A0}" presName="compNode" presStyleCnt="0"/>
      <dgm:spPr/>
    </dgm:pt>
    <dgm:pt modelId="{30120185-D99B-4CE7-871F-30A48F40800B}" type="pres">
      <dgm:prSet presAssocID="{4598392B-1D16-4D73-8AA6-3DAB8F0B01A0}" presName="iconBgRect" presStyleLbl="bgShp" presStyleIdx="1" presStyleCnt="4"/>
      <dgm:spPr/>
    </dgm:pt>
    <dgm:pt modelId="{65DE1D8A-CCA3-47A2-A12A-C6FC5BAAFB4A}" type="pres">
      <dgm:prSet presAssocID="{4598392B-1D16-4D73-8AA6-3DAB8F0B01A0}"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perto de mão"/>
        </a:ext>
      </dgm:extLst>
    </dgm:pt>
    <dgm:pt modelId="{6C219EB1-4BAE-4741-931B-30AE87A41AD4}" type="pres">
      <dgm:prSet presAssocID="{4598392B-1D16-4D73-8AA6-3DAB8F0B01A0}" presName="spaceRect" presStyleCnt="0"/>
      <dgm:spPr/>
    </dgm:pt>
    <dgm:pt modelId="{6DC5A0EF-CAF8-4AF2-B7F4-92DEBA344A7C}" type="pres">
      <dgm:prSet presAssocID="{4598392B-1D16-4D73-8AA6-3DAB8F0B01A0}" presName="textRect" presStyleLbl="revTx" presStyleIdx="1" presStyleCnt="4">
        <dgm:presLayoutVars>
          <dgm:chMax val="1"/>
          <dgm:chPref val="1"/>
        </dgm:presLayoutVars>
      </dgm:prSet>
      <dgm:spPr/>
    </dgm:pt>
    <dgm:pt modelId="{44828409-F637-4813-A007-B889DAE2E782}" type="pres">
      <dgm:prSet presAssocID="{E09FBC38-03C2-4CBD-9F89-083D3B41F718}" presName="sibTrans" presStyleCnt="0"/>
      <dgm:spPr/>
    </dgm:pt>
    <dgm:pt modelId="{CEE24D88-0530-4D94-A46C-4D73E93679A1}" type="pres">
      <dgm:prSet presAssocID="{7D497B98-F4A2-477B-93E0-792031BBAF94}" presName="compNode" presStyleCnt="0"/>
      <dgm:spPr/>
    </dgm:pt>
    <dgm:pt modelId="{2EFFCDAB-79EC-4620-AADF-0B6B677A525A}" type="pres">
      <dgm:prSet presAssocID="{7D497B98-F4A2-477B-93E0-792031BBAF94}" presName="iconBgRect" presStyleLbl="bgShp" presStyleIdx="2" presStyleCnt="4"/>
      <dgm:spPr/>
    </dgm:pt>
    <dgm:pt modelId="{73FEB701-F21B-4544-B374-37DD0A8FF8FB}" type="pres">
      <dgm:prSet presAssocID="{7D497B98-F4A2-477B-93E0-792031BBAF94}"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stão"/>
        </a:ext>
      </dgm:extLst>
    </dgm:pt>
    <dgm:pt modelId="{8F2E932D-52AA-4EE0-B8AB-7E65C8004BF9}" type="pres">
      <dgm:prSet presAssocID="{7D497B98-F4A2-477B-93E0-792031BBAF94}" presName="spaceRect" presStyleCnt="0"/>
      <dgm:spPr/>
    </dgm:pt>
    <dgm:pt modelId="{65CDFE18-0EB1-4B9F-BD87-8054B50F09D4}" type="pres">
      <dgm:prSet presAssocID="{7D497B98-F4A2-477B-93E0-792031BBAF94}" presName="textRect" presStyleLbl="revTx" presStyleIdx="2" presStyleCnt="4">
        <dgm:presLayoutVars>
          <dgm:chMax val="1"/>
          <dgm:chPref val="1"/>
        </dgm:presLayoutVars>
      </dgm:prSet>
      <dgm:spPr/>
    </dgm:pt>
    <dgm:pt modelId="{92ECCA1C-FD69-40FB-A108-D5308E75FCE5}" type="pres">
      <dgm:prSet presAssocID="{39136296-9240-48DB-8503-33BD8B9D000D}" presName="sibTrans" presStyleCnt="0"/>
      <dgm:spPr/>
    </dgm:pt>
    <dgm:pt modelId="{2BE29048-BFDE-48DF-8E7D-2B0CDE30C98A}" type="pres">
      <dgm:prSet presAssocID="{F44BC7BB-5F25-4F1F-B924-748AA697938A}" presName="compNode" presStyleCnt="0"/>
      <dgm:spPr/>
    </dgm:pt>
    <dgm:pt modelId="{0C058B21-9A67-44E8-9CDA-A1D9590F6BA2}" type="pres">
      <dgm:prSet presAssocID="{F44BC7BB-5F25-4F1F-B924-748AA697938A}" presName="iconBgRect" presStyleLbl="bgShp" presStyleIdx="3" presStyleCnt="4"/>
      <dgm:spPr/>
    </dgm:pt>
    <dgm:pt modelId="{EC8D267A-8C7D-42EE-8C81-B60A6636BC87}" type="pres">
      <dgm:prSet presAssocID="{F44BC7BB-5F25-4F1F-B924-748AA697938A}"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nk"/>
        </a:ext>
      </dgm:extLst>
    </dgm:pt>
    <dgm:pt modelId="{47449D73-864A-41B2-B076-8071AE5F9F89}" type="pres">
      <dgm:prSet presAssocID="{F44BC7BB-5F25-4F1F-B924-748AA697938A}" presName="spaceRect" presStyleCnt="0"/>
      <dgm:spPr/>
    </dgm:pt>
    <dgm:pt modelId="{0668BF87-320B-45B5-87F7-7DCF357B2959}" type="pres">
      <dgm:prSet presAssocID="{F44BC7BB-5F25-4F1F-B924-748AA697938A}" presName="textRect" presStyleLbl="revTx" presStyleIdx="3" presStyleCnt="4">
        <dgm:presLayoutVars>
          <dgm:chMax val="1"/>
          <dgm:chPref val="1"/>
        </dgm:presLayoutVars>
      </dgm:prSet>
      <dgm:spPr/>
    </dgm:pt>
  </dgm:ptLst>
  <dgm:cxnLst>
    <dgm:cxn modelId="{3C15FD04-0724-4DA3-BC15-BFE599CA95D8}" type="presOf" srcId="{5934CE65-8FEF-4750-B26B-5470CBD8B74A}" destId="{36E9D9EC-589A-467A-92B5-FE3EF57F2D08}" srcOrd="0" destOrd="0" presId="urn:microsoft.com/office/officeart/2018/5/layout/IconCircleLabelList"/>
    <dgm:cxn modelId="{CD244912-4AB3-4F15-9A78-61E4F75C59F2}" srcId="{146B69E1-F003-45CF-82FA-20B964BB15A3}" destId="{5934CE65-8FEF-4750-B26B-5470CBD8B74A}" srcOrd="0" destOrd="0" parTransId="{1E635FCA-5EC0-4B56-9C3A-325E56AAE511}" sibTransId="{2522B3F1-4721-4203-BCCE-FA7493D77005}"/>
    <dgm:cxn modelId="{50262614-F133-4F4D-ACCD-8B3DDAD02A2F}" type="presOf" srcId="{4598392B-1D16-4D73-8AA6-3DAB8F0B01A0}" destId="{6DC5A0EF-CAF8-4AF2-B7F4-92DEBA344A7C}" srcOrd="0" destOrd="0" presId="urn:microsoft.com/office/officeart/2018/5/layout/IconCircleLabelList"/>
    <dgm:cxn modelId="{4B41949E-DB0D-45D3-8656-155F0612C6A0}" srcId="{146B69E1-F003-45CF-82FA-20B964BB15A3}" destId="{7D497B98-F4A2-477B-93E0-792031BBAF94}" srcOrd="2" destOrd="0" parTransId="{37465AD5-8B48-45F3-94AB-D48FCEF72551}" sibTransId="{39136296-9240-48DB-8503-33BD8B9D000D}"/>
    <dgm:cxn modelId="{91249ED1-7E85-4483-977B-8C07D84E600B}" srcId="{146B69E1-F003-45CF-82FA-20B964BB15A3}" destId="{F44BC7BB-5F25-4F1F-B924-748AA697938A}" srcOrd="3" destOrd="0" parTransId="{788F0139-DA41-4443-ACC6-134B51B88240}" sibTransId="{B0119494-A4B7-432C-8242-8790453C80FE}"/>
    <dgm:cxn modelId="{F43770DA-2646-4218-AF20-671B7CA9505A}" type="presOf" srcId="{146B69E1-F003-45CF-82FA-20B964BB15A3}" destId="{2BE99AC1-BAAC-433A-BFB3-E6F8E98E82F8}" srcOrd="0" destOrd="0" presId="urn:microsoft.com/office/officeart/2018/5/layout/IconCircleLabelList"/>
    <dgm:cxn modelId="{46E776E2-98E2-47B2-8B6F-8C903D7374A7}" srcId="{146B69E1-F003-45CF-82FA-20B964BB15A3}" destId="{4598392B-1D16-4D73-8AA6-3DAB8F0B01A0}" srcOrd="1" destOrd="0" parTransId="{819B51B7-CD41-4DF7-980A-2E9855EFB15D}" sibTransId="{E09FBC38-03C2-4CBD-9F89-083D3B41F718}"/>
    <dgm:cxn modelId="{537898E8-62AB-42F7-8199-E08BB6D9A0FC}" type="presOf" srcId="{F44BC7BB-5F25-4F1F-B924-748AA697938A}" destId="{0668BF87-320B-45B5-87F7-7DCF357B2959}" srcOrd="0" destOrd="0" presId="urn:microsoft.com/office/officeart/2018/5/layout/IconCircleLabelList"/>
    <dgm:cxn modelId="{424874FF-CF2A-4C06-B42E-2FC98C0A1080}" type="presOf" srcId="{7D497B98-F4A2-477B-93E0-792031BBAF94}" destId="{65CDFE18-0EB1-4B9F-BD87-8054B50F09D4}" srcOrd="0" destOrd="0" presId="urn:microsoft.com/office/officeart/2018/5/layout/IconCircleLabelList"/>
    <dgm:cxn modelId="{1C5B0A49-F58B-4846-97B9-326E27A99DF2}" type="presParOf" srcId="{2BE99AC1-BAAC-433A-BFB3-E6F8E98E82F8}" destId="{EBA71057-0D09-41FA-9477-B80A04219DDE}" srcOrd="0" destOrd="0" presId="urn:microsoft.com/office/officeart/2018/5/layout/IconCircleLabelList"/>
    <dgm:cxn modelId="{AC5204DD-294F-45E8-86CB-3C6D903A40E3}" type="presParOf" srcId="{EBA71057-0D09-41FA-9477-B80A04219DDE}" destId="{7319CE39-892B-4350-8F46-312DE8218412}" srcOrd="0" destOrd="0" presId="urn:microsoft.com/office/officeart/2018/5/layout/IconCircleLabelList"/>
    <dgm:cxn modelId="{EAF22298-EE2F-40B2-AC12-D2D50F440D96}" type="presParOf" srcId="{EBA71057-0D09-41FA-9477-B80A04219DDE}" destId="{748C2BC5-8265-4C64-9ABD-E850201A5353}" srcOrd="1" destOrd="0" presId="urn:microsoft.com/office/officeart/2018/5/layout/IconCircleLabelList"/>
    <dgm:cxn modelId="{D578EC60-F612-440B-8EDE-6F3989C73E26}" type="presParOf" srcId="{EBA71057-0D09-41FA-9477-B80A04219DDE}" destId="{A879ABCA-9559-454D-9142-7A2CF9C20F2E}" srcOrd="2" destOrd="0" presId="urn:microsoft.com/office/officeart/2018/5/layout/IconCircleLabelList"/>
    <dgm:cxn modelId="{32F476ED-A6FF-4F56-9AEC-6FECC4325B9F}" type="presParOf" srcId="{EBA71057-0D09-41FA-9477-B80A04219DDE}" destId="{36E9D9EC-589A-467A-92B5-FE3EF57F2D08}" srcOrd="3" destOrd="0" presId="urn:microsoft.com/office/officeart/2018/5/layout/IconCircleLabelList"/>
    <dgm:cxn modelId="{82D2D28F-A9CA-43C9-9557-B0CB71C2A45A}" type="presParOf" srcId="{2BE99AC1-BAAC-433A-BFB3-E6F8E98E82F8}" destId="{D8A7EBC3-5BFF-431E-B4F7-DBD5736AE219}" srcOrd="1" destOrd="0" presId="urn:microsoft.com/office/officeart/2018/5/layout/IconCircleLabelList"/>
    <dgm:cxn modelId="{407C780D-BEF5-44DF-BB69-8F6BA78859D4}" type="presParOf" srcId="{2BE99AC1-BAAC-433A-BFB3-E6F8E98E82F8}" destId="{D4F0D1F4-88F0-460B-87F1-C9F55190EF08}" srcOrd="2" destOrd="0" presId="urn:microsoft.com/office/officeart/2018/5/layout/IconCircleLabelList"/>
    <dgm:cxn modelId="{D42C0224-80A9-45EA-AE13-D5BF44A0CE01}" type="presParOf" srcId="{D4F0D1F4-88F0-460B-87F1-C9F55190EF08}" destId="{30120185-D99B-4CE7-871F-30A48F40800B}" srcOrd="0" destOrd="0" presId="urn:microsoft.com/office/officeart/2018/5/layout/IconCircleLabelList"/>
    <dgm:cxn modelId="{9B01A0B4-5211-462A-8E68-337AEB0B32E8}" type="presParOf" srcId="{D4F0D1F4-88F0-460B-87F1-C9F55190EF08}" destId="{65DE1D8A-CCA3-47A2-A12A-C6FC5BAAFB4A}" srcOrd="1" destOrd="0" presId="urn:microsoft.com/office/officeart/2018/5/layout/IconCircleLabelList"/>
    <dgm:cxn modelId="{F8E74431-4EFC-4AE6-9B5C-BC6127F2FD77}" type="presParOf" srcId="{D4F0D1F4-88F0-460B-87F1-C9F55190EF08}" destId="{6C219EB1-4BAE-4741-931B-30AE87A41AD4}" srcOrd="2" destOrd="0" presId="urn:microsoft.com/office/officeart/2018/5/layout/IconCircleLabelList"/>
    <dgm:cxn modelId="{E6FF9E68-63F5-453B-8E4A-21FAC48F5CF9}" type="presParOf" srcId="{D4F0D1F4-88F0-460B-87F1-C9F55190EF08}" destId="{6DC5A0EF-CAF8-4AF2-B7F4-92DEBA344A7C}" srcOrd="3" destOrd="0" presId="urn:microsoft.com/office/officeart/2018/5/layout/IconCircleLabelList"/>
    <dgm:cxn modelId="{D6BAAA56-81B6-44BF-A19F-F347340AECA1}" type="presParOf" srcId="{2BE99AC1-BAAC-433A-BFB3-E6F8E98E82F8}" destId="{44828409-F637-4813-A007-B889DAE2E782}" srcOrd="3" destOrd="0" presId="urn:microsoft.com/office/officeart/2018/5/layout/IconCircleLabelList"/>
    <dgm:cxn modelId="{842AFC23-9D16-48AD-A362-EEECD78B353A}" type="presParOf" srcId="{2BE99AC1-BAAC-433A-BFB3-E6F8E98E82F8}" destId="{CEE24D88-0530-4D94-A46C-4D73E93679A1}" srcOrd="4" destOrd="0" presId="urn:microsoft.com/office/officeart/2018/5/layout/IconCircleLabelList"/>
    <dgm:cxn modelId="{9A8DA116-4FF8-46A1-A35A-5F76489AA01B}" type="presParOf" srcId="{CEE24D88-0530-4D94-A46C-4D73E93679A1}" destId="{2EFFCDAB-79EC-4620-AADF-0B6B677A525A}" srcOrd="0" destOrd="0" presId="urn:microsoft.com/office/officeart/2018/5/layout/IconCircleLabelList"/>
    <dgm:cxn modelId="{534CA27A-1937-46AC-AEE0-D91D9FB648E6}" type="presParOf" srcId="{CEE24D88-0530-4D94-A46C-4D73E93679A1}" destId="{73FEB701-F21B-4544-B374-37DD0A8FF8FB}" srcOrd="1" destOrd="0" presId="urn:microsoft.com/office/officeart/2018/5/layout/IconCircleLabelList"/>
    <dgm:cxn modelId="{EA1D515E-2376-4DD4-811E-2384D4A28714}" type="presParOf" srcId="{CEE24D88-0530-4D94-A46C-4D73E93679A1}" destId="{8F2E932D-52AA-4EE0-B8AB-7E65C8004BF9}" srcOrd="2" destOrd="0" presId="urn:microsoft.com/office/officeart/2018/5/layout/IconCircleLabelList"/>
    <dgm:cxn modelId="{5C74AF22-8BAD-4585-9EFD-5601F21343D3}" type="presParOf" srcId="{CEE24D88-0530-4D94-A46C-4D73E93679A1}" destId="{65CDFE18-0EB1-4B9F-BD87-8054B50F09D4}" srcOrd="3" destOrd="0" presId="urn:microsoft.com/office/officeart/2018/5/layout/IconCircleLabelList"/>
    <dgm:cxn modelId="{3691D237-FD66-4768-AB38-FE6ACE67A8D4}" type="presParOf" srcId="{2BE99AC1-BAAC-433A-BFB3-E6F8E98E82F8}" destId="{92ECCA1C-FD69-40FB-A108-D5308E75FCE5}" srcOrd="5" destOrd="0" presId="urn:microsoft.com/office/officeart/2018/5/layout/IconCircleLabelList"/>
    <dgm:cxn modelId="{F1EBA8D3-E450-4C8E-B119-344F3CD955FB}" type="presParOf" srcId="{2BE99AC1-BAAC-433A-BFB3-E6F8E98E82F8}" destId="{2BE29048-BFDE-48DF-8E7D-2B0CDE30C98A}" srcOrd="6" destOrd="0" presId="urn:microsoft.com/office/officeart/2018/5/layout/IconCircleLabelList"/>
    <dgm:cxn modelId="{2DDCD862-4596-47A4-B348-8B6CC71F683B}" type="presParOf" srcId="{2BE29048-BFDE-48DF-8E7D-2B0CDE30C98A}" destId="{0C058B21-9A67-44E8-9CDA-A1D9590F6BA2}" srcOrd="0" destOrd="0" presId="urn:microsoft.com/office/officeart/2018/5/layout/IconCircleLabelList"/>
    <dgm:cxn modelId="{31F80CC7-9822-4B19-8F3B-924218A86CED}" type="presParOf" srcId="{2BE29048-BFDE-48DF-8E7D-2B0CDE30C98A}" destId="{EC8D267A-8C7D-42EE-8C81-B60A6636BC87}" srcOrd="1" destOrd="0" presId="urn:microsoft.com/office/officeart/2018/5/layout/IconCircleLabelList"/>
    <dgm:cxn modelId="{7A356860-7C55-4269-AC8A-01B1DAE4ED71}" type="presParOf" srcId="{2BE29048-BFDE-48DF-8E7D-2B0CDE30C98A}" destId="{47449D73-864A-41B2-B076-8071AE5F9F89}" srcOrd="2" destOrd="0" presId="urn:microsoft.com/office/officeart/2018/5/layout/IconCircleLabelList"/>
    <dgm:cxn modelId="{6305FC67-D08B-4294-BD71-28950F8D8CD8}" type="presParOf" srcId="{2BE29048-BFDE-48DF-8E7D-2B0CDE30C98A}" destId="{0668BF87-320B-45B5-87F7-7DCF357B295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B8B2025-5658-4E50-93DF-D43117FDFE48}"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0267CFA-F0B3-4D52-85BB-7EEBA6F63C39}">
      <dgm:prSet/>
      <dgm:spPr/>
      <dgm:t>
        <a:bodyPr/>
        <a:lstStyle/>
        <a:p>
          <a:r>
            <a:rPr lang="pt-BR" b="0" i="0"/>
            <a:t>As funções de conversão de datas e horas são utilizadas para converter datas e horas em diferentes formatos ou unidades.</a:t>
          </a:r>
          <a:endParaRPr lang="en-US"/>
        </a:p>
      </dgm:t>
    </dgm:pt>
    <dgm:pt modelId="{CCB0AB75-EBB7-425F-8018-0A0EACB643A8}" type="parTrans" cxnId="{AA8FFD6F-8133-4D6A-9D3F-2C8ECABC9952}">
      <dgm:prSet/>
      <dgm:spPr/>
      <dgm:t>
        <a:bodyPr/>
        <a:lstStyle/>
        <a:p>
          <a:endParaRPr lang="en-US"/>
        </a:p>
      </dgm:t>
    </dgm:pt>
    <dgm:pt modelId="{F380CB0D-BB02-4110-A66F-6E101A67AD5F}" type="sibTrans" cxnId="{AA8FFD6F-8133-4D6A-9D3F-2C8ECABC9952}">
      <dgm:prSet/>
      <dgm:spPr/>
      <dgm:t>
        <a:bodyPr/>
        <a:lstStyle/>
        <a:p>
          <a:endParaRPr lang="en-US"/>
        </a:p>
      </dgm:t>
    </dgm:pt>
    <dgm:pt modelId="{A1FACEC4-2333-43D9-A72C-FF83494BD05B}">
      <dgm:prSet/>
      <dgm:spPr/>
      <dgm:t>
        <a:bodyPr/>
        <a:lstStyle/>
        <a:p>
          <a:r>
            <a:rPr lang="pt-BR" b="0" i="0"/>
            <a:t>Algumas das funções mais comuns são:</a:t>
          </a:r>
          <a:r>
            <a:rPr lang="pt-BR"/>
            <a:t> </a:t>
          </a:r>
          <a:r>
            <a:rPr lang="pt-BR" b="0" i="0"/>
            <a:t>ANO, MÊS, DIA, HORA, MINUTO, SEGUNDO, entre outras.</a:t>
          </a:r>
          <a:endParaRPr lang="en-US"/>
        </a:p>
      </dgm:t>
    </dgm:pt>
    <dgm:pt modelId="{607C65F7-FF8A-46F5-B4C7-1EE22BBB4F77}" type="parTrans" cxnId="{9B626F1D-EB54-42C9-B3EC-460FE095F4FF}">
      <dgm:prSet/>
      <dgm:spPr/>
      <dgm:t>
        <a:bodyPr/>
        <a:lstStyle/>
        <a:p>
          <a:endParaRPr lang="en-US"/>
        </a:p>
      </dgm:t>
    </dgm:pt>
    <dgm:pt modelId="{15D23925-5F1E-4EF0-A869-0711F89542B0}" type="sibTrans" cxnId="{9B626F1D-EB54-42C9-B3EC-460FE095F4FF}">
      <dgm:prSet/>
      <dgm:spPr/>
      <dgm:t>
        <a:bodyPr/>
        <a:lstStyle/>
        <a:p>
          <a:endParaRPr lang="en-US"/>
        </a:p>
      </dgm:t>
    </dgm:pt>
    <dgm:pt modelId="{B00C7C88-143B-41F3-8CD0-155ACC64D88C}">
      <dgm:prSet/>
      <dgm:spPr/>
      <dgm:t>
        <a:bodyPr/>
        <a:lstStyle/>
        <a:p>
          <a:r>
            <a:rPr lang="pt-BR" b="0" i="0"/>
            <a:t>Exemplo: =ANO(A1) irá extrair o ano da data da célula A1.</a:t>
          </a:r>
          <a:endParaRPr lang="en-US"/>
        </a:p>
      </dgm:t>
    </dgm:pt>
    <dgm:pt modelId="{5FED9032-BAC7-4523-A8D6-F82410547808}" type="parTrans" cxnId="{CB7A0DB2-4373-467C-A2CE-D0D3210A7714}">
      <dgm:prSet/>
      <dgm:spPr/>
      <dgm:t>
        <a:bodyPr/>
        <a:lstStyle/>
        <a:p>
          <a:endParaRPr lang="en-US"/>
        </a:p>
      </dgm:t>
    </dgm:pt>
    <dgm:pt modelId="{2CC30C1D-1A22-435B-8FF5-0EFE7A1A6977}" type="sibTrans" cxnId="{CB7A0DB2-4373-467C-A2CE-D0D3210A7714}">
      <dgm:prSet/>
      <dgm:spPr/>
      <dgm:t>
        <a:bodyPr/>
        <a:lstStyle/>
        <a:p>
          <a:endParaRPr lang="en-US"/>
        </a:p>
      </dgm:t>
    </dgm:pt>
    <dgm:pt modelId="{181B6F87-1BC3-45E5-9043-46F5F02794BD}" type="pres">
      <dgm:prSet presAssocID="{FB8B2025-5658-4E50-93DF-D43117FDFE48}" presName="linear" presStyleCnt="0">
        <dgm:presLayoutVars>
          <dgm:animLvl val="lvl"/>
          <dgm:resizeHandles val="exact"/>
        </dgm:presLayoutVars>
      </dgm:prSet>
      <dgm:spPr/>
    </dgm:pt>
    <dgm:pt modelId="{26E11624-64DC-4592-9C86-BE11312F2A1D}" type="pres">
      <dgm:prSet presAssocID="{10267CFA-F0B3-4D52-85BB-7EEBA6F63C39}" presName="parentText" presStyleLbl="node1" presStyleIdx="0" presStyleCnt="3">
        <dgm:presLayoutVars>
          <dgm:chMax val="0"/>
          <dgm:bulletEnabled val="1"/>
        </dgm:presLayoutVars>
      </dgm:prSet>
      <dgm:spPr/>
    </dgm:pt>
    <dgm:pt modelId="{57FAAA63-9512-4255-92D9-5F8A892B378A}" type="pres">
      <dgm:prSet presAssocID="{F380CB0D-BB02-4110-A66F-6E101A67AD5F}" presName="spacer" presStyleCnt="0"/>
      <dgm:spPr/>
    </dgm:pt>
    <dgm:pt modelId="{782F52BA-362A-4809-A0D0-36221C8D5DA7}" type="pres">
      <dgm:prSet presAssocID="{A1FACEC4-2333-43D9-A72C-FF83494BD05B}" presName="parentText" presStyleLbl="node1" presStyleIdx="1" presStyleCnt="3">
        <dgm:presLayoutVars>
          <dgm:chMax val="0"/>
          <dgm:bulletEnabled val="1"/>
        </dgm:presLayoutVars>
      </dgm:prSet>
      <dgm:spPr/>
    </dgm:pt>
    <dgm:pt modelId="{F578BAF2-7650-488E-B1D3-F57C9905CBA1}" type="pres">
      <dgm:prSet presAssocID="{15D23925-5F1E-4EF0-A869-0711F89542B0}" presName="spacer" presStyleCnt="0"/>
      <dgm:spPr/>
    </dgm:pt>
    <dgm:pt modelId="{B434DB9F-79D4-4928-834A-82DAFA42C5B0}" type="pres">
      <dgm:prSet presAssocID="{B00C7C88-143B-41F3-8CD0-155ACC64D88C}" presName="parentText" presStyleLbl="node1" presStyleIdx="2" presStyleCnt="3">
        <dgm:presLayoutVars>
          <dgm:chMax val="0"/>
          <dgm:bulletEnabled val="1"/>
        </dgm:presLayoutVars>
      </dgm:prSet>
      <dgm:spPr/>
    </dgm:pt>
  </dgm:ptLst>
  <dgm:cxnLst>
    <dgm:cxn modelId="{9B626F1D-EB54-42C9-B3EC-460FE095F4FF}" srcId="{FB8B2025-5658-4E50-93DF-D43117FDFE48}" destId="{A1FACEC4-2333-43D9-A72C-FF83494BD05B}" srcOrd="1" destOrd="0" parTransId="{607C65F7-FF8A-46F5-B4C7-1EE22BBB4F77}" sibTransId="{15D23925-5F1E-4EF0-A869-0711F89542B0}"/>
    <dgm:cxn modelId="{34726424-9806-4AE0-95C3-4E290CF87B60}" type="presOf" srcId="{10267CFA-F0B3-4D52-85BB-7EEBA6F63C39}" destId="{26E11624-64DC-4592-9C86-BE11312F2A1D}" srcOrd="0" destOrd="0" presId="urn:microsoft.com/office/officeart/2005/8/layout/vList2"/>
    <dgm:cxn modelId="{C1B16726-51A3-49E1-AB05-90E3D5791ED3}" type="presOf" srcId="{FB8B2025-5658-4E50-93DF-D43117FDFE48}" destId="{181B6F87-1BC3-45E5-9043-46F5F02794BD}" srcOrd="0" destOrd="0" presId="urn:microsoft.com/office/officeart/2005/8/layout/vList2"/>
    <dgm:cxn modelId="{A63D5B6C-77D1-4F73-8E98-473FE41F882C}" type="presOf" srcId="{B00C7C88-143B-41F3-8CD0-155ACC64D88C}" destId="{B434DB9F-79D4-4928-834A-82DAFA42C5B0}" srcOrd="0" destOrd="0" presId="urn:microsoft.com/office/officeart/2005/8/layout/vList2"/>
    <dgm:cxn modelId="{AA8FFD6F-8133-4D6A-9D3F-2C8ECABC9952}" srcId="{FB8B2025-5658-4E50-93DF-D43117FDFE48}" destId="{10267CFA-F0B3-4D52-85BB-7EEBA6F63C39}" srcOrd="0" destOrd="0" parTransId="{CCB0AB75-EBB7-425F-8018-0A0EACB643A8}" sibTransId="{F380CB0D-BB02-4110-A66F-6E101A67AD5F}"/>
    <dgm:cxn modelId="{CB7A0DB2-4373-467C-A2CE-D0D3210A7714}" srcId="{FB8B2025-5658-4E50-93DF-D43117FDFE48}" destId="{B00C7C88-143B-41F3-8CD0-155ACC64D88C}" srcOrd="2" destOrd="0" parTransId="{5FED9032-BAC7-4523-A8D6-F82410547808}" sibTransId="{2CC30C1D-1A22-435B-8FF5-0EFE7A1A6977}"/>
    <dgm:cxn modelId="{812FC8D2-FCBB-425B-A990-632D7D76F42C}" type="presOf" srcId="{A1FACEC4-2333-43D9-A72C-FF83494BD05B}" destId="{782F52BA-362A-4809-A0D0-36221C8D5DA7}" srcOrd="0" destOrd="0" presId="urn:microsoft.com/office/officeart/2005/8/layout/vList2"/>
    <dgm:cxn modelId="{A699B044-33D3-4DB6-BAE0-F71932BBF8AB}" type="presParOf" srcId="{181B6F87-1BC3-45E5-9043-46F5F02794BD}" destId="{26E11624-64DC-4592-9C86-BE11312F2A1D}" srcOrd="0" destOrd="0" presId="urn:microsoft.com/office/officeart/2005/8/layout/vList2"/>
    <dgm:cxn modelId="{7A5630F9-4353-45D6-BA0B-FD07193A5476}" type="presParOf" srcId="{181B6F87-1BC3-45E5-9043-46F5F02794BD}" destId="{57FAAA63-9512-4255-92D9-5F8A892B378A}" srcOrd="1" destOrd="0" presId="urn:microsoft.com/office/officeart/2005/8/layout/vList2"/>
    <dgm:cxn modelId="{433D732F-B374-4B82-B23B-D783A6235F9F}" type="presParOf" srcId="{181B6F87-1BC3-45E5-9043-46F5F02794BD}" destId="{782F52BA-362A-4809-A0D0-36221C8D5DA7}" srcOrd="2" destOrd="0" presId="urn:microsoft.com/office/officeart/2005/8/layout/vList2"/>
    <dgm:cxn modelId="{CD18199C-61E2-4AC4-B874-9A838AABD19F}" type="presParOf" srcId="{181B6F87-1BC3-45E5-9043-46F5F02794BD}" destId="{F578BAF2-7650-488E-B1D3-F57C9905CBA1}" srcOrd="3" destOrd="0" presId="urn:microsoft.com/office/officeart/2005/8/layout/vList2"/>
    <dgm:cxn modelId="{256A9DAB-2B86-4D28-B94C-55C284816E11}" type="presParOf" srcId="{181B6F87-1BC3-45E5-9043-46F5F02794BD}" destId="{B434DB9F-79D4-4928-834A-82DAFA42C5B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8FD024E-22CF-4B14-B513-293EFA83203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AFA4591-A291-4DC8-BAA5-BC5B4360E3D8}">
      <dgm:prSet/>
      <dgm:spPr/>
      <dgm:t>
        <a:bodyPr/>
        <a:lstStyle/>
        <a:p>
          <a:r>
            <a:rPr lang="pt-BR" b="0" i="0"/>
            <a:t>É possível utilizar datas e horas em fórmulas no Excel para realizar cálculos e comparações.</a:t>
          </a:r>
          <a:endParaRPr lang="en-US"/>
        </a:p>
      </dgm:t>
    </dgm:pt>
    <dgm:pt modelId="{36D3E609-112D-474D-A031-155486216508}" type="parTrans" cxnId="{180EFBB9-82F3-4101-8099-931122ACAA7F}">
      <dgm:prSet/>
      <dgm:spPr/>
      <dgm:t>
        <a:bodyPr/>
        <a:lstStyle/>
        <a:p>
          <a:endParaRPr lang="en-US"/>
        </a:p>
      </dgm:t>
    </dgm:pt>
    <dgm:pt modelId="{461ADD3F-5DB4-4A60-997B-123079F06355}" type="sibTrans" cxnId="{180EFBB9-82F3-4101-8099-931122ACAA7F}">
      <dgm:prSet/>
      <dgm:spPr/>
      <dgm:t>
        <a:bodyPr/>
        <a:lstStyle/>
        <a:p>
          <a:endParaRPr lang="en-US"/>
        </a:p>
      </dgm:t>
    </dgm:pt>
    <dgm:pt modelId="{AE70BBC8-CCC9-428F-9389-B7AFA32B1CFC}">
      <dgm:prSet/>
      <dgm:spPr/>
      <dgm:t>
        <a:bodyPr/>
        <a:lstStyle/>
        <a:p>
          <a:r>
            <a:rPr lang="pt-BR" b="0" i="0"/>
            <a:t>Para isso, é importante utilizar os formatos corretos e as funções adequadas.</a:t>
          </a:r>
          <a:endParaRPr lang="en-US"/>
        </a:p>
      </dgm:t>
    </dgm:pt>
    <dgm:pt modelId="{D61102BA-B26B-4413-A020-D457637CD480}" type="parTrans" cxnId="{C5B9BF2C-5B11-4DEF-B49D-79AE984CA848}">
      <dgm:prSet/>
      <dgm:spPr/>
      <dgm:t>
        <a:bodyPr/>
        <a:lstStyle/>
        <a:p>
          <a:endParaRPr lang="en-US"/>
        </a:p>
      </dgm:t>
    </dgm:pt>
    <dgm:pt modelId="{7035C0C0-C408-4347-B2FA-0160351C0635}" type="sibTrans" cxnId="{C5B9BF2C-5B11-4DEF-B49D-79AE984CA848}">
      <dgm:prSet/>
      <dgm:spPr/>
      <dgm:t>
        <a:bodyPr/>
        <a:lstStyle/>
        <a:p>
          <a:endParaRPr lang="en-US"/>
        </a:p>
      </dgm:t>
    </dgm:pt>
    <dgm:pt modelId="{0DDE0559-AE50-4695-B7EB-7BF678453763}">
      <dgm:prSet/>
      <dgm:spPr/>
      <dgm:t>
        <a:bodyPr/>
        <a:lstStyle/>
        <a:p>
          <a:r>
            <a:rPr lang="pt-BR" b="0" i="0"/>
            <a:t>Exemplo: =SE(A1&gt;B1;"Data A é maior que Data B";"Data B é maior ou igual a Data A") irá comparar as datas das células A1 e B1 e retornar uma mensagem de acordo com o resultado.</a:t>
          </a:r>
          <a:endParaRPr lang="en-US"/>
        </a:p>
      </dgm:t>
    </dgm:pt>
    <dgm:pt modelId="{28A6F9FA-6636-4995-9E3F-878BF1B30700}" type="parTrans" cxnId="{CC52D62F-1233-495C-8F94-63B0BEEFAC0B}">
      <dgm:prSet/>
      <dgm:spPr/>
      <dgm:t>
        <a:bodyPr/>
        <a:lstStyle/>
        <a:p>
          <a:endParaRPr lang="en-US"/>
        </a:p>
      </dgm:t>
    </dgm:pt>
    <dgm:pt modelId="{710E13F6-693F-4274-871A-B269F6537880}" type="sibTrans" cxnId="{CC52D62F-1233-495C-8F94-63B0BEEFAC0B}">
      <dgm:prSet/>
      <dgm:spPr/>
      <dgm:t>
        <a:bodyPr/>
        <a:lstStyle/>
        <a:p>
          <a:endParaRPr lang="en-US"/>
        </a:p>
      </dgm:t>
    </dgm:pt>
    <dgm:pt modelId="{3B29B7C4-7A4F-4EE1-B788-8B49A6477A0A}" type="pres">
      <dgm:prSet presAssocID="{A8FD024E-22CF-4B14-B513-293EFA832035}" presName="linear" presStyleCnt="0">
        <dgm:presLayoutVars>
          <dgm:animLvl val="lvl"/>
          <dgm:resizeHandles val="exact"/>
        </dgm:presLayoutVars>
      </dgm:prSet>
      <dgm:spPr/>
    </dgm:pt>
    <dgm:pt modelId="{40029BB2-A9D7-45CD-92B3-B982E7766259}" type="pres">
      <dgm:prSet presAssocID="{7AFA4591-A291-4DC8-BAA5-BC5B4360E3D8}" presName="parentText" presStyleLbl="node1" presStyleIdx="0" presStyleCnt="3">
        <dgm:presLayoutVars>
          <dgm:chMax val="0"/>
          <dgm:bulletEnabled val="1"/>
        </dgm:presLayoutVars>
      </dgm:prSet>
      <dgm:spPr/>
    </dgm:pt>
    <dgm:pt modelId="{11A6FC55-87E2-4286-98F4-26B8EE6207B7}" type="pres">
      <dgm:prSet presAssocID="{461ADD3F-5DB4-4A60-997B-123079F06355}" presName="spacer" presStyleCnt="0"/>
      <dgm:spPr/>
    </dgm:pt>
    <dgm:pt modelId="{C3F56782-ED1D-47F1-B929-AB97EE98B128}" type="pres">
      <dgm:prSet presAssocID="{AE70BBC8-CCC9-428F-9389-B7AFA32B1CFC}" presName="parentText" presStyleLbl="node1" presStyleIdx="1" presStyleCnt="3">
        <dgm:presLayoutVars>
          <dgm:chMax val="0"/>
          <dgm:bulletEnabled val="1"/>
        </dgm:presLayoutVars>
      </dgm:prSet>
      <dgm:spPr/>
    </dgm:pt>
    <dgm:pt modelId="{AAC5A4B1-1A66-47C5-ADBC-00BDA0FB36AF}" type="pres">
      <dgm:prSet presAssocID="{7035C0C0-C408-4347-B2FA-0160351C0635}" presName="spacer" presStyleCnt="0"/>
      <dgm:spPr/>
    </dgm:pt>
    <dgm:pt modelId="{A4B94775-70C5-4536-B8D7-B9277B8817C3}" type="pres">
      <dgm:prSet presAssocID="{0DDE0559-AE50-4695-B7EB-7BF678453763}" presName="parentText" presStyleLbl="node1" presStyleIdx="2" presStyleCnt="3">
        <dgm:presLayoutVars>
          <dgm:chMax val="0"/>
          <dgm:bulletEnabled val="1"/>
        </dgm:presLayoutVars>
      </dgm:prSet>
      <dgm:spPr/>
    </dgm:pt>
  </dgm:ptLst>
  <dgm:cxnLst>
    <dgm:cxn modelId="{9FC98917-6A64-437B-ADEE-23A51BAB4C41}" type="presOf" srcId="{A8FD024E-22CF-4B14-B513-293EFA832035}" destId="{3B29B7C4-7A4F-4EE1-B788-8B49A6477A0A}" srcOrd="0" destOrd="0" presId="urn:microsoft.com/office/officeart/2005/8/layout/vList2"/>
    <dgm:cxn modelId="{C5B9BF2C-5B11-4DEF-B49D-79AE984CA848}" srcId="{A8FD024E-22CF-4B14-B513-293EFA832035}" destId="{AE70BBC8-CCC9-428F-9389-B7AFA32B1CFC}" srcOrd="1" destOrd="0" parTransId="{D61102BA-B26B-4413-A020-D457637CD480}" sibTransId="{7035C0C0-C408-4347-B2FA-0160351C0635}"/>
    <dgm:cxn modelId="{CC52D62F-1233-495C-8F94-63B0BEEFAC0B}" srcId="{A8FD024E-22CF-4B14-B513-293EFA832035}" destId="{0DDE0559-AE50-4695-B7EB-7BF678453763}" srcOrd="2" destOrd="0" parTransId="{28A6F9FA-6636-4995-9E3F-878BF1B30700}" sibTransId="{710E13F6-693F-4274-871A-B269F6537880}"/>
    <dgm:cxn modelId="{180EFBB9-82F3-4101-8099-931122ACAA7F}" srcId="{A8FD024E-22CF-4B14-B513-293EFA832035}" destId="{7AFA4591-A291-4DC8-BAA5-BC5B4360E3D8}" srcOrd="0" destOrd="0" parTransId="{36D3E609-112D-474D-A031-155486216508}" sibTransId="{461ADD3F-5DB4-4A60-997B-123079F06355}"/>
    <dgm:cxn modelId="{30E46CCD-F8B0-4760-BA92-523E3FC8B0E7}" type="presOf" srcId="{7AFA4591-A291-4DC8-BAA5-BC5B4360E3D8}" destId="{40029BB2-A9D7-45CD-92B3-B982E7766259}" srcOrd="0" destOrd="0" presId="urn:microsoft.com/office/officeart/2005/8/layout/vList2"/>
    <dgm:cxn modelId="{5B8051D4-AF5E-469F-9EE1-43104E1480B4}" type="presOf" srcId="{AE70BBC8-CCC9-428F-9389-B7AFA32B1CFC}" destId="{C3F56782-ED1D-47F1-B929-AB97EE98B128}" srcOrd="0" destOrd="0" presId="urn:microsoft.com/office/officeart/2005/8/layout/vList2"/>
    <dgm:cxn modelId="{1F0B3CDD-683C-484F-9741-E4D7DB946C92}" type="presOf" srcId="{0DDE0559-AE50-4695-B7EB-7BF678453763}" destId="{A4B94775-70C5-4536-B8D7-B9277B8817C3}" srcOrd="0" destOrd="0" presId="urn:microsoft.com/office/officeart/2005/8/layout/vList2"/>
    <dgm:cxn modelId="{CF63A6EE-8D27-4DAF-B331-05B7ED8FB7A4}" type="presParOf" srcId="{3B29B7C4-7A4F-4EE1-B788-8B49A6477A0A}" destId="{40029BB2-A9D7-45CD-92B3-B982E7766259}" srcOrd="0" destOrd="0" presId="urn:microsoft.com/office/officeart/2005/8/layout/vList2"/>
    <dgm:cxn modelId="{BBE0A3D6-7D22-4FBB-B393-D9078F1D83E9}" type="presParOf" srcId="{3B29B7C4-7A4F-4EE1-B788-8B49A6477A0A}" destId="{11A6FC55-87E2-4286-98F4-26B8EE6207B7}" srcOrd="1" destOrd="0" presId="urn:microsoft.com/office/officeart/2005/8/layout/vList2"/>
    <dgm:cxn modelId="{ACD79794-22A5-4854-A064-C88E02C47779}" type="presParOf" srcId="{3B29B7C4-7A4F-4EE1-B788-8B49A6477A0A}" destId="{C3F56782-ED1D-47F1-B929-AB97EE98B128}" srcOrd="2" destOrd="0" presId="urn:microsoft.com/office/officeart/2005/8/layout/vList2"/>
    <dgm:cxn modelId="{0B8F4805-D039-404D-931E-4B0676DE00CB}" type="presParOf" srcId="{3B29B7C4-7A4F-4EE1-B788-8B49A6477A0A}" destId="{AAC5A4B1-1A66-47C5-ADBC-00BDA0FB36AF}" srcOrd="3" destOrd="0" presId="urn:microsoft.com/office/officeart/2005/8/layout/vList2"/>
    <dgm:cxn modelId="{40C6EF1B-A85C-41DB-8B3D-CF49E980794B}" type="presParOf" srcId="{3B29B7C4-7A4F-4EE1-B788-8B49A6477A0A}" destId="{A4B94775-70C5-4536-B8D7-B9277B8817C3}"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F1B6D1C-8B92-4A09-A76D-FFB1D245501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CCDAF49-115F-4C25-8423-B707EA4123A7}">
      <dgm:prSet/>
      <dgm:spPr/>
      <dgm:t>
        <a:bodyPr/>
        <a:lstStyle/>
        <a:p>
          <a:r>
            <a:rPr lang="pt-BR" b="0" i="0"/>
            <a:t>O tratamento de datas e horas é uma habilidade muito útil no Excel para análise de dados e cálculos.</a:t>
          </a:r>
          <a:endParaRPr lang="en-US"/>
        </a:p>
      </dgm:t>
    </dgm:pt>
    <dgm:pt modelId="{8D452CF6-75C5-450F-99DC-2294D09EFF09}" type="parTrans" cxnId="{51C90A98-7BDF-4E31-9385-D934B478D91E}">
      <dgm:prSet/>
      <dgm:spPr/>
      <dgm:t>
        <a:bodyPr/>
        <a:lstStyle/>
        <a:p>
          <a:endParaRPr lang="en-US"/>
        </a:p>
      </dgm:t>
    </dgm:pt>
    <dgm:pt modelId="{41657432-17D0-4FB5-9005-641B8C164061}" type="sibTrans" cxnId="{51C90A98-7BDF-4E31-9385-D934B478D91E}">
      <dgm:prSet/>
      <dgm:spPr/>
      <dgm:t>
        <a:bodyPr/>
        <a:lstStyle/>
        <a:p>
          <a:endParaRPr lang="en-US"/>
        </a:p>
      </dgm:t>
    </dgm:pt>
    <dgm:pt modelId="{975C8F45-381B-452C-A66B-02CFCD5E2A8B}">
      <dgm:prSet/>
      <dgm:spPr/>
      <dgm:t>
        <a:bodyPr/>
        <a:lstStyle/>
        <a:p>
          <a:r>
            <a:rPr lang="pt-BR" b="0" i="0"/>
            <a:t>Através das funções e formatos adequados, é possível realizar diversas operações com datas e horas, desde cálculos simples até comparações complexas.</a:t>
          </a:r>
          <a:endParaRPr lang="en-US"/>
        </a:p>
      </dgm:t>
    </dgm:pt>
    <dgm:pt modelId="{A4115445-D05D-4CBF-8D61-81755259C477}" type="parTrans" cxnId="{6F445504-9DB6-4521-84EA-6F39EDFAD8D1}">
      <dgm:prSet/>
      <dgm:spPr/>
      <dgm:t>
        <a:bodyPr/>
        <a:lstStyle/>
        <a:p>
          <a:endParaRPr lang="en-US"/>
        </a:p>
      </dgm:t>
    </dgm:pt>
    <dgm:pt modelId="{773807F5-8F03-4BB9-B290-E441E93A93A3}" type="sibTrans" cxnId="{6F445504-9DB6-4521-84EA-6F39EDFAD8D1}">
      <dgm:prSet/>
      <dgm:spPr/>
      <dgm:t>
        <a:bodyPr/>
        <a:lstStyle/>
        <a:p>
          <a:endParaRPr lang="en-US"/>
        </a:p>
      </dgm:t>
    </dgm:pt>
    <dgm:pt modelId="{38F62144-596D-4D89-822D-CA35AE2F2E73}">
      <dgm:prSet/>
      <dgm:spPr/>
      <dgm:t>
        <a:bodyPr/>
        <a:lstStyle/>
        <a:p>
          <a:r>
            <a:rPr lang="pt-BR" b="0" i="0"/>
            <a:t>Utilize o que aprendeu neste tutorial para trabalhar com datas e horas de forma mais eficiente no Excel.</a:t>
          </a:r>
          <a:endParaRPr lang="en-US"/>
        </a:p>
      </dgm:t>
    </dgm:pt>
    <dgm:pt modelId="{8F865BB6-FED9-4F42-BEBD-434D9202F196}" type="parTrans" cxnId="{1966082A-AA4B-45B9-9A03-06D29F2FA998}">
      <dgm:prSet/>
      <dgm:spPr/>
      <dgm:t>
        <a:bodyPr/>
        <a:lstStyle/>
        <a:p>
          <a:endParaRPr lang="en-US"/>
        </a:p>
      </dgm:t>
    </dgm:pt>
    <dgm:pt modelId="{6A6C8113-4173-4948-8EEE-AB446EED922E}" type="sibTrans" cxnId="{1966082A-AA4B-45B9-9A03-06D29F2FA998}">
      <dgm:prSet/>
      <dgm:spPr/>
      <dgm:t>
        <a:bodyPr/>
        <a:lstStyle/>
        <a:p>
          <a:endParaRPr lang="en-US"/>
        </a:p>
      </dgm:t>
    </dgm:pt>
    <dgm:pt modelId="{2C401013-65C8-4740-AA10-EF2024CD0097}" type="pres">
      <dgm:prSet presAssocID="{5F1B6D1C-8B92-4A09-A76D-FFB1D2455019}" presName="linear" presStyleCnt="0">
        <dgm:presLayoutVars>
          <dgm:animLvl val="lvl"/>
          <dgm:resizeHandles val="exact"/>
        </dgm:presLayoutVars>
      </dgm:prSet>
      <dgm:spPr/>
    </dgm:pt>
    <dgm:pt modelId="{57823206-3649-4146-BC80-6D82FF751689}" type="pres">
      <dgm:prSet presAssocID="{0CCDAF49-115F-4C25-8423-B707EA4123A7}" presName="parentText" presStyleLbl="node1" presStyleIdx="0" presStyleCnt="3">
        <dgm:presLayoutVars>
          <dgm:chMax val="0"/>
          <dgm:bulletEnabled val="1"/>
        </dgm:presLayoutVars>
      </dgm:prSet>
      <dgm:spPr/>
    </dgm:pt>
    <dgm:pt modelId="{5B84FDCB-2AAB-455C-BDC4-3BF7386374A6}" type="pres">
      <dgm:prSet presAssocID="{41657432-17D0-4FB5-9005-641B8C164061}" presName="spacer" presStyleCnt="0"/>
      <dgm:spPr/>
    </dgm:pt>
    <dgm:pt modelId="{BDB63778-909D-47BD-83FE-E9C70A3C8456}" type="pres">
      <dgm:prSet presAssocID="{975C8F45-381B-452C-A66B-02CFCD5E2A8B}" presName="parentText" presStyleLbl="node1" presStyleIdx="1" presStyleCnt="3">
        <dgm:presLayoutVars>
          <dgm:chMax val="0"/>
          <dgm:bulletEnabled val="1"/>
        </dgm:presLayoutVars>
      </dgm:prSet>
      <dgm:spPr/>
    </dgm:pt>
    <dgm:pt modelId="{F5243D4E-4076-485F-AFA0-EADA42A0DDF2}" type="pres">
      <dgm:prSet presAssocID="{773807F5-8F03-4BB9-B290-E441E93A93A3}" presName="spacer" presStyleCnt="0"/>
      <dgm:spPr/>
    </dgm:pt>
    <dgm:pt modelId="{1FA4561A-B89E-47C1-A653-97CDF809F02E}" type="pres">
      <dgm:prSet presAssocID="{38F62144-596D-4D89-822D-CA35AE2F2E73}" presName="parentText" presStyleLbl="node1" presStyleIdx="2" presStyleCnt="3">
        <dgm:presLayoutVars>
          <dgm:chMax val="0"/>
          <dgm:bulletEnabled val="1"/>
        </dgm:presLayoutVars>
      </dgm:prSet>
      <dgm:spPr/>
    </dgm:pt>
  </dgm:ptLst>
  <dgm:cxnLst>
    <dgm:cxn modelId="{6F445504-9DB6-4521-84EA-6F39EDFAD8D1}" srcId="{5F1B6D1C-8B92-4A09-A76D-FFB1D2455019}" destId="{975C8F45-381B-452C-A66B-02CFCD5E2A8B}" srcOrd="1" destOrd="0" parTransId="{A4115445-D05D-4CBF-8D61-81755259C477}" sibTransId="{773807F5-8F03-4BB9-B290-E441E93A93A3}"/>
    <dgm:cxn modelId="{54E7A41F-3BB6-43BB-94C0-0F6DD887D1AF}" type="presOf" srcId="{0CCDAF49-115F-4C25-8423-B707EA4123A7}" destId="{57823206-3649-4146-BC80-6D82FF751689}" srcOrd="0" destOrd="0" presId="urn:microsoft.com/office/officeart/2005/8/layout/vList2"/>
    <dgm:cxn modelId="{1966082A-AA4B-45B9-9A03-06D29F2FA998}" srcId="{5F1B6D1C-8B92-4A09-A76D-FFB1D2455019}" destId="{38F62144-596D-4D89-822D-CA35AE2F2E73}" srcOrd="2" destOrd="0" parTransId="{8F865BB6-FED9-4F42-BEBD-434D9202F196}" sibTransId="{6A6C8113-4173-4948-8EEE-AB446EED922E}"/>
    <dgm:cxn modelId="{51C90A98-7BDF-4E31-9385-D934B478D91E}" srcId="{5F1B6D1C-8B92-4A09-A76D-FFB1D2455019}" destId="{0CCDAF49-115F-4C25-8423-B707EA4123A7}" srcOrd="0" destOrd="0" parTransId="{8D452CF6-75C5-450F-99DC-2294D09EFF09}" sibTransId="{41657432-17D0-4FB5-9005-641B8C164061}"/>
    <dgm:cxn modelId="{9218B0A7-DD7C-43AF-8DC7-48254FA7940F}" type="presOf" srcId="{38F62144-596D-4D89-822D-CA35AE2F2E73}" destId="{1FA4561A-B89E-47C1-A653-97CDF809F02E}" srcOrd="0" destOrd="0" presId="urn:microsoft.com/office/officeart/2005/8/layout/vList2"/>
    <dgm:cxn modelId="{BB28C1A9-F8DB-4260-A768-51DE951C2159}" type="presOf" srcId="{975C8F45-381B-452C-A66B-02CFCD5E2A8B}" destId="{BDB63778-909D-47BD-83FE-E9C70A3C8456}" srcOrd="0" destOrd="0" presId="urn:microsoft.com/office/officeart/2005/8/layout/vList2"/>
    <dgm:cxn modelId="{F9EA82F5-1FBA-4B90-A528-E1D055573FF0}" type="presOf" srcId="{5F1B6D1C-8B92-4A09-A76D-FFB1D2455019}" destId="{2C401013-65C8-4740-AA10-EF2024CD0097}" srcOrd="0" destOrd="0" presId="urn:microsoft.com/office/officeart/2005/8/layout/vList2"/>
    <dgm:cxn modelId="{49CB0D46-0941-4B0E-A62A-593D6E940D38}" type="presParOf" srcId="{2C401013-65C8-4740-AA10-EF2024CD0097}" destId="{57823206-3649-4146-BC80-6D82FF751689}" srcOrd="0" destOrd="0" presId="urn:microsoft.com/office/officeart/2005/8/layout/vList2"/>
    <dgm:cxn modelId="{22C4B328-7DAC-4F79-A2E5-C28D5CBA1436}" type="presParOf" srcId="{2C401013-65C8-4740-AA10-EF2024CD0097}" destId="{5B84FDCB-2AAB-455C-BDC4-3BF7386374A6}" srcOrd="1" destOrd="0" presId="urn:microsoft.com/office/officeart/2005/8/layout/vList2"/>
    <dgm:cxn modelId="{92A3266F-BCD7-4BE0-89E9-85611B45CEE3}" type="presParOf" srcId="{2C401013-65C8-4740-AA10-EF2024CD0097}" destId="{BDB63778-909D-47BD-83FE-E9C70A3C8456}" srcOrd="2" destOrd="0" presId="urn:microsoft.com/office/officeart/2005/8/layout/vList2"/>
    <dgm:cxn modelId="{00987E78-6B39-4F1C-A41C-6243E9FA264A}" type="presParOf" srcId="{2C401013-65C8-4740-AA10-EF2024CD0097}" destId="{F5243D4E-4076-485F-AFA0-EADA42A0DDF2}" srcOrd="3" destOrd="0" presId="urn:microsoft.com/office/officeart/2005/8/layout/vList2"/>
    <dgm:cxn modelId="{1CE9BA7A-A6A7-41DF-B640-227F114C70D9}" type="presParOf" srcId="{2C401013-65C8-4740-AA10-EF2024CD0097}" destId="{1FA4561A-B89E-47C1-A653-97CDF809F02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FFD00F9-87B0-4BC1-A182-25A6291AD585}" type="doc">
      <dgm:prSet loTypeId="urn:microsoft.com/office/officeart/2005/8/layout/process5" loCatId="process" qsTypeId="urn:microsoft.com/office/officeart/2005/8/quickstyle/simple4" qsCatId="simple" csTypeId="urn:microsoft.com/office/officeart/2005/8/colors/colorful2" csCatId="colorful" phldr="1"/>
      <dgm:spPr/>
      <dgm:t>
        <a:bodyPr/>
        <a:lstStyle/>
        <a:p>
          <a:endParaRPr lang="en-US"/>
        </a:p>
      </dgm:t>
    </dgm:pt>
    <dgm:pt modelId="{885B8347-992B-46AE-A3D9-8DCBE9D9F03E}">
      <dgm:prSet/>
      <dgm:spPr/>
      <dgm:t>
        <a:bodyPr/>
        <a:lstStyle/>
        <a:p>
          <a:r>
            <a:rPr lang="pt-BR" b="0" i="0"/>
            <a:t>O Solver é uma ferramenta do Excel que permite encontrar a solução ótima para um problema de otimização.</a:t>
          </a:r>
          <a:endParaRPr lang="en-US"/>
        </a:p>
      </dgm:t>
    </dgm:pt>
    <dgm:pt modelId="{45DA0C5F-B0A0-4E0A-9A01-51B351F87E43}" type="parTrans" cxnId="{107CFBD8-AB90-4D07-97E9-E3E5C58FC638}">
      <dgm:prSet/>
      <dgm:spPr/>
      <dgm:t>
        <a:bodyPr/>
        <a:lstStyle/>
        <a:p>
          <a:endParaRPr lang="en-US"/>
        </a:p>
      </dgm:t>
    </dgm:pt>
    <dgm:pt modelId="{08103FCF-7DDB-41C2-BA7C-8C34435FE65F}" type="sibTrans" cxnId="{107CFBD8-AB90-4D07-97E9-E3E5C58FC638}">
      <dgm:prSet/>
      <dgm:spPr/>
      <dgm:t>
        <a:bodyPr/>
        <a:lstStyle/>
        <a:p>
          <a:endParaRPr lang="en-US"/>
        </a:p>
      </dgm:t>
    </dgm:pt>
    <dgm:pt modelId="{6AEB0F98-BF4A-4E35-B838-80F415174400}">
      <dgm:prSet/>
      <dgm:spPr/>
      <dgm:t>
        <a:bodyPr/>
        <a:lstStyle/>
        <a:p>
          <a:r>
            <a:rPr lang="pt-BR" b="0" i="0"/>
            <a:t>Para ativar o Solver, vá em Arquivo &gt; Opções &gt; Suplementos &gt; Gerenciar Suplementos e selecione Solver Add-in. Depois, clique em OK.</a:t>
          </a:r>
          <a:endParaRPr lang="en-US"/>
        </a:p>
      </dgm:t>
    </dgm:pt>
    <dgm:pt modelId="{4338C14F-9569-44CD-8D83-0A81109E02F8}" type="parTrans" cxnId="{0EDEB529-00FA-41F7-8842-98B179763C2C}">
      <dgm:prSet/>
      <dgm:spPr/>
      <dgm:t>
        <a:bodyPr/>
        <a:lstStyle/>
        <a:p>
          <a:endParaRPr lang="en-US"/>
        </a:p>
      </dgm:t>
    </dgm:pt>
    <dgm:pt modelId="{52A580ED-DC56-493A-BD6E-EA923A3AAF54}" type="sibTrans" cxnId="{0EDEB529-00FA-41F7-8842-98B179763C2C}">
      <dgm:prSet/>
      <dgm:spPr/>
      <dgm:t>
        <a:bodyPr/>
        <a:lstStyle/>
        <a:p>
          <a:endParaRPr lang="en-US"/>
        </a:p>
      </dgm:t>
    </dgm:pt>
    <dgm:pt modelId="{A359F282-BDF2-46AC-BC1F-42463F68346C}">
      <dgm:prSet/>
      <dgm:spPr/>
      <dgm:t>
        <a:bodyPr/>
        <a:lstStyle/>
        <a:p>
          <a:r>
            <a:rPr lang="pt-BR" b="0" i="0"/>
            <a:t>Antes de utilizar o Solver, é necessário preparar a planilha com a função que será otimizada e as restrições a serem respeitadas.</a:t>
          </a:r>
          <a:endParaRPr lang="en-US"/>
        </a:p>
      </dgm:t>
    </dgm:pt>
    <dgm:pt modelId="{F1478BA2-4539-4CC5-9B82-DD43883839F0}" type="parTrans" cxnId="{4BEA86C1-F218-4257-A77A-CBBC5FF413C0}">
      <dgm:prSet/>
      <dgm:spPr/>
      <dgm:t>
        <a:bodyPr/>
        <a:lstStyle/>
        <a:p>
          <a:endParaRPr lang="en-US"/>
        </a:p>
      </dgm:t>
    </dgm:pt>
    <dgm:pt modelId="{B55CABAA-6FD9-4CF6-8C17-E84A25E1DAEC}" type="sibTrans" cxnId="{4BEA86C1-F218-4257-A77A-CBBC5FF413C0}">
      <dgm:prSet/>
      <dgm:spPr/>
      <dgm:t>
        <a:bodyPr/>
        <a:lstStyle/>
        <a:p>
          <a:endParaRPr lang="en-US"/>
        </a:p>
      </dgm:t>
    </dgm:pt>
    <dgm:pt modelId="{FF9F95B5-9859-4DF2-8D7D-1967952ECCC1}">
      <dgm:prSet/>
      <dgm:spPr/>
      <dgm:t>
        <a:bodyPr/>
        <a:lstStyle/>
        <a:p>
          <a:r>
            <a:rPr lang="pt-BR" b="0" i="0"/>
            <a:t>É importante colocar os valores em células separadas, para que o Solver possa alterá-los.</a:t>
          </a:r>
          <a:endParaRPr lang="en-US"/>
        </a:p>
      </dgm:t>
    </dgm:pt>
    <dgm:pt modelId="{B009DC28-28F1-47DF-9B3C-A73E64C5D9E3}" type="parTrans" cxnId="{59EC1CDB-0377-4F19-8ABD-7B9FBCA04DEA}">
      <dgm:prSet/>
      <dgm:spPr/>
      <dgm:t>
        <a:bodyPr/>
        <a:lstStyle/>
        <a:p>
          <a:endParaRPr lang="en-US"/>
        </a:p>
      </dgm:t>
    </dgm:pt>
    <dgm:pt modelId="{C93C048C-2099-4619-B3F8-15737E89205D}" type="sibTrans" cxnId="{59EC1CDB-0377-4F19-8ABD-7B9FBCA04DEA}">
      <dgm:prSet/>
      <dgm:spPr/>
      <dgm:t>
        <a:bodyPr/>
        <a:lstStyle/>
        <a:p>
          <a:endParaRPr lang="en-US"/>
        </a:p>
      </dgm:t>
    </dgm:pt>
    <dgm:pt modelId="{F50D930F-7AE3-4E5F-A8D9-A6612B81D90B}">
      <dgm:prSet/>
      <dgm:spPr/>
      <dgm:t>
        <a:bodyPr/>
        <a:lstStyle/>
        <a:p>
          <a:r>
            <a:rPr lang="pt-BR" b="0" i="0"/>
            <a:t>Após preparar a planilha, é hora de configurar o Solver.</a:t>
          </a:r>
          <a:endParaRPr lang="en-US"/>
        </a:p>
      </dgm:t>
    </dgm:pt>
    <dgm:pt modelId="{744377E1-24F2-4A92-ACC0-860B1CF38528}" type="parTrans" cxnId="{C38BE72A-6BBB-4611-9B5D-83E02320EACE}">
      <dgm:prSet/>
      <dgm:spPr/>
      <dgm:t>
        <a:bodyPr/>
        <a:lstStyle/>
        <a:p>
          <a:endParaRPr lang="en-US"/>
        </a:p>
      </dgm:t>
    </dgm:pt>
    <dgm:pt modelId="{22E1A201-8657-4B74-B620-08B8D09BA977}" type="sibTrans" cxnId="{C38BE72A-6BBB-4611-9B5D-83E02320EACE}">
      <dgm:prSet/>
      <dgm:spPr/>
      <dgm:t>
        <a:bodyPr/>
        <a:lstStyle/>
        <a:p>
          <a:endParaRPr lang="en-US"/>
        </a:p>
      </dgm:t>
    </dgm:pt>
    <dgm:pt modelId="{4B0BAA00-F380-4C7B-95B1-0DE4D43F361C}">
      <dgm:prSet/>
      <dgm:spPr/>
      <dgm:t>
        <a:bodyPr/>
        <a:lstStyle/>
        <a:p>
          <a:r>
            <a:rPr lang="pt-BR" b="0" i="0"/>
            <a:t>Vá em Dados &gt; Solver para abrir a janela do Solver.</a:t>
          </a:r>
          <a:endParaRPr lang="en-US"/>
        </a:p>
      </dgm:t>
    </dgm:pt>
    <dgm:pt modelId="{C5160651-75C0-4404-B152-997BF5540F2C}" type="parTrans" cxnId="{FBA334E3-3C4D-41CA-A730-0A6474C05A67}">
      <dgm:prSet/>
      <dgm:spPr/>
      <dgm:t>
        <a:bodyPr/>
        <a:lstStyle/>
        <a:p>
          <a:endParaRPr lang="en-US"/>
        </a:p>
      </dgm:t>
    </dgm:pt>
    <dgm:pt modelId="{229FA77C-CF6B-41EA-9E77-913E1FB7B24B}" type="sibTrans" cxnId="{FBA334E3-3C4D-41CA-A730-0A6474C05A67}">
      <dgm:prSet/>
      <dgm:spPr/>
      <dgm:t>
        <a:bodyPr/>
        <a:lstStyle/>
        <a:p>
          <a:endParaRPr lang="en-US"/>
        </a:p>
      </dgm:t>
    </dgm:pt>
    <dgm:pt modelId="{E9581196-5BF7-4F41-9DC3-C670FF8C6647}">
      <dgm:prSet/>
      <dgm:spPr/>
      <dgm:t>
        <a:bodyPr/>
        <a:lstStyle/>
        <a:p>
          <a:r>
            <a:rPr lang="pt-BR" b="0" i="0"/>
            <a:t>Na janela do Solver, selecione a célula que contém a função a ser otimizada e configure a opção Objetivo para "Max" ou "Min", dependendo do que se deseja otimizar.</a:t>
          </a:r>
          <a:endParaRPr lang="en-US"/>
        </a:p>
      </dgm:t>
    </dgm:pt>
    <dgm:pt modelId="{2B7E7C55-1BB2-4DFE-A0CA-78AA06931C11}" type="parTrans" cxnId="{5667DDFB-4FC8-4AFF-9EE2-DCC57B61E80C}">
      <dgm:prSet/>
      <dgm:spPr/>
      <dgm:t>
        <a:bodyPr/>
        <a:lstStyle/>
        <a:p>
          <a:endParaRPr lang="en-US"/>
        </a:p>
      </dgm:t>
    </dgm:pt>
    <dgm:pt modelId="{F6A5B04D-4E13-4A5A-853F-281A66D89488}" type="sibTrans" cxnId="{5667DDFB-4FC8-4AFF-9EE2-DCC57B61E80C}">
      <dgm:prSet/>
      <dgm:spPr/>
      <dgm:t>
        <a:bodyPr/>
        <a:lstStyle/>
        <a:p>
          <a:endParaRPr lang="en-US"/>
        </a:p>
      </dgm:t>
    </dgm:pt>
    <dgm:pt modelId="{02D8AEAE-8FAA-4D25-A271-1E7F3E7EC14B}">
      <dgm:prSet/>
      <dgm:spPr/>
      <dgm:t>
        <a:bodyPr/>
        <a:lstStyle/>
        <a:p>
          <a:r>
            <a:rPr lang="pt-BR" b="0" i="0"/>
            <a:t>Em seguida, selecione as células que contêm as variáveis a serem alteradas pelo Solver.</a:t>
          </a:r>
          <a:endParaRPr lang="en-US"/>
        </a:p>
      </dgm:t>
    </dgm:pt>
    <dgm:pt modelId="{B87C0F5B-1F97-4C87-A0D0-A26F3ED5DD24}" type="parTrans" cxnId="{B77BFA56-967A-491A-9AD1-651A1F2CCB90}">
      <dgm:prSet/>
      <dgm:spPr/>
      <dgm:t>
        <a:bodyPr/>
        <a:lstStyle/>
        <a:p>
          <a:endParaRPr lang="en-US"/>
        </a:p>
      </dgm:t>
    </dgm:pt>
    <dgm:pt modelId="{E20D7064-EBDA-4AA2-9F0D-05300B74F2E7}" type="sibTrans" cxnId="{B77BFA56-967A-491A-9AD1-651A1F2CCB90}">
      <dgm:prSet/>
      <dgm:spPr/>
      <dgm:t>
        <a:bodyPr/>
        <a:lstStyle/>
        <a:p>
          <a:endParaRPr lang="en-US"/>
        </a:p>
      </dgm:t>
    </dgm:pt>
    <dgm:pt modelId="{4141DA50-A677-4076-B875-4B857A955566}">
      <dgm:prSet/>
      <dgm:spPr/>
      <dgm:t>
        <a:bodyPr/>
        <a:lstStyle/>
        <a:p>
          <a:r>
            <a:rPr lang="pt-BR" b="0" i="0" dirty="0"/>
            <a:t>Por fim, adicione as restrições, selecionando as células que contêm as restrições e configurando-as de acordo e o Execute.</a:t>
          </a:r>
          <a:endParaRPr lang="en-US" dirty="0"/>
        </a:p>
      </dgm:t>
    </dgm:pt>
    <dgm:pt modelId="{901F91FD-5E3F-4D33-A9FC-0CAC28991953}" type="parTrans" cxnId="{6E1228EC-42F6-44E4-8A62-7306A82A9A72}">
      <dgm:prSet/>
      <dgm:spPr/>
      <dgm:t>
        <a:bodyPr/>
        <a:lstStyle/>
        <a:p>
          <a:endParaRPr lang="en-US"/>
        </a:p>
      </dgm:t>
    </dgm:pt>
    <dgm:pt modelId="{D0449D72-D5E9-4C8F-A4D8-B57DCFAC182B}" type="sibTrans" cxnId="{6E1228EC-42F6-44E4-8A62-7306A82A9A72}">
      <dgm:prSet/>
      <dgm:spPr/>
      <dgm:t>
        <a:bodyPr/>
        <a:lstStyle/>
        <a:p>
          <a:endParaRPr lang="en-US"/>
        </a:p>
      </dgm:t>
    </dgm:pt>
    <dgm:pt modelId="{AC3F1B37-F5FC-4D8A-8474-2AA66CC0C875}" type="pres">
      <dgm:prSet presAssocID="{1FFD00F9-87B0-4BC1-A182-25A6291AD585}" presName="diagram" presStyleCnt="0">
        <dgm:presLayoutVars>
          <dgm:dir/>
          <dgm:resizeHandles val="exact"/>
        </dgm:presLayoutVars>
      </dgm:prSet>
      <dgm:spPr/>
    </dgm:pt>
    <dgm:pt modelId="{53ED0546-94FB-4DD6-AB03-24EFD807943D}" type="pres">
      <dgm:prSet presAssocID="{885B8347-992B-46AE-A3D9-8DCBE9D9F03E}" presName="node" presStyleLbl="node1" presStyleIdx="0" presStyleCnt="9">
        <dgm:presLayoutVars>
          <dgm:bulletEnabled val="1"/>
        </dgm:presLayoutVars>
      </dgm:prSet>
      <dgm:spPr/>
    </dgm:pt>
    <dgm:pt modelId="{5B6CC068-4A4A-4097-94C8-C76C33E84DF3}" type="pres">
      <dgm:prSet presAssocID="{08103FCF-7DDB-41C2-BA7C-8C34435FE65F}" presName="sibTrans" presStyleLbl="sibTrans2D1" presStyleIdx="0" presStyleCnt="8"/>
      <dgm:spPr/>
    </dgm:pt>
    <dgm:pt modelId="{E770AC45-DEC4-4B7A-8536-E1047BDC47E3}" type="pres">
      <dgm:prSet presAssocID="{08103FCF-7DDB-41C2-BA7C-8C34435FE65F}" presName="connectorText" presStyleLbl="sibTrans2D1" presStyleIdx="0" presStyleCnt="8"/>
      <dgm:spPr/>
    </dgm:pt>
    <dgm:pt modelId="{1879F120-7FD6-4693-AFB2-4ADACD1B56E6}" type="pres">
      <dgm:prSet presAssocID="{6AEB0F98-BF4A-4E35-B838-80F415174400}" presName="node" presStyleLbl="node1" presStyleIdx="1" presStyleCnt="9">
        <dgm:presLayoutVars>
          <dgm:bulletEnabled val="1"/>
        </dgm:presLayoutVars>
      </dgm:prSet>
      <dgm:spPr/>
    </dgm:pt>
    <dgm:pt modelId="{6CC4D230-5E1D-49E9-AEA7-48AB3AE3ADA3}" type="pres">
      <dgm:prSet presAssocID="{52A580ED-DC56-493A-BD6E-EA923A3AAF54}" presName="sibTrans" presStyleLbl="sibTrans2D1" presStyleIdx="1" presStyleCnt="8"/>
      <dgm:spPr/>
    </dgm:pt>
    <dgm:pt modelId="{8EA93ADA-7015-4B75-92B0-FAB29B16B145}" type="pres">
      <dgm:prSet presAssocID="{52A580ED-DC56-493A-BD6E-EA923A3AAF54}" presName="connectorText" presStyleLbl="sibTrans2D1" presStyleIdx="1" presStyleCnt="8"/>
      <dgm:spPr/>
    </dgm:pt>
    <dgm:pt modelId="{85E1106F-7E86-4AAA-B4AE-054C84FF8F24}" type="pres">
      <dgm:prSet presAssocID="{A359F282-BDF2-46AC-BC1F-42463F68346C}" presName="node" presStyleLbl="node1" presStyleIdx="2" presStyleCnt="9">
        <dgm:presLayoutVars>
          <dgm:bulletEnabled val="1"/>
        </dgm:presLayoutVars>
      </dgm:prSet>
      <dgm:spPr/>
    </dgm:pt>
    <dgm:pt modelId="{8CC7D851-5129-4494-8D0E-A357E11A90A5}" type="pres">
      <dgm:prSet presAssocID="{B55CABAA-6FD9-4CF6-8C17-E84A25E1DAEC}" presName="sibTrans" presStyleLbl="sibTrans2D1" presStyleIdx="2" presStyleCnt="8"/>
      <dgm:spPr/>
    </dgm:pt>
    <dgm:pt modelId="{74F96BCA-F088-4FA3-AD08-9CB969A8CB02}" type="pres">
      <dgm:prSet presAssocID="{B55CABAA-6FD9-4CF6-8C17-E84A25E1DAEC}" presName="connectorText" presStyleLbl="sibTrans2D1" presStyleIdx="2" presStyleCnt="8"/>
      <dgm:spPr/>
    </dgm:pt>
    <dgm:pt modelId="{E7CE2E34-FED0-41DC-91F9-BBA46162C11E}" type="pres">
      <dgm:prSet presAssocID="{FF9F95B5-9859-4DF2-8D7D-1967952ECCC1}" presName="node" presStyleLbl="node1" presStyleIdx="3" presStyleCnt="9">
        <dgm:presLayoutVars>
          <dgm:bulletEnabled val="1"/>
        </dgm:presLayoutVars>
      </dgm:prSet>
      <dgm:spPr/>
    </dgm:pt>
    <dgm:pt modelId="{180522A4-938F-44E2-8BA2-23B34BECAE17}" type="pres">
      <dgm:prSet presAssocID="{C93C048C-2099-4619-B3F8-15737E89205D}" presName="sibTrans" presStyleLbl="sibTrans2D1" presStyleIdx="3" presStyleCnt="8"/>
      <dgm:spPr/>
    </dgm:pt>
    <dgm:pt modelId="{0FA336C2-1A2E-42F6-BB72-A9D098854715}" type="pres">
      <dgm:prSet presAssocID="{C93C048C-2099-4619-B3F8-15737E89205D}" presName="connectorText" presStyleLbl="sibTrans2D1" presStyleIdx="3" presStyleCnt="8"/>
      <dgm:spPr/>
    </dgm:pt>
    <dgm:pt modelId="{1BFDFCBF-1565-48AA-B44C-855AECD000A5}" type="pres">
      <dgm:prSet presAssocID="{F50D930F-7AE3-4E5F-A8D9-A6612B81D90B}" presName="node" presStyleLbl="node1" presStyleIdx="4" presStyleCnt="9">
        <dgm:presLayoutVars>
          <dgm:bulletEnabled val="1"/>
        </dgm:presLayoutVars>
      </dgm:prSet>
      <dgm:spPr/>
    </dgm:pt>
    <dgm:pt modelId="{DF4225DF-46CD-4060-8C21-1D06DF3E79CB}" type="pres">
      <dgm:prSet presAssocID="{22E1A201-8657-4B74-B620-08B8D09BA977}" presName="sibTrans" presStyleLbl="sibTrans2D1" presStyleIdx="4" presStyleCnt="8"/>
      <dgm:spPr/>
    </dgm:pt>
    <dgm:pt modelId="{5B3D3EAF-A4D7-4519-AD9F-EFF4A55CD625}" type="pres">
      <dgm:prSet presAssocID="{22E1A201-8657-4B74-B620-08B8D09BA977}" presName="connectorText" presStyleLbl="sibTrans2D1" presStyleIdx="4" presStyleCnt="8"/>
      <dgm:spPr/>
    </dgm:pt>
    <dgm:pt modelId="{209483F8-AF24-4555-B3FB-87AE8435E5CF}" type="pres">
      <dgm:prSet presAssocID="{4B0BAA00-F380-4C7B-95B1-0DE4D43F361C}" presName="node" presStyleLbl="node1" presStyleIdx="5" presStyleCnt="9">
        <dgm:presLayoutVars>
          <dgm:bulletEnabled val="1"/>
        </dgm:presLayoutVars>
      </dgm:prSet>
      <dgm:spPr/>
    </dgm:pt>
    <dgm:pt modelId="{9C5AE32C-AC63-4622-B5A0-60E32C90E8E4}" type="pres">
      <dgm:prSet presAssocID="{229FA77C-CF6B-41EA-9E77-913E1FB7B24B}" presName="sibTrans" presStyleLbl="sibTrans2D1" presStyleIdx="5" presStyleCnt="8"/>
      <dgm:spPr/>
    </dgm:pt>
    <dgm:pt modelId="{AF3032C3-89BC-4D1E-BE7C-1E9DE5BFC94B}" type="pres">
      <dgm:prSet presAssocID="{229FA77C-CF6B-41EA-9E77-913E1FB7B24B}" presName="connectorText" presStyleLbl="sibTrans2D1" presStyleIdx="5" presStyleCnt="8"/>
      <dgm:spPr/>
    </dgm:pt>
    <dgm:pt modelId="{FE2DC530-9F45-430A-B9F2-E31411486424}" type="pres">
      <dgm:prSet presAssocID="{E9581196-5BF7-4F41-9DC3-C670FF8C6647}" presName="node" presStyleLbl="node1" presStyleIdx="6" presStyleCnt="9">
        <dgm:presLayoutVars>
          <dgm:bulletEnabled val="1"/>
        </dgm:presLayoutVars>
      </dgm:prSet>
      <dgm:spPr/>
    </dgm:pt>
    <dgm:pt modelId="{2134A130-BD2D-4E23-8341-FBEC1DD9BAF2}" type="pres">
      <dgm:prSet presAssocID="{F6A5B04D-4E13-4A5A-853F-281A66D89488}" presName="sibTrans" presStyleLbl="sibTrans2D1" presStyleIdx="6" presStyleCnt="8"/>
      <dgm:spPr/>
    </dgm:pt>
    <dgm:pt modelId="{5B69B218-57F9-44D8-BA7D-AC5944F3E177}" type="pres">
      <dgm:prSet presAssocID="{F6A5B04D-4E13-4A5A-853F-281A66D89488}" presName="connectorText" presStyleLbl="sibTrans2D1" presStyleIdx="6" presStyleCnt="8"/>
      <dgm:spPr/>
    </dgm:pt>
    <dgm:pt modelId="{C0A93109-2F94-4478-9A83-59C5422BBA25}" type="pres">
      <dgm:prSet presAssocID="{02D8AEAE-8FAA-4D25-A271-1E7F3E7EC14B}" presName="node" presStyleLbl="node1" presStyleIdx="7" presStyleCnt="9">
        <dgm:presLayoutVars>
          <dgm:bulletEnabled val="1"/>
        </dgm:presLayoutVars>
      </dgm:prSet>
      <dgm:spPr/>
    </dgm:pt>
    <dgm:pt modelId="{651B2F0B-D5D5-45FC-AAF0-486A70ADC262}" type="pres">
      <dgm:prSet presAssocID="{E20D7064-EBDA-4AA2-9F0D-05300B74F2E7}" presName="sibTrans" presStyleLbl="sibTrans2D1" presStyleIdx="7" presStyleCnt="8"/>
      <dgm:spPr/>
    </dgm:pt>
    <dgm:pt modelId="{E53AFC9C-FA89-45BF-B336-9AF087D3D571}" type="pres">
      <dgm:prSet presAssocID="{E20D7064-EBDA-4AA2-9F0D-05300B74F2E7}" presName="connectorText" presStyleLbl="sibTrans2D1" presStyleIdx="7" presStyleCnt="8"/>
      <dgm:spPr/>
    </dgm:pt>
    <dgm:pt modelId="{EEE2A9E7-2D12-499F-B041-6616308EC16E}" type="pres">
      <dgm:prSet presAssocID="{4141DA50-A677-4076-B875-4B857A955566}" presName="node" presStyleLbl="node1" presStyleIdx="8" presStyleCnt="9">
        <dgm:presLayoutVars>
          <dgm:bulletEnabled val="1"/>
        </dgm:presLayoutVars>
      </dgm:prSet>
      <dgm:spPr/>
    </dgm:pt>
  </dgm:ptLst>
  <dgm:cxnLst>
    <dgm:cxn modelId="{39443008-67C9-4BBC-88E3-725CE62D28C5}" type="presOf" srcId="{08103FCF-7DDB-41C2-BA7C-8C34435FE65F}" destId="{5B6CC068-4A4A-4097-94C8-C76C33E84DF3}" srcOrd="0" destOrd="0" presId="urn:microsoft.com/office/officeart/2005/8/layout/process5"/>
    <dgm:cxn modelId="{3C3D8908-40BC-48F6-8742-BCD80CAB742E}" type="presOf" srcId="{FF9F95B5-9859-4DF2-8D7D-1967952ECCC1}" destId="{E7CE2E34-FED0-41DC-91F9-BBA46162C11E}" srcOrd="0" destOrd="0" presId="urn:microsoft.com/office/officeart/2005/8/layout/process5"/>
    <dgm:cxn modelId="{E980C913-F5EE-4C79-895E-5EBE1BF0F1D8}" type="presOf" srcId="{C93C048C-2099-4619-B3F8-15737E89205D}" destId="{180522A4-938F-44E2-8BA2-23B34BECAE17}" srcOrd="0" destOrd="0" presId="urn:microsoft.com/office/officeart/2005/8/layout/process5"/>
    <dgm:cxn modelId="{71C7C918-5F7B-4D23-8A18-615403FB5B49}" type="presOf" srcId="{F50D930F-7AE3-4E5F-A8D9-A6612B81D90B}" destId="{1BFDFCBF-1565-48AA-B44C-855AECD000A5}" srcOrd="0" destOrd="0" presId="urn:microsoft.com/office/officeart/2005/8/layout/process5"/>
    <dgm:cxn modelId="{0EDEB529-00FA-41F7-8842-98B179763C2C}" srcId="{1FFD00F9-87B0-4BC1-A182-25A6291AD585}" destId="{6AEB0F98-BF4A-4E35-B838-80F415174400}" srcOrd="1" destOrd="0" parTransId="{4338C14F-9569-44CD-8D83-0A81109E02F8}" sibTransId="{52A580ED-DC56-493A-BD6E-EA923A3AAF54}"/>
    <dgm:cxn modelId="{C38BE72A-6BBB-4611-9B5D-83E02320EACE}" srcId="{1FFD00F9-87B0-4BC1-A182-25A6291AD585}" destId="{F50D930F-7AE3-4E5F-A8D9-A6612B81D90B}" srcOrd="4" destOrd="0" parTransId="{744377E1-24F2-4A92-ACC0-860B1CF38528}" sibTransId="{22E1A201-8657-4B74-B620-08B8D09BA977}"/>
    <dgm:cxn modelId="{03C8152E-9EED-4FA1-98E8-34C4CBE45A3A}" type="presOf" srcId="{A359F282-BDF2-46AC-BC1F-42463F68346C}" destId="{85E1106F-7E86-4AAA-B4AE-054C84FF8F24}" srcOrd="0" destOrd="0" presId="urn:microsoft.com/office/officeart/2005/8/layout/process5"/>
    <dgm:cxn modelId="{9307732E-8D1D-4D17-B311-FA2FCFE880C9}" type="presOf" srcId="{22E1A201-8657-4B74-B620-08B8D09BA977}" destId="{DF4225DF-46CD-4060-8C21-1D06DF3E79CB}" srcOrd="0" destOrd="0" presId="urn:microsoft.com/office/officeart/2005/8/layout/process5"/>
    <dgm:cxn modelId="{D0209632-3D5C-4E4A-98AA-F7E26CD6BA6C}" type="presOf" srcId="{E9581196-5BF7-4F41-9DC3-C670FF8C6647}" destId="{FE2DC530-9F45-430A-B9F2-E31411486424}" srcOrd="0" destOrd="0" presId="urn:microsoft.com/office/officeart/2005/8/layout/process5"/>
    <dgm:cxn modelId="{CCCD2F42-E37F-4F4F-946A-64934CF8DFFB}" type="presOf" srcId="{E20D7064-EBDA-4AA2-9F0D-05300B74F2E7}" destId="{E53AFC9C-FA89-45BF-B336-9AF087D3D571}" srcOrd="1" destOrd="0" presId="urn:microsoft.com/office/officeart/2005/8/layout/process5"/>
    <dgm:cxn modelId="{800FF663-14D7-4A15-8571-9300C9723F81}" type="presOf" srcId="{B55CABAA-6FD9-4CF6-8C17-E84A25E1DAEC}" destId="{8CC7D851-5129-4494-8D0E-A357E11A90A5}" srcOrd="0" destOrd="0" presId="urn:microsoft.com/office/officeart/2005/8/layout/process5"/>
    <dgm:cxn modelId="{D1589368-1DA8-4C4A-A722-AFBB04827D4F}" type="presOf" srcId="{22E1A201-8657-4B74-B620-08B8D09BA977}" destId="{5B3D3EAF-A4D7-4519-AD9F-EFF4A55CD625}" srcOrd="1" destOrd="0" presId="urn:microsoft.com/office/officeart/2005/8/layout/process5"/>
    <dgm:cxn modelId="{65214E4C-26E0-4DD7-B661-D6D9AA0BBA3A}" type="presOf" srcId="{4141DA50-A677-4076-B875-4B857A955566}" destId="{EEE2A9E7-2D12-499F-B041-6616308EC16E}" srcOrd="0" destOrd="0" presId="urn:microsoft.com/office/officeart/2005/8/layout/process5"/>
    <dgm:cxn modelId="{95F97B6C-BDB5-4547-A89C-1E23020288D1}" type="presOf" srcId="{F6A5B04D-4E13-4A5A-853F-281A66D89488}" destId="{2134A130-BD2D-4E23-8341-FBEC1DD9BAF2}" srcOrd="0" destOrd="0" presId="urn:microsoft.com/office/officeart/2005/8/layout/process5"/>
    <dgm:cxn modelId="{5B42D44F-0D2D-4C8D-818A-8ECCD2F3507E}" type="presOf" srcId="{4B0BAA00-F380-4C7B-95B1-0DE4D43F361C}" destId="{209483F8-AF24-4555-B3FB-87AE8435E5CF}" srcOrd="0" destOrd="0" presId="urn:microsoft.com/office/officeart/2005/8/layout/process5"/>
    <dgm:cxn modelId="{55C22350-8C49-4B7E-B520-82E4ABB59972}" type="presOf" srcId="{229FA77C-CF6B-41EA-9E77-913E1FB7B24B}" destId="{9C5AE32C-AC63-4622-B5A0-60E32C90E8E4}" srcOrd="0" destOrd="0" presId="urn:microsoft.com/office/officeart/2005/8/layout/process5"/>
    <dgm:cxn modelId="{B77BFA56-967A-491A-9AD1-651A1F2CCB90}" srcId="{1FFD00F9-87B0-4BC1-A182-25A6291AD585}" destId="{02D8AEAE-8FAA-4D25-A271-1E7F3E7EC14B}" srcOrd="7" destOrd="0" parTransId="{B87C0F5B-1F97-4C87-A0D0-A26F3ED5DD24}" sibTransId="{E20D7064-EBDA-4AA2-9F0D-05300B74F2E7}"/>
    <dgm:cxn modelId="{2561A27C-DC65-4F21-BE37-279F80249C78}" type="presOf" srcId="{F6A5B04D-4E13-4A5A-853F-281A66D89488}" destId="{5B69B218-57F9-44D8-BA7D-AC5944F3E177}" srcOrd="1" destOrd="0" presId="urn:microsoft.com/office/officeart/2005/8/layout/process5"/>
    <dgm:cxn modelId="{00575BB3-471F-40A0-8736-63454343AFFF}" type="presOf" srcId="{E20D7064-EBDA-4AA2-9F0D-05300B74F2E7}" destId="{651B2F0B-D5D5-45FC-AAF0-486A70ADC262}" srcOrd="0" destOrd="0" presId="urn:microsoft.com/office/officeart/2005/8/layout/process5"/>
    <dgm:cxn modelId="{521F71BC-69CB-417F-BA21-B1E18A4E04E2}" type="presOf" srcId="{02D8AEAE-8FAA-4D25-A271-1E7F3E7EC14B}" destId="{C0A93109-2F94-4478-9A83-59C5422BBA25}" srcOrd="0" destOrd="0" presId="urn:microsoft.com/office/officeart/2005/8/layout/process5"/>
    <dgm:cxn modelId="{DA459FBF-7279-4E86-A1CF-1DA9117EF102}" type="presOf" srcId="{52A580ED-DC56-493A-BD6E-EA923A3AAF54}" destId="{6CC4D230-5E1D-49E9-AEA7-48AB3AE3ADA3}" srcOrd="0" destOrd="0" presId="urn:microsoft.com/office/officeart/2005/8/layout/process5"/>
    <dgm:cxn modelId="{4BEA86C1-F218-4257-A77A-CBBC5FF413C0}" srcId="{1FFD00F9-87B0-4BC1-A182-25A6291AD585}" destId="{A359F282-BDF2-46AC-BC1F-42463F68346C}" srcOrd="2" destOrd="0" parTransId="{F1478BA2-4539-4CC5-9B82-DD43883839F0}" sibTransId="{B55CABAA-6FD9-4CF6-8C17-E84A25E1DAEC}"/>
    <dgm:cxn modelId="{9C8CAEC3-3322-46FF-B9C3-C1AE02FDA07C}" type="presOf" srcId="{B55CABAA-6FD9-4CF6-8C17-E84A25E1DAEC}" destId="{74F96BCA-F088-4FA3-AD08-9CB969A8CB02}" srcOrd="1" destOrd="0" presId="urn:microsoft.com/office/officeart/2005/8/layout/process5"/>
    <dgm:cxn modelId="{05AA75D8-5BA7-477E-845B-5324A5001826}" type="presOf" srcId="{6AEB0F98-BF4A-4E35-B838-80F415174400}" destId="{1879F120-7FD6-4693-AFB2-4ADACD1B56E6}" srcOrd="0" destOrd="0" presId="urn:microsoft.com/office/officeart/2005/8/layout/process5"/>
    <dgm:cxn modelId="{107CFBD8-AB90-4D07-97E9-E3E5C58FC638}" srcId="{1FFD00F9-87B0-4BC1-A182-25A6291AD585}" destId="{885B8347-992B-46AE-A3D9-8DCBE9D9F03E}" srcOrd="0" destOrd="0" parTransId="{45DA0C5F-B0A0-4E0A-9A01-51B351F87E43}" sibTransId="{08103FCF-7DDB-41C2-BA7C-8C34435FE65F}"/>
    <dgm:cxn modelId="{59EC1CDB-0377-4F19-8ABD-7B9FBCA04DEA}" srcId="{1FFD00F9-87B0-4BC1-A182-25A6291AD585}" destId="{FF9F95B5-9859-4DF2-8D7D-1967952ECCC1}" srcOrd="3" destOrd="0" parTransId="{B009DC28-28F1-47DF-9B3C-A73E64C5D9E3}" sibTransId="{C93C048C-2099-4619-B3F8-15737E89205D}"/>
    <dgm:cxn modelId="{8F27C6E1-7A22-4E70-A4A6-04B8E70261DE}" type="presOf" srcId="{229FA77C-CF6B-41EA-9E77-913E1FB7B24B}" destId="{AF3032C3-89BC-4D1E-BE7C-1E9DE5BFC94B}" srcOrd="1" destOrd="0" presId="urn:microsoft.com/office/officeart/2005/8/layout/process5"/>
    <dgm:cxn modelId="{FBA334E3-3C4D-41CA-A730-0A6474C05A67}" srcId="{1FFD00F9-87B0-4BC1-A182-25A6291AD585}" destId="{4B0BAA00-F380-4C7B-95B1-0DE4D43F361C}" srcOrd="5" destOrd="0" parTransId="{C5160651-75C0-4404-B152-997BF5540F2C}" sibTransId="{229FA77C-CF6B-41EA-9E77-913E1FB7B24B}"/>
    <dgm:cxn modelId="{A58031E7-B0EC-44EB-B95F-ABF1280A9B31}" type="presOf" srcId="{885B8347-992B-46AE-A3D9-8DCBE9D9F03E}" destId="{53ED0546-94FB-4DD6-AB03-24EFD807943D}" srcOrd="0" destOrd="0" presId="urn:microsoft.com/office/officeart/2005/8/layout/process5"/>
    <dgm:cxn modelId="{0773FFE7-78A3-4F79-8DE0-B5BF6358753A}" type="presOf" srcId="{1FFD00F9-87B0-4BC1-A182-25A6291AD585}" destId="{AC3F1B37-F5FC-4D8A-8474-2AA66CC0C875}" srcOrd="0" destOrd="0" presId="urn:microsoft.com/office/officeart/2005/8/layout/process5"/>
    <dgm:cxn modelId="{6E1228EC-42F6-44E4-8A62-7306A82A9A72}" srcId="{1FFD00F9-87B0-4BC1-A182-25A6291AD585}" destId="{4141DA50-A677-4076-B875-4B857A955566}" srcOrd="8" destOrd="0" parTransId="{901F91FD-5E3F-4D33-A9FC-0CAC28991953}" sibTransId="{D0449D72-D5E9-4C8F-A4D8-B57DCFAC182B}"/>
    <dgm:cxn modelId="{719247EE-2775-4A4B-8AF4-8EFE73FE09AC}" type="presOf" srcId="{C93C048C-2099-4619-B3F8-15737E89205D}" destId="{0FA336C2-1A2E-42F6-BB72-A9D098854715}" srcOrd="1" destOrd="0" presId="urn:microsoft.com/office/officeart/2005/8/layout/process5"/>
    <dgm:cxn modelId="{76FDECF3-57E6-4DBF-A601-89D422B8EDB6}" type="presOf" srcId="{52A580ED-DC56-493A-BD6E-EA923A3AAF54}" destId="{8EA93ADA-7015-4B75-92B0-FAB29B16B145}" srcOrd="1" destOrd="0" presId="urn:microsoft.com/office/officeart/2005/8/layout/process5"/>
    <dgm:cxn modelId="{B2D831F6-0A8D-443E-8073-CDEF061BA379}" type="presOf" srcId="{08103FCF-7DDB-41C2-BA7C-8C34435FE65F}" destId="{E770AC45-DEC4-4B7A-8536-E1047BDC47E3}" srcOrd="1" destOrd="0" presId="urn:microsoft.com/office/officeart/2005/8/layout/process5"/>
    <dgm:cxn modelId="{5667DDFB-4FC8-4AFF-9EE2-DCC57B61E80C}" srcId="{1FFD00F9-87B0-4BC1-A182-25A6291AD585}" destId="{E9581196-5BF7-4F41-9DC3-C670FF8C6647}" srcOrd="6" destOrd="0" parTransId="{2B7E7C55-1BB2-4DFE-A0CA-78AA06931C11}" sibTransId="{F6A5B04D-4E13-4A5A-853F-281A66D89488}"/>
    <dgm:cxn modelId="{99C9F2D6-ECF7-4826-8F5B-447E423001AD}" type="presParOf" srcId="{AC3F1B37-F5FC-4D8A-8474-2AA66CC0C875}" destId="{53ED0546-94FB-4DD6-AB03-24EFD807943D}" srcOrd="0" destOrd="0" presId="urn:microsoft.com/office/officeart/2005/8/layout/process5"/>
    <dgm:cxn modelId="{EF432524-F0CF-4454-B55A-58512ACF4DD2}" type="presParOf" srcId="{AC3F1B37-F5FC-4D8A-8474-2AA66CC0C875}" destId="{5B6CC068-4A4A-4097-94C8-C76C33E84DF3}" srcOrd="1" destOrd="0" presId="urn:microsoft.com/office/officeart/2005/8/layout/process5"/>
    <dgm:cxn modelId="{74CEB286-D7EE-4823-98C2-DB55B5893103}" type="presParOf" srcId="{5B6CC068-4A4A-4097-94C8-C76C33E84DF3}" destId="{E770AC45-DEC4-4B7A-8536-E1047BDC47E3}" srcOrd="0" destOrd="0" presId="urn:microsoft.com/office/officeart/2005/8/layout/process5"/>
    <dgm:cxn modelId="{291042DE-5A9D-40A7-8AB1-80CF4ADFFD17}" type="presParOf" srcId="{AC3F1B37-F5FC-4D8A-8474-2AA66CC0C875}" destId="{1879F120-7FD6-4693-AFB2-4ADACD1B56E6}" srcOrd="2" destOrd="0" presId="urn:microsoft.com/office/officeart/2005/8/layout/process5"/>
    <dgm:cxn modelId="{51DBA130-4389-47B0-B5A9-558CD854DAEF}" type="presParOf" srcId="{AC3F1B37-F5FC-4D8A-8474-2AA66CC0C875}" destId="{6CC4D230-5E1D-49E9-AEA7-48AB3AE3ADA3}" srcOrd="3" destOrd="0" presId="urn:microsoft.com/office/officeart/2005/8/layout/process5"/>
    <dgm:cxn modelId="{DE7EBFE6-44F2-49DE-9D77-164C1FC5EEF3}" type="presParOf" srcId="{6CC4D230-5E1D-49E9-AEA7-48AB3AE3ADA3}" destId="{8EA93ADA-7015-4B75-92B0-FAB29B16B145}" srcOrd="0" destOrd="0" presId="urn:microsoft.com/office/officeart/2005/8/layout/process5"/>
    <dgm:cxn modelId="{7547420A-9544-48A7-9F64-2136BEEE04AF}" type="presParOf" srcId="{AC3F1B37-F5FC-4D8A-8474-2AA66CC0C875}" destId="{85E1106F-7E86-4AAA-B4AE-054C84FF8F24}" srcOrd="4" destOrd="0" presId="urn:microsoft.com/office/officeart/2005/8/layout/process5"/>
    <dgm:cxn modelId="{5D539C9D-4E8B-4E88-98A5-5726F9507D73}" type="presParOf" srcId="{AC3F1B37-F5FC-4D8A-8474-2AA66CC0C875}" destId="{8CC7D851-5129-4494-8D0E-A357E11A90A5}" srcOrd="5" destOrd="0" presId="urn:microsoft.com/office/officeart/2005/8/layout/process5"/>
    <dgm:cxn modelId="{50BDF394-153B-4EA1-AC3E-3BBDA0B52E77}" type="presParOf" srcId="{8CC7D851-5129-4494-8D0E-A357E11A90A5}" destId="{74F96BCA-F088-4FA3-AD08-9CB969A8CB02}" srcOrd="0" destOrd="0" presId="urn:microsoft.com/office/officeart/2005/8/layout/process5"/>
    <dgm:cxn modelId="{1D9F2F43-FE20-4F56-A7F0-EB946540A953}" type="presParOf" srcId="{AC3F1B37-F5FC-4D8A-8474-2AA66CC0C875}" destId="{E7CE2E34-FED0-41DC-91F9-BBA46162C11E}" srcOrd="6" destOrd="0" presId="urn:microsoft.com/office/officeart/2005/8/layout/process5"/>
    <dgm:cxn modelId="{C30A6F47-3F4D-48BD-B3DA-7ECF9F9CB3CB}" type="presParOf" srcId="{AC3F1B37-F5FC-4D8A-8474-2AA66CC0C875}" destId="{180522A4-938F-44E2-8BA2-23B34BECAE17}" srcOrd="7" destOrd="0" presId="urn:microsoft.com/office/officeart/2005/8/layout/process5"/>
    <dgm:cxn modelId="{22312566-9FD9-4C0D-AC0C-DDFA59F513B0}" type="presParOf" srcId="{180522A4-938F-44E2-8BA2-23B34BECAE17}" destId="{0FA336C2-1A2E-42F6-BB72-A9D098854715}" srcOrd="0" destOrd="0" presId="urn:microsoft.com/office/officeart/2005/8/layout/process5"/>
    <dgm:cxn modelId="{C8E6AC55-C520-4D2E-B9E4-0BEB7A432307}" type="presParOf" srcId="{AC3F1B37-F5FC-4D8A-8474-2AA66CC0C875}" destId="{1BFDFCBF-1565-48AA-B44C-855AECD000A5}" srcOrd="8" destOrd="0" presId="urn:microsoft.com/office/officeart/2005/8/layout/process5"/>
    <dgm:cxn modelId="{5C5DED3D-9A56-4DAE-A486-6567E0EA7D4F}" type="presParOf" srcId="{AC3F1B37-F5FC-4D8A-8474-2AA66CC0C875}" destId="{DF4225DF-46CD-4060-8C21-1D06DF3E79CB}" srcOrd="9" destOrd="0" presId="urn:microsoft.com/office/officeart/2005/8/layout/process5"/>
    <dgm:cxn modelId="{268838A4-B247-4633-82F0-D1115FA80458}" type="presParOf" srcId="{DF4225DF-46CD-4060-8C21-1D06DF3E79CB}" destId="{5B3D3EAF-A4D7-4519-AD9F-EFF4A55CD625}" srcOrd="0" destOrd="0" presId="urn:microsoft.com/office/officeart/2005/8/layout/process5"/>
    <dgm:cxn modelId="{FA41C16D-2E45-4963-AF2D-A0C46BDBE2E7}" type="presParOf" srcId="{AC3F1B37-F5FC-4D8A-8474-2AA66CC0C875}" destId="{209483F8-AF24-4555-B3FB-87AE8435E5CF}" srcOrd="10" destOrd="0" presId="urn:microsoft.com/office/officeart/2005/8/layout/process5"/>
    <dgm:cxn modelId="{448CB0C6-A7C9-4D6B-925E-56D469C58C1D}" type="presParOf" srcId="{AC3F1B37-F5FC-4D8A-8474-2AA66CC0C875}" destId="{9C5AE32C-AC63-4622-B5A0-60E32C90E8E4}" srcOrd="11" destOrd="0" presId="urn:microsoft.com/office/officeart/2005/8/layout/process5"/>
    <dgm:cxn modelId="{22F88A13-B63C-4633-A291-AED268A5A3E5}" type="presParOf" srcId="{9C5AE32C-AC63-4622-B5A0-60E32C90E8E4}" destId="{AF3032C3-89BC-4D1E-BE7C-1E9DE5BFC94B}" srcOrd="0" destOrd="0" presId="urn:microsoft.com/office/officeart/2005/8/layout/process5"/>
    <dgm:cxn modelId="{7801FC40-0670-4E7A-B2DF-AA26993D096B}" type="presParOf" srcId="{AC3F1B37-F5FC-4D8A-8474-2AA66CC0C875}" destId="{FE2DC530-9F45-430A-B9F2-E31411486424}" srcOrd="12" destOrd="0" presId="urn:microsoft.com/office/officeart/2005/8/layout/process5"/>
    <dgm:cxn modelId="{E5199682-CAD9-46DB-8EF3-512BB0D6A96E}" type="presParOf" srcId="{AC3F1B37-F5FC-4D8A-8474-2AA66CC0C875}" destId="{2134A130-BD2D-4E23-8341-FBEC1DD9BAF2}" srcOrd="13" destOrd="0" presId="urn:microsoft.com/office/officeart/2005/8/layout/process5"/>
    <dgm:cxn modelId="{305C0986-DBE4-4F4C-9A63-05A2E8595522}" type="presParOf" srcId="{2134A130-BD2D-4E23-8341-FBEC1DD9BAF2}" destId="{5B69B218-57F9-44D8-BA7D-AC5944F3E177}" srcOrd="0" destOrd="0" presId="urn:microsoft.com/office/officeart/2005/8/layout/process5"/>
    <dgm:cxn modelId="{8B3D6FC3-9528-4966-8D2B-8BE0E4050660}" type="presParOf" srcId="{AC3F1B37-F5FC-4D8A-8474-2AA66CC0C875}" destId="{C0A93109-2F94-4478-9A83-59C5422BBA25}" srcOrd="14" destOrd="0" presId="urn:microsoft.com/office/officeart/2005/8/layout/process5"/>
    <dgm:cxn modelId="{F14DD8DF-0030-49D7-9BC1-349143A23AE5}" type="presParOf" srcId="{AC3F1B37-F5FC-4D8A-8474-2AA66CC0C875}" destId="{651B2F0B-D5D5-45FC-AAF0-486A70ADC262}" srcOrd="15" destOrd="0" presId="urn:microsoft.com/office/officeart/2005/8/layout/process5"/>
    <dgm:cxn modelId="{7D8FB985-4078-420D-8BE0-9BF8004698FA}" type="presParOf" srcId="{651B2F0B-D5D5-45FC-AAF0-486A70ADC262}" destId="{E53AFC9C-FA89-45BF-B336-9AF087D3D571}" srcOrd="0" destOrd="0" presId="urn:microsoft.com/office/officeart/2005/8/layout/process5"/>
    <dgm:cxn modelId="{C03E342A-8091-42A8-B6B5-56BF09A5F267}" type="presParOf" srcId="{AC3F1B37-F5FC-4D8A-8474-2AA66CC0C875}" destId="{EEE2A9E7-2D12-499F-B041-6616308EC16E}" srcOrd="1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7A04720-9DBC-4E70-8119-242199948AC9}" type="doc">
      <dgm:prSet loTypeId="urn:microsoft.com/office/officeart/2005/8/layout/vList2" loCatId="list" qsTypeId="urn:microsoft.com/office/officeart/2005/8/quickstyle/simple4" qsCatId="simple" csTypeId="urn:microsoft.com/office/officeart/2005/8/colors/accent3_2" csCatId="accent3"/>
      <dgm:spPr/>
      <dgm:t>
        <a:bodyPr/>
        <a:lstStyle/>
        <a:p>
          <a:endParaRPr lang="en-US"/>
        </a:p>
      </dgm:t>
    </dgm:pt>
    <dgm:pt modelId="{BD9BAEC5-980B-4068-A9B2-241786A68387}">
      <dgm:prSet/>
      <dgm:spPr/>
      <dgm:t>
        <a:bodyPr/>
        <a:lstStyle/>
        <a:p>
          <a:r>
            <a:rPr lang="pt-BR" b="0" i="0" dirty="0"/>
            <a:t>Após executar o Solver, é importante analisar o resultado e verificar se ele atende às expectativas.</a:t>
          </a:r>
          <a:endParaRPr lang="en-US" dirty="0"/>
        </a:p>
      </dgm:t>
    </dgm:pt>
    <dgm:pt modelId="{5F7E3638-CAAB-4EB1-836C-F507E0D43C86}" type="parTrans" cxnId="{7060C170-3612-41A9-9D5D-AA8DFC3C248D}">
      <dgm:prSet/>
      <dgm:spPr/>
      <dgm:t>
        <a:bodyPr/>
        <a:lstStyle/>
        <a:p>
          <a:endParaRPr lang="en-US"/>
        </a:p>
      </dgm:t>
    </dgm:pt>
    <dgm:pt modelId="{AE264A58-9B44-4C64-8634-996AC53C89FB}" type="sibTrans" cxnId="{7060C170-3612-41A9-9D5D-AA8DFC3C248D}">
      <dgm:prSet/>
      <dgm:spPr/>
      <dgm:t>
        <a:bodyPr/>
        <a:lstStyle/>
        <a:p>
          <a:endParaRPr lang="en-US"/>
        </a:p>
      </dgm:t>
    </dgm:pt>
    <dgm:pt modelId="{141C3409-D52D-4D4A-BFF6-3A775299786A}">
      <dgm:prSet/>
      <dgm:spPr/>
      <dgm:t>
        <a:bodyPr/>
        <a:lstStyle/>
        <a:p>
          <a:r>
            <a:rPr lang="pt-BR" b="0" i="0"/>
            <a:t>É possível que o Solver apresente uma mensagem de erro, caso não seja possível encontrar uma solução ou caso as restrições não sejam respeitadas.</a:t>
          </a:r>
          <a:endParaRPr lang="en-US"/>
        </a:p>
      </dgm:t>
    </dgm:pt>
    <dgm:pt modelId="{D242C0CD-D8F4-4AAC-90C8-D890D28D2221}" type="parTrans" cxnId="{BCE6FBC5-7BB3-4DA7-8A4C-99E888CB831E}">
      <dgm:prSet/>
      <dgm:spPr/>
      <dgm:t>
        <a:bodyPr/>
        <a:lstStyle/>
        <a:p>
          <a:endParaRPr lang="en-US"/>
        </a:p>
      </dgm:t>
    </dgm:pt>
    <dgm:pt modelId="{A950E0B1-5161-4F81-88A8-C1E779C51863}" type="sibTrans" cxnId="{BCE6FBC5-7BB3-4DA7-8A4C-99E888CB831E}">
      <dgm:prSet/>
      <dgm:spPr/>
      <dgm:t>
        <a:bodyPr/>
        <a:lstStyle/>
        <a:p>
          <a:endParaRPr lang="en-US"/>
        </a:p>
      </dgm:t>
    </dgm:pt>
    <dgm:pt modelId="{D8F0F671-892A-4E95-A0E4-7BE19A9C1A9C}">
      <dgm:prSet/>
      <dgm:spPr/>
      <dgm:t>
        <a:bodyPr/>
        <a:lstStyle/>
        <a:p>
          <a:r>
            <a:rPr lang="pt-BR" b="0" i="0"/>
            <a:t>Caso isso ocorra, é necessário rever a configuração do Solver e as restrições definidas.</a:t>
          </a:r>
          <a:endParaRPr lang="en-US"/>
        </a:p>
      </dgm:t>
    </dgm:pt>
    <dgm:pt modelId="{B2781C2E-194C-4981-8515-F70C08B22D81}" type="parTrans" cxnId="{778934C3-1D8E-499C-8918-3CC9FEF6CA9E}">
      <dgm:prSet/>
      <dgm:spPr/>
      <dgm:t>
        <a:bodyPr/>
        <a:lstStyle/>
        <a:p>
          <a:endParaRPr lang="en-US"/>
        </a:p>
      </dgm:t>
    </dgm:pt>
    <dgm:pt modelId="{BE8AEB3A-16A1-4F2D-A8AF-725B2DE39396}" type="sibTrans" cxnId="{778934C3-1D8E-499C-8918-3CC9FEF6CA9E}">
      <dgm:prSet/>
      <dgm:spPr/>
      <dgm:t>
        <a:bodyPr/>
        <a:lstStyle/>
        <a:p>
          <a:endParaRPr lang="en-US"/>
        </a:p>
      </dgm:t>
    </dgm:pt>
    <dgm:pt modelId="{4C773970-DA85-4CD7-8BF9-DD8505A26DB4}">
      <dgm:prSet/>
      <dgm:spPr/>
      <dgm:t>
        <a:bodyPr/>
        <a:lstStyle/>
        <a:p>
          <a:r>
            <a:rPr lang="pt-BR" b="0" i="0"/>
            <a:t>O Solver é uma ferramenta poderosa do Excel que permite encontrar soluções ótimas para problemas de otimização.</a:t>
          </a:r>
          <a:endParaRPr lang="en-US"/>
        </a:p>
      </dgm:t>
    </dgm:pt>
    <dgm:pt modelId="{EDA0BDB6-3D04-411C-8794-CE31FC83443D}" type="parTrans" cxnId="{F8F770FE-6AE7-4A7A-A438-14F0D3529C18}">
      <dgm:prSet/>
      <dgm:spPr/>
      <dgm:t>
        <a:bodyPr/>
        <a:lstStyle/>
        <a:p>
          <a:endParaRPr lang="en-US"/>
        </a:p>
      </dgm:t>
    </dgm:pt>
    <dgm:pt modelId="{263096B8-B86D-4FEF-BECE-DDCEE10516B7}" type="sibTrans" cxnId="{F8F770FE-6AE7-4A7A-A438-14F0D3529C18}">
      <dgm:prSet/>
      <dgm:spPr/>
      <dgm:t>
        <a:bodyPr/>
        <a:lstStyle/>
        <a:p>
          <a:endParaRPr lang="en-US"/>
        </a:p>
      </dgm:t>
    </dgm:pt>
    <dgm:pt modelId="{66ACF0BD-75DD-487A-8CE2-184D8DADB79E}">
      <dgm:prSet/>
      <dgm:spPr/>
      <dgm:t>
        <a:bodyPr/>
        <a:lstStyle/>
        <a:p>
          <a:r>
            <a:rPr lang="pt-BR" b="0" i="0"/>
            <a:t>Utilize o que aprendeu neste tutorial para configurar e executar o Solver em suas planilhas e otimizar seus processos de forma eficiente.</a:t>
          </a:r>
          <a:endParaRPr lang="en-US"/>
        </a:p>
      </dgm:t>
    </dgm:pt>
    <dgm:pt modelId="{BE17AE15-0B8D-4E0C-909D-A306B23636E6}" type="parTrans" cxnId="{A7F444CC-D533-46B3-98F2-844CCF4DE3FB}">
      <dgm:prSet/>
      <dgm:spPr/>
      <dgm:t>
        <a:bodyPr/>
        <a:lstStyle/>
        <a:p>
          <a:endParaRPr lang="en-US"/>
        </a:p>
      </dgm:t>
    </dgm:pt>
    <dgm:pt modelId="{957D1145-2E26-4F89-957E-55F49A34490E}" type="sibTrans" cxnId="{A7F444CC-D533-46B3-98F2-844CCF4DE3FB}">
      <dgm:prSet/>
      <dgm:spPr/>
      <dgm:t>
        <a:bodyPr/>
        <a:lstStyle/>
        <a:p>
          <a:endParaRPr lang="en-US"/>
        </a:p>
      </dgm:t>
    </dgm:pt>
    <dgm:pt modelId="{8119E653-AEB2-4EBB-8671-4F0E8EABADC4}">
      <dgm:prSet/>
      <dgm:spPr/>
      <dgm:t>
        <a:bodyPr/>
        <a:lstStyle/>
        <a:p>
          <a:r>
            <a:rPr lang="pt-BR"/>
            <a:t>Acesse a Planilha “Solver – Exemplo” , contida dentro da pasta de arquivos úteis para utilizar um modelo funcional do Solver.</a:t>
          </a:r>
          <a:endParaRPr lang="en-US"/>
        </a:p>
      </dgm:t>
    </dgm:pt>
    <dgm:pt modelId="{60F4E98B-8C8D-437A-8F67-AD7BFD0E425A}" type="parTrans" cxnId="{25F5A0D0-699A-4465-AD15-6640947D9582}">
      <dgm:prSet/>
      <dgm:spPr/>
      <dgm:t>
        <a:bodyPr/>
        <a:lstStyle/>
        <a:p>
          <a:endParaRPr lang="en-US"/>
        </a:p>
      </dgm:t>
    </dgm:pt>
    <dgm:pt modelId="{DF951B06-DDA3-4E2C-BE82-95DF4DD8BB0B}" type="sibTrans" cxnId="{25F5A0D0-699A-4465-AD15-6640947D9582}">
      <dgm:prSet/>
      <dgm:spPr/>
      <dgm:t>
        <a:bodyPr/>
        <a:lstStyle/>
        <a:p>
          <a:endParaRPr lang="en-US"/>
        </a:p>
      </dgm:t>
    </dgm:pt>
    <dgm:pt modelId="{7709845E-C48B-47BB-AB59-2BBA1CF978B1}" type="pres">
      <dgm:prSet presAssocID="{77A04720-9DBC-4E70-8119-242199948AC9}" presName="linear" presStyleCnt="0">
        <dgm:presLayoutVars>
          <dgm:animLvl val="lvl"/>
          <dgm:resizeHandles val="exact"/>
        </dgm:presLayoutVars>
      </dgm:prSet>
      <dgm:spPr/>
    </dgm:pt>
    <dgm:pt modelId="{AE4BE74B-55DE-4698-BA37-35846B9182F4}" type="pres">
      <dgm:prSet presAssocID="{BD9BAEC5-980B-4068-A9B2-241786A68387}" presName="parentText" presStyleLbl="node1" presStyleIdx="0" presStyleCnt="6">
        <dgm:presLayoutVars>
          <dgm:chMax val="0"/>
          <dgm:bulletEnabled val="1"/>
        </dgm:presLayoutVars>
      </dgm:prSet>
      <dgm:spPr/>
    </dgm:pt>
    <dgm:pt modelId="{C49CDF86-3448-4F0A-8865-4911D19AFB28}" type="pres">
      <dgm:prSet presAssocID="{AE264A58-9B44-4C64-8634-996AC53C89FB}" presName="spacer" presStyleCnt="0"/>
      <dgm:spPr/>
    </dgm:pt>
    <dgm:pt modelId="{E882E8EE-D08C-454A-97CC-ED935D3CC736}" type="pres">
      <dgm:prSet presAssocID="{141C3409-D52D-4D4A-BFF6-3A775299786A}" presName="parentText" presStyleLbl="node1" presStyleIdx="1" presStyleCnt="6">
        <dgm:presLayoutVars>
          <dgm:chMax val="0"/>
          <dgm:bulletEnabled val="1"/>
        </dgm:presLayoutVars>
      </dgm:prSet>
      <dgm:spPr/>
    </dgm:pt>
    <dgm:pt modelId="{F2EFCC1D-8563-4D5B-9B3B-07E02C7F3DF2}" type="pres">
      <dgm:prSet presAssocID="{A950E0B1-5161-4F81-88A8-C1E779C51863}" presName="spacer" presStyleCnt="0"/>
      <dgm:spPr/>
    </dgm:pt>
    <dgm:pt modelId="{B80B7884-86DF-4FF1-A66B-1DE873587305}" type="pres">
      <dgm:prSet presAssocID="{D8F0F671-892A-4E95-A0E4-7BE19A9C1A9C}" presName="parentText" presStyleLbl="node1" presStyleIdx="2" presStyleCnt="6">
        <dgm:presLayoutVars>
          <dgm:chMax val="0"/>
          <dgm:bulletEnabled val="1"/>
        </dgm:presLayoutVars>
      </dgm:prSet>
      <dgm:spPr/>
    </dgm:pt>
    <dgm:pt modelId="{BC1507AF-557F-4C9A-B15D-7AFEA76C3573}" type="pres">
      <dgm:prSet presAssocID="{BE8AEB3A-16A1-4F2D-A8AF-725B2DE39396}" presName="spacer" presStyleCnt="0"/>
      <dgm:spPr/>
    </dgm:pt>
    <dgm:pt modelId="{C4139612-1A40-4B20-87A0-34BD4105C57C}" type="pres">
      <dgm:prSet presAssocID="{4C773970-DA85-4CD7-8BF9-DD8505A26DB4}" presName="parentText" presStyleLbl="node1" presStyleIdx="3" presStyleCnt="6">
        <dgm:presLayoutVars>
          <dgm:chMax val="0"/>
          <dgm:bulletEnabled val="1"/>
        </dgm:presLayoutVars>
      </dgm:prSet>
      <dgm:spPr/>
    </dgm:pt>
    <dgm:pt modelId="{F4229756-D7FF-4025-9D10-017FC225A925}" type="pres">
      <dgm:prSet presAssocID="{263096B8-B86D-4FEF-BECE-DDCEE10516B7}" presName="spacer" presStyleCnt="0"/>
      <dgm:spPr/>
    </dgm:pt>
    <dgm:pt modelId="{1CEE46C3-C4CA-45CA-BA89-7398FD877078}" type="pres">
      <dgm:prSet presAssocID="{66ACF0BD-75DD-487A-8CE2-184D8DADB79E}" presName="parentText" presStyleLbl="node1" presStyleIdx="4" presStyleCnt="6">
        <dgm:presLayoutVars>
          <dgm:chMax val="0"/>
          <dgm:bulletEnabled val="1"/>
        </dgm:presLayoutVars>
      </dgm:prSet>
      <dgm:spPr/>
    </dgm:pt>
    <dgm:pt modelId="{D4B1EC34-9D19-41D3-87A2-02238880007F}" type="pres">
      <dgm:prSet presAssocID="{957D1145-2E26-4F89-957E-55F49A34490E}" presName="spacer" presStyleCnt="0"/>
      <dgm:spPr/>
    </dgm:pt>
    <dgm:pt modelId="{2EA52C24-E5C8-455C-B034-2F115F445C43}" type="pres">
      <dgm:prSet presAssocID="{8119E653-AEB2-4EBB-8671-4F0E8EABADC4}" presName="parentText" presStyleLbl="node1" presStyleIdx="5" presStyleCnt="6">
        <dgm:presLayoutVars>
          <dgm:chMax val="0"/>
          <dgm:bulletEnabled val="1"/>
        </dgm:presLayoutVars>
      </dgm:prSet>
      <dgm:spPr/>
    </dgm:pt>
  </dgm:ptLst>
  <dgm:cxnLst>
    <dgm:cxn modelId="{0CF51102-9C78-4A6F-A31F-486C88B29428}" type="presOf" srcId="{BD9BAEC5-980B-4068-A9B2-241786A68387}" destId="{AE4BE74B-55DE-4698-BA37-35846B9182F4}" srcOrd="0" destOrd="0" presId="urn:microsoft.com/office/officeart/2005/8/layout/vList2"/>
    <dgm:cxn modelId="{3798503C-AE0F-40A4-8ECD-B73F61AC7430}" type="presOf" srcId="{D8F0F671-892A-4E95-A0E4-7BE19A9C1A9C}" destId="{B80B7884-86DF-4FF1-A66B-1DE873587305}" srcOrd="0" destOrd="0" presId="urn:microsoft.com/office/officeart/2005/8/layout/vList2"/>
    <dgm:cxn modelId="{F426953F-2CE7-47D7-8CB7-07512F50AFBD}" type="presOf" srcId="{77A04720-9DBC-4E70-8119-242199948AC9}" destId="{7709845E-C48B-47BB-AB59-2BBA1CF978B1}" srcOrd="0" destOrd="0" presId="urn:microsoft.com/office/officeart/2005/8/layout/vList2"/>
    <dgm:cxn modelId="{87270741-0BAB-41F6-AB6D-3AE355542394}" type="presOf" srcId="{4C773970-DA85-4CD7-8BF9-DD8505A26DB4}" destId="{C4139612-1A40-4B20-87A0-34BD4105C57C}" srcOrd="0" destOrd="0" presId="urn:microsoft.com/office/officeart/2005/8/layout/vList2"/>
    <dgm:cxn modelId="{7060C170-3612-41A9-9D5D-AA8DFC3C248D}" srcId="{77A04720-9DBC-4E70-8119-242199948AC9}" destId="{BD9BAEC5-980B-4068-A9B2-241786A68387}" srcOrd="0" destOrd="0" parTransId="{5F7E3638-CAAB-4EB1-836C-F507E0D43C86}" sibTransId="{AE264A58-9B44-4C64-8634-996AC53C89FB}"/>
    <dgm:cxn modelId="{A3C9AF78-B866-4A1A-84DE-0E023A304F40}" type="presOf" srcId="{141C3409-D52D-4D4A-BFF6-3A775299786A}" destId="{E882E8EE-D08C-454A-97CC-ED935D3CC736}" srcOrd="0" destOrd="0" presId="urn:microsoft.com/office/officeart/2005/8/layout/vList2"/>
    <dgm:cxn modelId="{3E0A7381-911A-4291-AD65-7596FC60D07D}" type="presOf" srcId="{8119E653-AEB2-4EBB-8671-4F0E8EABADC4}" destId="{2EA52C24-E5C8-455C-B034-2F115F445C43}" srcOrd="0" destOrd="0" presId="urn:microsoft.com/office/officeart/2005/8/layout/vList2"/>
    <dgm:cxn modelId="{778934C3-1D8E-499C-8918-3CC9FEF6CA9E}" srcId="{77A04720-9DBC-4E70-8119-242199948AC9}" destId="{D8F0F671-892A-4E95-A0E4-7BE19A9C1A9C}" srcOrd="2" destOrd="0" parTransId="{B2781C2E-194C-4981-8515-F70C08B22D81}" sibTransId="{BE8AEB3A-16A1-4F2D-A8AF-725B2DE39396}"/>
    <dgm:cxn modelId="{BCE6FBC5-7BB3-4DA7-8A4C-99E888CB831E}" srcId="{77A04720-9DBC-4E70-8119-242199948AC9}" destId="{141C3409-D52D-4D4A-BFF6-3A775299786A}" srcOrd="1" destOrd="0" parTransId="{D242C0CD-D8F4-4AAC-90C8-D890D28D2221}" sibTransId="{A950E0B1-5161-4F81-88A8-C1E779C51863}"/>
    <dgm:cxn modelId="{A7F444CC-D533-46B3-98F2-844CCF4DE3FB}" srcId="{77A04720-9DBC-4E70-8119-242199948AC9}" destId="{66ACF0BD-75DD-487A-8CE2-184D8DADB79E}" srcOrd="4" destOrd="0" parTransId="{BE17AE15-0B8D-4E0C-909D-A306B23636E6}" sibTransId="{957D1145-2E26-4F89-957E-55F49A34490E}"/>
    <dgm:cxn modelId="{25F5A0D0-699A-4465-AD15-6640947D9582}" srcId="{77A04720-9DBC-4E70-8119-242199948AC9}" destId="{8119E653-AEB2-4EBB-8671-4F0E8EABADC4}" srcOrd="5" destOrd="0" parTransId="{60F4E98B-8C8D-437A-8F67-AD7BFD0E425A}" sibTransId="{DF951B06-DDA3-4E2C-BE82-95DF4DD8BB0B}"/>
    <dgm:cxn modelId="{68F174E5-2381-4E01-9131-2CAA8BAC3D21}" type="presOf" srcId="{66ACF0BD-75DD-487A-8CE2-184D8DADB79E}" destId="{1CEE46C3-C4CA-45CA-BA89-7398FD877078}" srcOrd="0" destOrd="0" presId="urn:microsoft.com/office/officeart/2005/8/layout/vList2"/>
    <dgm:cxn modelId="{F8F770FE-6AE7-4A7A-A438-14F0D3529C18}" srcId="{77A04720-9DBC-4E70-8119-242199948AC9}" destId="{4C773970-DA85-4CD7-8BF9-DD8505A26DB4}" srcOrd="3" destOrd="0" parTransId="{EDA0BDB6-3D04-411C-8794-CE31FC83443D}" sibTransId="{263096B8-B86D-4FEF-BECE-DDCEE10516B7}"/>
    <dgm:cxn modelId="{1484E961-00AE-4CE7-8F31-8C455B651057}" type="presParOf" srcId="{7709845E-C48B-47BB-AB59-2BBA1CF978B1}" destId="{AE4BE74B-55DE-4698-BA37-35846B9182F4}" srcOrd="0" destOrd="0" presId="urn:microsoft.com/office/officeart/2005/8/layout/vList2"/>
    <dgm:cxn modelId="{B99B4CD8-240D-4ACF-8251-AEE9B6E25CDC}" type="presParOf" srcId="{7709845E-C48B-47BB-AB59-2BBA1CF978B1}" destId="{C49CDF86-3448-4F0A-8865-4911D19AFB28}" srcOrd="1" destOrd="0" presId="urn:microsoft.com/office/officeart/2005/8/layout/vList2"/>
    <dgm:cxn modelId="{3581F234-4E28-4F49-AF2F-C4729717C1D4}" type="presParOf" srcId="{7709845E-C48B-47BB-AB59-2BBA1CF978B1}" destId="{E882E8EE-D08C-454A-97CC-ED935D3CC736}" srcOrd="2" destOrd="0" presId="urn:microsoft.com/office/officeart/2005/8/layout/vList2"/>
    <dgm:cxn modelId="{D5A445AE-F50B-403B-B76C-DCE8ABCFA904}" type="presParOf" srcId="{7709845E-C48B-47BB-AB59-2BBA1CF978B1}" destId="{F2EFCC1D-8563-4D5B-9B3B-07E02C7F3DF2}" srcOrd="3" destOrd="0" presId="urn:microsoft.com/office/officeart/2005/8/layout/vList2"/>
    <dgm:cxn modelId="{B0D59BA7-58E8-498B-B11C-FB25936B8DDE}" type="presParOf" srcId="{7709845E-C48B-47BB-AB59-2BBA1CF978B1}" destId="{B80B7884-86DF-4FF1-A66B-1DE873587305}" srcOrd="4" destOrd="0" presId="urn:microsoft.com/office/officeart/2005/8/layout/vList2"/>
    <dgm:cxn modelId="{77511A83-ADE2-439D-B5DC-00969D3FD7EE}" type="presParOf" srcId="{7709845E-C48B-47BB-AB59-2BBA1CF978B1}" destId="{BC1507AF-557F-4C9A-B15D-7AFEA76C3573}" srcOrd="5" destOrd="0" presId="urn:microsoft.com/office/officeart/2005/8/layout/vList2"/>
    <dgm:cxn modelId="{0C59C903-15F6-49AA-B173-E3C82989333B}" type="presParOf" srcId="{7709845E-C48B-47BB-AB59-2BBA1CF978B1}" destId="{C4139612-1A40-4B20-87A0-34BD4105C57C}" srcOrd="6" destOrd="0" presId="urn:microsoft.com/office/officeart/2005/8/layout/vList2"/>
    <dgm:cxn modelId="{F3BF55C5-F9DC-4F93-B6D7-A449F6C7DADA}" type="presParOf" srcId="{7709845E-C48B-47BB-AB59-2BBA1CF978B1}" destId="{F4229756-D7FF-4025-9D10-017FC225A925}" srcOrd="7" destOrd="0" presId="urn:microsoft.com/office/officeart/2005/8/layout/vList2"/>
    <dgm:cxn modelId="{8E474EDB-7366-4E5C-BC91-79239B3D7573}" type="presParOf" srcId="{7709845E-C48B-47BB-AB59-2BBA1CF978B1}" destId="{1CEE46C3-C4CA-45CA-BA89-7398FD877078}" srcOrd="8" destOrd="0" presId="urn:microsoft.com/office/officeart/2005/8/layout/vList2"/>
    <dgm:cxn modelId="{A19BB6F6-BE95-4A61-8104-2E5625E05BFA}" type="presParOf" srcId="{7709845E-C48B-47BB-AB59-2BBA1CF978B1}" destId="{D4B1EC34-9D19-41D3-87A2-02238880007F}" srcOrd="9" destOrd="0" presId="urn:microsoft.com/office/officeart/2005/8/layout/vList2"/>
    <dgm:cxn modelId="{B53ADDAA-F969-4C02-97E8-90EC7FCDB3DD}" type="presParOf" srcId="{7709845E-C48B-47BB-AB59-2BBA1CF978B1}" destId="{2EA52C24-E5C8-455C-B034-2F115F445C43}"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CA7D06A-28D2-4CB7-975F-2263FA50C155}"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E941DA56-A5FD-4ED9-BFA0-7CEB7917E128}">
      <dgm:prSet/>
      <dgm:spPr/>
      <dgm:t>
        <a:bodyPr/>
        <a:lstStyle/>
        <a:p>
          <a:r>
            <a:rPr lang="pt-BR" b="0" i="0" dirty="0"/>
            <a:t>1 – Na célula A1, digite o número 10. Na célula B1, digite o número 5. Na célula C1, digite a seguinte fórmula: =A1+B1. Copie a fórmula da célula C1 para as células C2 e C3. Observe que as referências na fórmula mudam automaticamente para refletir as novas posições.</a:t>
          </a:r>
          <a:endParaRPr lang="en-US" dirty="0"/>
        </a:p>
      </dgm:t>
    </dgm:pt>
    <dgm:pt modelId="{226C5017-9F27-4799-8F16-D9D1686704A5}" type="parTrans" cxnId="{469F361E-6C4C-448F-A4F3-85A1E48966A7}">
      <dgm:prSet/>
      <dgm:spPr/>
      <dgm:t>
        <a:bodyPr/>
        <a:lstStyle/>
        <a:p>
          <a:endParaRPr lang="en-US"/>
        </a:p>
      </dgm:t>
    </dgm:pt>
    <dgm:pt modelId="{245F36C0-87BC-42C7-995C-77C4AA16A464}" type="sibTrans" cxnId="{469F361E-6C4C-448F-A4F3-85A1E48966A7}">
      <dgm:prSet/>
      <dgm:spPr/>
    </dgm:pt>
    <dgm:pt modelId="{F317A757-177C-4DDD-9D76-1ACEC17354A8}">
      <dgm:prSet/>
      <dgm:spPr/>
      <dgm:t>
        <a:bodyPr/>
        <a:lstStyle/>
        <a:p>
          <a:r>
            <a:rPr lang="pt-BR"/>
            <a:t>2 - </a:t>
          </a:r>
          <a:r>
            <a:rPr lang="pt-BR" b="0" i="0"/>
            <a:t>Na célula A1, digite o número 10. Na célula B1, digite o número 5. Na célula C1, digite a seguinte fórmula: =A1+$B$1 Copie a fórmula da célula C1 para as células C2 e C3. Observe que a referência absoluta na célula B1 permanece fixa, enquanto a referência na célula A1 muda automaticamente.</a:t>
          </a:r>
          <a:endParaRPr lang="en-US"/>
        </a:p>
      </dgm:t>
    </dgm:pt>
    <dgm:pt modelId="{9DC4D399-23ED-4677-AB7F-C6A1E72915C8}" type="parTrans" cxnId="{D5FA97A5-379E-48A3-9A82-3AFBC3D7C125}">
      <dgm:prSet/>
      <dgm:spPr/>
      <dgm:t>
        <a:bodyPr/>
        <a:lstStyle/>
        <a:p>
          <a:endParaRPr lang="en-US"/>
        </a:p>
      </dgm:t>
    </dgm:pt>
    <dgm:pt modelId="{0E69590A-AF9E-42D2-9578-156F95487FBD}" type="sibTrans" cxnId="{D5FA97A5-379E-48A3-9A82-3AFBC3D7C125}">
      <dgm:prSet/>
      <dgm:spPr/>
      <dgm:t>
        <a:bodyPr/>
        <a:lstStyle/>
        <a:p>
          <a:endParaRPr lang="en-US"/>
        </a:p>
      </dgm:t>
    </dgm:pt>
    <dgm:pt modelId="{A5575D1B-A170-492B-95EB-9FF481ABE70D}" type="pres">
      <dgm:prSet presAssocID="{0CA7D06A-28D2-4CB7-975F-2263FA50C155}" presName="linear" presStyleCnt="0">
        <dgm:presLayoutVars>
          <dgm:animLvl val="lvl"/>
          <dgm:resizeHandles val="exact"/>
        </dgm:presLayoutVars>
      </dgm:prSet>
      <dgm:spPr/>
    </dgm:pt>
    <dgm:pt modelId="{7ED22E11-30B4-4F2A-9ED4-B7BE13B30655}" type="pres">
      <dgm:prSet presAssocID="{E941DA56-A5FD-4ED9-BFA0-7CEB7917E128}" presName="parentText" presStyleLbl="node1" presStyleIdx="0" presStyleCnt="2">
        <dgm:presLayoutVars>
          <dgm:chMax val="0"/>
          <dgm:bulletEnabled val="1"/>
        </dgm:presLayoutVars>
      </dgm:prSet>
      <dgm:spPr/>
    </dgm:pt>
    <dgm:pt modelId="{533A68E4-4303-40A4-982D-19CAD2FC0E30}" type="pres">
      <dgm:prSet presAssocID="{245F36C0-87BC-42C7-995C-77C4AA16A464}" presName="spacer" presStyleCnt="0"/>
      <dgm:spPr/>
    </dgm:pt>
    <dgm:pt modelId="{C54DC564-E146-40C0-958D-4F26D0085911}" type="pres">
      <dgm:prSet presAssocID="{F317A757-177C-4DDD-9D76-1ACEC17354A8}" presName="parentText" presStyleLbl="node1" presStyleIdx="1" presStyleCnt="2">
        <dgm:presLayoutVars>
          <dgm:chMax val="0"/>
          <dgm:bulletEnabled val="1"/>
        </dgm:presLayoutVars>
      </dgm:prSet>
      <dgm:spPr/>
    </dgm:pt>
  </dgm:ptLst>
  <dgm:cxnLst>
    <dgm:cxn modelId="{3519BB09-103A-40EE-BF79-0FB4B9040181}" type="presOf" srcId="{E941DA56-A5FD-4ED9-BFA0-7CEB7917E128}" destId="{7ED22E11-30B4-4F2A-9ED4-B7BE13B30655}" srcOrd="0" destOrd="0" presId="urn:microsoft.com/office/officeart/2005/8/layout/vList2"/>
    <dgm:cxn modelId="{469F361E-6C4C-448F-A4F3-85A1E48966A7}" srcId="{0CA7D06A-28D2-4CB7-975F-2263FA50C155}" destId="{E941DA56-A5FD-4ED9-BFA0-7CEB7917E128}" srcOrd="0" destOrd="0" parTransId="{226C5017-9F27-4799-8F16-D9D1686704A5}" sibTransId="{245F36C0-87BC-42C7-995C-77C4AA16A464}"/>
    <dgm:cxn modelId="{1CE68951-BC41-42AD-AEB6-D0BF8C16B866}" type="presOf" srcId="{0CA7D06A-28D2-4CB7-975F-2263FA50C155}" destId="{A5575D1B-A170-492B-95EB-9FF481ABE70D}" srcOrd="0" destOrd="0" presId="urn:microsoft.com/office/officeart/2005/8/layout/vList2"/>
    <dgm:cxn modelId="{D5FA97A5-379E-48A3-9A82-3AFBC3D7C125}" srcId="{0CA7D06A-28D2-4CB7-975F-2263FA50C155}" destId="{F317A757-177C-4DDD-9D76-1ACEC17354A8}" srcOrd="1" destOrd="0" parTransId="{9DC4D399-23ED-4677-AB7F-C6A1E72915C8}" sibTransId="{0E69590A-AF9E-42D2-9578-156F95487FBD}"/>
    <dgm:cxn modelId="{96FB6BBB-42A3-442A-BC3D-0E5D75117553}" type="presOf" srcId="{F317A757-177C-4DDD-9D76-1ACEC17354A8}" destId="{C54DC564-E146-40C0-958D-4F26D0085911}" srcOrd="0" destOrd="0" presId="urn:microsoft.com/office/officeart/2005/8/layout/vList2"/>
    <dgm:cxn modelId="{531701C8-1FDC-4984-8BA9-C89D13A9198B}" type="presParOf" srcId="{A5575D1B-A170-492B-95EB-9FF481ABE70D}" destId="{7ED22E11-30B4-4F2A-9ED4-B7BE13B30655}" srcOrd="0" destOrd="0" presId="urn:microsoft.com/office/officeart/2005/8/layout/vList2"/>
    <dgm:cxn modelId="{BC1362CE-2EB4-47D6-ABA8-FC1235A5A1D9}" type="presParOf" srcId="{A5575D1B-A170-492B-95EB-9FF481ABE70D}" destId="{533A68E4-4303-40A4-982D-19CAD2FC0E30}" srcOrd="1" destOrd="0" presId="urn:microsoft.com/office/officeart/2005/8/layout/vList2"/>
    <dgm:cxn modelId="{110A96F3-D981-4D3D-972F-5A04F11130BF}" type="presParOf" srcId="{A5575D1B-A170-492B-95EB-9FF481ABE70D}" destId="{C54DC564-E146-40C0-958D-4F26D0085911}"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E211446-9D1D-4B62-91A3-2ED6BEC6825B}" type="doc">
      <dgm:prSet loTypeId="urn:microsoft.com/office/officeart/2005/8/layout/vList2" loCatId="list" qsTypeId="urn:microsoft.com/office/officeart/2005/8/quickstyle/simple2" qsCatId="simple" csTypeId="urn:microsoft.com/office/officeart/2005/8/colors/colorful1" csCatId="colorful"/>
      <dgm:spPr/>
      <dgm:t>
        <a:bodyPr/>
        <a:lstStyle/>
        <a:p>
          <a:endParaRPr lang="en-US"/>
        </a:p>
      </dgm:t>
    </dgm:pt>
    <dgm:pt modelId="{1EF751A3-2C27-41FD-A558-8A887B5B5477}">
      <dgm:prSet/>
      <dgm:spPr/>
      <dgm:t>
        <a:bodyPr/>
        <a:lstStyle/>
        <a:p>
          <a:r>
            <a:rPr lang="pt-BR" dirty="0"/>
            <a:t>3</a:t>
          </a:r>
          <a:r>
            <a:rPr lang="pt-BR" b="0" i="0" dirty="0"/>
            <a:t> – Na célula A1, digite o número 10. Na célula B1, digite o número 5. Na célula C1, digite a seguinte fórmula: =$A1+B$1. Copie a fórmula da célula C1 para as células C2 e C3. Observe que as referências absolutas nas células A1 e B1 permanecem fixas, enquanto as referências relativas mudam automaticamente.</a:t>
          </a:r>
          <a:endParaRPr lang="en-US" dirty="0"/>
        </a:p>
      </dgm:t>
    </dgm:pt>
    <dgm:pt modelId="{E32EF4ED-2537-4EED-8F3D-F2CBD5DE968D}" type="parTrans" cxnId="{DF78CE9C-150D-4A7A-809C-E93320EB02B3}">
      <dgm:prSet/>
      <dgm:spPr/>
      <dgm:t>
        <a:bodyPr/>
        <a:lstStyle/>
        <a:p>
          <a:endParaRPr lang="en-US"/>
        </a:p>
      </dgm:t>
    </dgm:pt>
    <dgm:pt modelId="{4FA33451-E04C-462C-A155-EDE9E7542288}" type="sibTrans" cxnId="{DF78CE9C-150D-4A7A-809C-E93320EB02B3}">
      <dgm:prSet/>
      <dgm:spPr/>
      <dgm:t>
        <a:bodyPr/>
        <a:lstStyle/>
        <a:p>
          <a:endParaRPr lang="en-US"/>
        </a:p>
      </dgm:t>
    </dgm:pt>
    <dgm:pt modelId="{4B7355AA-2C88-44F4-A6B3-8BE819B25405}">
      <dgm:prSet/>
      <dgm:spPr/>
      <dgm:t>
        <a:bodyPr/>
        <a:lstStyle/>
        <a:p>
          <a:r>
            <a:rPr lang="pt-BR"/>
            <a:t>4 - </a:t>
          </a:r>
          <a:r>
            <a:rPr lang="pt-BR" b="0" i="0"/>
            <a:t>Na célula A1, digite o número 10. Na célula B1, digite o número 5. Na célula C1, digite a seguinte fórmula: =SOMA(A1:B1) Copie a fórmula da célula C1</a:t>
          </a:r>
          <a:endParaRPr lang="en-US"/>
        </a:p>
      </dgm:t>
    </dgm:pt>
    <dgm:pt modelId="{902B6356-A01D-4C43-8845-3D5C07B1F20B}" type="parTrans" cxnId="{43AC4760-3CF4-4723-9DA6-852EF9CA3000}">
      <dgm:prSet/>
      <dgm:spPr/>
      <dgm:t>
        <a:bodyPr/>
        <a:lstStyle/>
        <a:p>
          <a:endParaRPr lang="en-US"/>
        </a:p>
      </dgm:t>
    </dgm:pt>
    <dgm:pt modelId="{0F66956A-A8C9-4815-967E-E486295B72B0}" type="sibTrans" cxnId="{43AC4760-3CF4-4723-9DA6-852EF9CA3000}">
      <dgm:prSet/>
      <dgm:spPr/>
      <dgm:t>
        <a:bodyPr/>
        <a:lstStyle/>
        <a:p>
          <a:endParaRPr lang="en-US"/>
        </a:p>
      </dgm:t>
    </dgm:pt>
    <dgm:pt modelId="{36E39A96-DEC4-47F4-9CDB-F6785438F196}" type="pres">
      <dgm:prSet presAssocID="{3E211446-9D1D-4B62-91A3-2ED6BEC6825B}" presName="linear" presStyleCnt="0">
        <dgm:presLayoutVars>
          <dgm:animLvl val="lvl"/>
          <dgm:resizeHandles val="exact"/>
        </dgm:presLayoutVars>
      </dgm:prSet>
      <dgm:spPr/>
    </dgm:pt>
    <dgm:pt modelId="{BBABD6D9-8AB6-4245-86BD-4E235676614F}" type="pres">
      <dgm:prSet presAssocID="{1EF751A3-2C27-41FD-A558-8A887B5B5477}" presName="parentText" presStyleLbl="node1" presStyleIdx="0" presStyleCnt="2">
        <dgm:presLayoutVars>
          <dgm:chMax val="0"/>
          <dgm:bulletEnabled val="1"/>
        </dgm:presLayoutVars>
      </dgm:prSet>
      <dgm:spPr/>
    </dgm:pt>
    <dgm:pt modelId="{9CDBE642-74C1-4EED-A829-EA8052F9965B}" type="pres">
      <dgm:prSet presAssocID="{4FA33451-E04C-462C-A155-EDE9E7542288}" presName="spacer" presStyleCnt="0"/>
      <dgm:spPr/>
    </dgm:pt>
    <dgm:pt modelId="{2EDD0A9E-184B-4E45-996C-B72274280A93}" type="pres">
      <dgm:prSet presAssocID="{4B7355AA-2C88-44F4-A6B3-8BE819B25405}" presName="parentText" presStyleLbl="node1" presStyleIdx="1" presStyleCnt="2">
        <dgm:presLayoutVars>
          <dgm:chMax val="0"/>
          <dgm:bulletEnabled val="1"/>
        </dgm:presLayoutVars>
      </dgm:prSet>
      <dgm:spPr/>
    </dgm:pt>
  </dgm:ptLst>
  <dgm:cxnLst>
    <dgm:cxn modelId="{BF205C24-9640-489F-81FD-AA17570B1CF4}" type="presOf" srcId="{3E211446-9D1D-4B62-91A3-2ED6BEC6825B}" destId="{36E39A96-DEC4-47F4-9CDB-F6785438F196}" srcOrd="0" destOrd="0" presId="urn:microsoft.com/office/officeart/2005/8/layout/vList2"/>
    <dgm:cxn modelId="{1EAB8233-5198-4D7B-BBED-371A1B54D413}" type="presOf" srcId="{1EF751A3-2C27-41FD-A558-8A887B5B5477}" destId="{BBABD6D9-8AB6-4245-86BD-4E235676614F}" srcOrd="0" destOrd="0" presId="urn:microsoft.com/office/officeart/2005/8/layout/vList2"/>
    <dgm:cxn modelId="{43AC4760-3CF4-4723-9DA6-852EF9CA3000}" srcId="{3E211446-9D1D-4B62-91A3-2ED6BEC6825B}" destId="{4B7355AA-2C88-44F4-A6B3-8BE819B25405}" srcOrd="1" destOrd="0" parTransId="{902B6356-A01D-4C43-8845-3D5C07B1F20B}" sibTransId="{0F66956A-A8C9-4815-967E-E486295B72B0}"/>
    <dgm:cxn modelId="{8F612F61-CDD7-40FE-AB97-BE7A017D7DC9}" type="presOf" srcId="{4B7355AA-2C88-44F4-A6B3-8BE819B25405}" destId="{2EDD0A9E-184B-4E45-996C-B72274280A93}" srcOrd="0" destOrd="0" presId="urn:microsoft.com/office/officeart/2005/8/layout/vList2"/>
    <dgm:cxn modelId="{DF78CE9C-150D-4A7A-809C-E93320EB02B3}" srcId="{3E211446-9D1D-4B62-91A3-2ED6BEC6825B}" destId="{1EF751A3-2C27-41FD-A558-8A887B5B5477}" srcOrd="0" destOrd="0" parTransId="{E32EF4ED-2537-4EED-8F3D-F2CBD5DE968D}" sibTransId="{4FA33451-E04C-462C-A155-EDE9E7542288}"/>
    <dgm:cxn modelId="{CBBF3DDA-647C-4156-A5FD-84E9DB3F05AE}" type="presParOf" srcId="{36E39A96-DEC4-47F4-9CDB-F6785438F196}" destId="{BBABD6D9-8AB6-4245-86BD-4E235676614F}" srcOrd="0" destOrd="0" presId="urn:microsoft.com/office/officeart/2005/8/layout/vList2"/>
    <dgm:cxn modelId="{71516D86-0840-4480-A2C3-920516EF1B4D}" type="presParOf" srcId="{36E39A96-DEC4-47F4-9CDB-F6785438F196}" destId="{9CDBE642-74C1-4EED-A829-EA8052F9965B}" srcOrd="1" destOrd="0" presId="urn:microsoft.com/office/officeart/2005/8/layout/vList2"/>
    <dgm:cxn modelId="{8CA0F7AA-2A6E-4DE6-8B70-20C63857B642}" type="presParOf" srcId="{36E39A96-DEC4-47F4-9CDB-F6785438F196}" destId="{2EDD0A9E-184B-4E45-996C-B72274280A9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6066E8E-39F3-40D5-A113-2FD374315A80}"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31848E6D-B53C-4688-BBEF-2D52F8C19AEB}">
      <dgm:prSet/>
      <dgm:spPr/>
      <dgm:t>
        <a:bodyPr/>
        <a:lstStyle/>
        <a:p>
          <a:r>
            <a:rPr lang="pt-BR" b="0" i="0" dirty="0"/>
            <a:t>5 - Calcule a diferença em dias entre as datas 01/01/2022 e 15/02/2022.</a:t>
          </a:r>
          <a:endParaRPr lang="en-US" dirty="0"/>
        </a:p>
      </dgm:t>
    </dgm:pt>
    <dgm:pt modelId="{E09A84FE-FB79-4676-A1BC-EF801B3311DA}" type="parTrans" cxnId="{03D03BDF-1713-4795-921E-1F23A0BB0CD0}">
      <dgm:prSet/>
      <dgm:spPr/>
      <dgm:t>
        <a:bodyPr/>
        <a:lstStyle/>
        <a:p>
          <a:endParaRPr lang="en-US"/>
        </a:p>
      </dgm:t>
    </dgm:pt>
    <dgm:pt modelId="{C199528A-DFCA-4A41-8C48-1877FDDA7F62}" type="sibTrans" cxnId="{03D03BDF-1713-4795-921E-1F23A0BB0CD0}">
      <dgm:prSet/>
      <dgm:spPr/>
      <dgm:t>
        <a:bodyPr/>
        <a:lstStyle/>
        <a:p>
          <a:endParaRPr lang="en-US"/>
        </a:p>
      </dgm:t>
    </dgm:pt>
    <dgm:pt modelId="{26B74850-B6AE-465E-B8EF-0C1C6DB7FD07}">
      <dgm:prSet/>
      <dgm:spPr/>
      <dgm:t>
        <a:bodyPr/>
        <a:lstStyle/>
        <a:p>
          <a:r>
            <a:rPr lang="pt-BR" b="0" i="0" dirty="0"/>
            <a:t>6 - Calcule a hora resultante da soma das horas 13:30 e 02:45.</a:t>
          </a:r>
          <a:endParaRPr lang="en-US" dirty="0"/>
        </a:p>
      </dgm:t>
    </dgm:pt>
    <dgm:pt modelId="{443319EE-55D9-4948-97E6-29243449D4CE}" type="parTrans" cxnId="{01D5FCE4-F383-4055-A020-64DA670D37CA}">
      <dgm:prSet/>
      <dgm:spPr/>
      <dgm:t>
        <a:bodyPr/>
        <a:lstStyle/>
        <a:p>
          <a:endParaRPr lang="en-US"/>
        </a:p>
      </dgm:t>
    </dgm:pt>
    <dgm:pt modelId="{52FD1D72-4BC8-4439-80E5-C724A1BE8C5C}" type="sibTrans" cxnId="{01D5FCE4-F383-4055-A020-64DA670D37CA}">
      <dgm:prSet/>
      <dgm:spPr/>
      <dgm:t>
        <a:bodyPr/>
        <a:lstStyle/>
        <a:p>
          <a:endParaRPr lang="en-US"/>
        </a:p>
      </dgm:t>
    </dgm:pt>
    <dgm:pt modelId="{FB032CD8-E06F-4936-95BD-D579333138F8}">
      <dgm:prSet/>
      <dgm:spPr/>
      <dgm:t>
        <a:bodyPr/>
        <a:lstStyle/>
        <a:p>
          <a:r>
            <a:rPr lang="pt-BR" b="0" i="0" dirty="0"/>
            <a:t>7 - Extraia o mês da data 27/09/2022.</a:t>
          </a:r>
          <a:endParaRPr lang="en-US" dirty="0"/>
        </a:p>
      </dgm:t>
    </dgm:pt>
    <dgm:pt modelId="{2F11673C-4398-43A8-8589-E0255A28B8C0}" type="parTrans" cxnId="{07E5621E-97E3-4DCD-AD36-C2BBB3544A00}">
      <dgm:prSet/>
      <dgm:spPr/>
      <dgm:t>
        <a:bodyPr/>
        <a:lstStyle/>
        <a:p>
          <a:endParaRPr lang="en-US"/>
        </a:p>
      </dgm:t>
    </dgm:pt>
    <dgm:pt modelId="{64CCDDC2-3545-4ABD-8713-791F5185F450}" type="sibTrans" cxnId="{07E5621E-97E3-4DCD-AD36-C2BBB3544A00}">
      <dgm:prSet/>
      <dgm:spPr/>
      <dgm:t>
        <a:bodyPr/>
        <a:lstStyle/>
        <a:p>
          <a:endParaRPr lang="en-US"/>
        </a:p>
      </dgm:t>
    </dgm:pt>
    <dgm:pt modelId="{E4783434-0C9A-4A62-94FC-F18B3102F926}">
      <dgm:prSet/>
      <dgm:spPr/>
      <dgm:t>
        <a:bodyPr/>
        <a:lstStyle/>
        <a:p>
          <a:r>
            <a:rPr lang="pt-BR" b="0" i="0" dirty="0"/>
            <a:t>8 - Compare as datas 05/03/2022 e 10/04/2022 e retorne a mensagem "Data A é maior que Data B" caso a data A seja maior que a data B, ou "Data B é maior ou igual a Data A" caso contrário.</a:t>
          </a:r>
          <a:endParaRPr lang="en-US" dirty="0"/>
        </a:p>
      </dgm:t>
    </dgm:pt>
    <dgm:pt modelId="{D8EC2AD4-C8B8-428F-AA12-12C508009525}" type="parTrans" cxnId="{79C358DC-D84D-48D8-9521-1707B3F2C31B}">
      <dgm:prSet/>
      <dgm:spPr/>
      <dgm:t>
        <a:bodyPr/>
        <a:lstStyle/>
        <a:p>
          <a:endParaRPr lang="en-US"/>
        </a:p>
      </dgm:t>
    </dgm:pt>
    <dgm:pt modelId="{FC9A5083-BE59-4A54-B736-F950AD1B4E94}" type="sibTrans" cxnId="{79C358DC-D84D-48D8-9521-1707B3F2C31B}">
      <dgm:prSet/>
      <dgm:spPr/>
      <dgm:t>
        <a:bodyPr/>
        <a:lstStyle/>
        <a:p>
          <a:endParaRPr lang="en-US"/>
        </a:p>
      </dgm:t>
    </dgm:pt>
    <dgm:pt modelId="{98A06AF4-7987-40AC-A54D-99BFD948ED69}" type="pres">
      <dgm:prSet presAssocID="{66066E8E-39F3-40D5-A113-2FD374315A80}" presName="linear" presStyleCnt="0">
        <dgm:presLayoutVars>
          <dgm:animLvl val="lvl"/>
          <dgm:resizeHandles val="exact"/>
        </dgm:presLayoutVars>
      </dgm:prSet>
      <dgm:spPr/>
    </dgm:pt>
    <dgm:pt modelId="{FF87AF26-9ECB-4748-8537-B1304FDBF623}" type="pres">
      <dgm:prSet presAssocID="{31848E6D-B53C-4688-BBEF-2D52F8C19AEB}" presName="parentText" presStyleLbl="node1" presStyleIdx="0" presStyleCnt="4">
        <dgm:presLayoutVars>
          <dgm:chMax val="0"/>
          <dgm:bulletEnabled val="1"/>
        </dgm:presLayoutVars>
      </dgm:prSet>
      <dgm:spPr/>
    </dgm:pt>
    <dgm:pt modelId="{27909D22-6298-447A-8CB4-FAC01FD7491D}" type="pres">
      <dgm:prSet presAssocID="{C199528A-DFCA-4A41-8C48-1877FDDA7F62}" presName="spacer" presStyleCnt="0"/>
      <dgm:spPr/>
    </dgm:pt>
    <dgm:pt modelId="{1F6CEC54-3E26-4C18-9A1D-DC3CB15FE5C4}" type="pres">
      <dgm:prSet presAssocID="{26B74850-B6AE-465E-B8EF-0C1C6DB7FD07}" presName="parentText" presStyleLbl="node1" presStyleIdx="1" presStyleCnt="4">
        <dgm:presLayoutVars>
          <dgm:chMax val="0"/>
          <dgm:bulletEnabled val="1"/>
        </dgm:presLayoutVars>
      </dgm:prSet>
      <dgm:spPr/>
    </dgm:pt>
    <dgm:pt modelId="{178F9582-40F2-4F63-B72D-409CA8CA1E57}" type="pres">
      <dgm:prSet presAssocID="{52FD1D72-4BC8-4439-80E5-C724A1BE8C5C}" presName="spacer" presStyleCnt="0"/>
      <dgm:spPr/>
    </dgm:pt>
    <dgm:pt modelId="{6A513FD2-A176-42B8-9741-4F698AC794DA}" type="pres">
      <dgm:prSet presAssocID="{FB032CD8-E06F-4936-95BD-D579333138F8}" presName="parentText" presStyleLbl="node1" presStyleIdx="2" presStyleCnt="4">
        <dgm:presLayoutVars>
          <dgm:chMax val="0"/>
          <dgm:bulletEnabled val="1"/>
        </dgm:presLayoutVars>
      </dgm:prSet>
      <dgm:spPr/>
    </dgm:pt>
    <dgm:pt modelId="{E82D4C03-A022-44F2-8358-7EC5F3EAE6B0}" type="pres">
      <dgm:prSet presAssocID="{64CCDDC2-3545-4ABD-8713-791F5185F450}" presName="spacer" presStyleCnt="0"/>
      <dgm:spPr/>
    </dgm:pt>
    <dgm:pt modelId="{4B48B581-0AB6-401A-A25E-D1CC4E14E35D}" type="pres">
      <dgm:prSet presAssocID="{E4783434-0C9A-4A62-94FC-F18B3102F926}" presName="parentText" presStyleLbl="node1" presStyleIdx="3" presStyleCnt="4">
        <dgm:presLayoutVars>
          <dgm:chMax val="0"/>
          <dgm:bulletEnabled val="1"/>
        </dgm:presLayoutVars>
      </dgm:prSet>
      <dgm:spPr/>
    </dgm:pt>
  </dgm:ptLst>
  <dgm:cxnLst>
    <dgm:cxn modelId="{65890D05-01AF-4B7C-9CAD-26B120836047}" type="presOf" srcId="{26B74850-B6AE-465E-B8EF-0C1C6DB7FD07}" destId="{1F6CEC54-3E26-4C18-9A1D-DC3CB15FE5C4}" srcOrd="0" destOrd="0" presId="urn:microsoft.com/office/officeart/2005/8/layout/vList2"/>
    <dgm:cxn modelId="{07E5621E-97E3-4DCD-AD36-C2BBB3544A00}" srcId="{66066E8E-39F3-40D5-A113-2FD374315A80}" destId="{FB032CD8-E06F-4936-95BD-D579333138F8}" srcOrd="2" destOrd="0" parTransId="{2F11673C-4398-43A8-8589-E0255A28B8C0}" sibTransId="{64CCDDC2-3545-4ABD-8713-791F5185F450}"/>
    <dgm:cxn modelId="{FB6D9F67-9487-442C-A59F-7D7EC9365456}" type="presOf" srcId="{FB032CD8-E06F-4936-95BD-D579333138F8}" destId="{6A513FD2-A176-42B8-9741-4F698AC794DA}" srcOrd="0" destOrd="0" presId="urn:microsoft.com/office/officeart/2005/8/layout/vList2"/>
    <dgm:cxn modelId="{560EA5D5-DA53-4EC0-9561-C8E522C43010}" type="presOf" srcId="{66066E8E-39F3-40D5-A113-2FD374315A80}" destId="{98A06AF4-7987-40AC-A54D-99BFD948ED69}" srcOrd="0" destOrd="0" presId="urn:microsoft.com/office/officeart/2005/8/layout/vList2"/>
    <dgm:cxn modelId="{2DF552DC-9FD3-43A1-B130-9603AF778F95}" type="presOf" srcId="{31848E6D-B53C-4688-BBEF-2D52F8C19AEB}" destId="{FF87AF26-9ECB-4748-8537-B1304FDBF623}" srcOrd="0" destOrd="0" presId="urn:microsoft.com/office/officeart/2005/8/layout/vList2"/>
    <dgm:cxn modelId="{79C358DC-D84D-48D8-9521-1707B3F2C31B}" srcId="{66066E8E-39F3-40D5-A113-2FD374315A80}" destId="{E4783434-0C9A-4A62-94FC-F18B3102F926}" srcOrd="3" destOrd="0" parTransId="{D8EC2AD4-C8B8-428F-AA12-12C508009525}" sibTransId="{FC9A5083-BE59-4A54-B736-F950AD1B4E94}"/>
    <dgm:cxn modelId="{03D03BDF-1713-4795-921E-1F23A0BB0CD0}" srcId="{66066E8E-39F3-40D5-A113-2FD374315A80}" destId="{31848E6D-B53C-4688-BBEF-2D52F8C19AEB}" srcOrd="0" destOrd="0" parTransId="{E09A84FE-FB79-4676-A1BC-EF801B3311DA}" sibTransId="{C199528A-DFCA-4A41-8C48-1877FDDA7F62}"/>
    <dgm:cxn modelId="{01D5FCE4-F383-4055-A020-64DA670D37CA}" srcId="{66066E8E-39F3-40D5-A113-2FD374315A80}" destId="{26B74850-B6AE-465E-B8EF-0C1C6DB7FD07}" srcOrd="1" destOrd="0" parTransId="{443319EE-55D9-4948-97E6-29243449D4CE}" sibTransId="{52FD1D72-4BC8-4439-80E5-C724A1BE8C5C}"/>
    <dgm:cxn modelId="{D80546E5-57DF-4D62-9BB5-F90F11FEDA78}" type="presOf" srcId="{E4783434-0C9A-4A62-94FC-F18B3102F926}" destId="{4B48B581-0AB6-401A-A25E-D1CC4E14E35D}" srcOrd="0" destOrd="0" presId="urn:microsoft.com/office/officeart/2005/8/layout/vList2"/>
    <dgm:cxn modelId="{B17C9D34-A3E8-40D1-89DF-4634EAAD0529}" type="presParOf" srcId="{98A06AF4-7987-40AC-A54D-99BFD948ED69}" destId="{FF87AF26-9ECB-4748-8537-B1304FDBF623}" srcOrd="0" destOrd="0" presId="urn:microsoft.com/office/officeart/2005/8/layout/vList2"/>
    <dgm:cxn modelId="{BFC522BD-DF3A-4658-A6D3-EDBF7DACE5E7}" type="presParOf" srcId="{98A06AF4-7987-40AC-A54D-99BFD948ED69}" destId="{27909D22-6298-447A-8CB4-FAC01FD7491D}" srcOrd="1" destOrd="0" presId="urn:microsoft.com/office/officeart/2005/8/layout/vList2"/>
    <dgm:cxn modelId="{5B57AAD0-D948-42E2-B106-610278F7F7CA}" type="presParOf" srcId="{98A06AF4-7987-40AC-A54D-99BFD948ED69}" destId="{1F6CEC54-3E26-4C18-9A1D-DC3CB15FE5C4}" srcOrd="2" destOrd="0" presId="urn:microsoft.com/office/officeart/2005/8/layout/vList2"/>
    <dgm:cxn modelId="{239914E2-0DE1-402D-B14E-AD3FF6F6A7B5}" type="presParOf" srcId="{98A06AF4-7987-40AC-A54D-99BFD948ED69}" destId="{178F9582-40F2-4F63-B72D-409CA8CA1E57}" srcOrd="3" destOrd="0" presId="urn:microsoft.com/office/officeart/2005/8/layout/vList2"/>
    <dgm:cxn modelId="{14B94448-A714-4AE7-963A-EF3AB56AE981}" type="presParOf" srcId="{98A06AF4-7987-40AC-A54D-99BFD948ED69}" destId="{6A513FD2-A176-42B8-9741-4F698AC794DA}" srcOrd="4" destOrd="0" presId="urn:microsoft.com/office/officeart/2005/8/layout/vList2"/>
    <dgm:cxn modelId="{5BC46BAE-AA34-4A2A-8594-547C3FCBD7D0}" type="presParOf" srcId="{98A06AF4-7987-40AC-A54D-99BFD948ED69}" destId="{E82D4C03-A022-44F2-8358-7EC5F3EAE6B0}" srcOrd="5" destOrd="0" presId="urn:microsoft.com/office/officeart/2005/8/layout/vList2"/>
    <dgm:cxn modelId="{F9DF276B-2470-498C-99F8-29852C02089C}" type="presParOf" srcId="{98A06AF4-7987-40AC-A54D-99BFD948ED69}" destId="{4B48B581-0AB6-401A-A25E-D1CC4E14E35D}"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763010C-88B7-4E8D-A2B0-18F34EFDEC30}"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3F8B9A69-3662-492F-82E1-32FB59CA163C}">
      <dgm:prSet/>
      <dgm:spPr/>
      <dgm:t>
        <a:bodyPr/>
        <a:lstStyle/>
        <a:p>
          <a:r>
            <a:rPr lang="pt-BR" b="0" i="0" dirty="0"/>
            <a:t>9 - Uma loja de roupas pretende maximizar seus lucros. A empresa tem dois tipos de produtos: camisetas e calças. Cada camiseta vendida gera um lucro de R$10, enquanto cada calça vendida gera um lucro de R$20. No entanto, a loja tem uma capacidade de armazenamento limitada, que é de 100 unidades. Além disso, a empresa só pode gastar até R$1.000 em matéria-prima para a produção dos produtos. Quantas camisetas e quantas calças a empresa deve produzir para maximizar seu lucro?</a:t>
          </a:r>
          <a:endParaRPr lang="en-US" dirty="0"/>
        </a:p>
      </dgm:t>
    </dgm:pt>
    <dgm:pt modelId="{B9C2EEA5-EC96-4580-9CDE-07AD1F8D3662}" type="parTrans" cxnId="{00E65A8C-81B8-48FA-A841-F493BA72350C}">
      <dgm:prSet/>
      <dgm:spPr/>
      <dgm:t>
        <a:bodyPr/>
        <a:lstStyle/>
        <a:p>
          <a:endParaRPr lang="en-US"/>
        </a:p>
      </dgm:t>
    </dgm:pt>
    <dgm:pt modelId="{2897CC60-37A6-4AEB-9285-988B4D281143}" type="sibTrans" cxnId="{00E65A8C-81B8-48FA-A841-F493BA72350C}">
      <dgm:prSet/>
      <dgm:spPr/>
      <dgm:t>
        <a:bodyPr/>
        <a:lstStyle/>
        <a:p>
          <a:endParaRPr lang="en-US"/>
        </a:p>
      </dgm:t>
    </dgm:pt>
    <dgm:pt modelId="{20D76FB1-299D-4B86-8371-3AD9AA48C269}">
      <dgm:prSet/>
      <dgm:spPr/>
      <dgm:t>
        <a:bodyPr/>
        <a:lstStyle/>
        <a:p>
          <a:r>
            <a:rPr lang="pt-BR" b="0" i="0" dirty="0"/>
            <a:t>10 - Um agricultor tem uma área de plantio de 1.000 m² e deseja plantar duas culturas: trigo e milho. O agricultor sabe que para cada m² de trigo plantado, ele precisa investir R$2 em adubo, enquanto para cada m² de milho plantado, ele precisa investir R$3 em adubo. Além disso, o agricultor só tem R$1.500 para investir em adubo. O preço de venda do trigo é de R$10 por m², enquanto o preço de venda do milho é de R$12 por m². Quantos m² de trigo e quantos m² de milho o agricultor deve plantar para maximizar seu lucro?</a:t>
          </a:r>
          <a:endParaRPr lang="en-US" dirty="0"/>
        </a:p>
      </dgm:t>
    </dgm:pt>
    <dgm:pt modelId="{FBB91771-9A16-4B91-88DF-731EF1F6861C}" type="parTrans" cxnId="{4E0BB0CA-DCC4-4CA8-ADC2-FD49AC2E3E45}">
      <dgm:prSet/>
      <dgm:spPr/>
      <dgm:t>
        <a:bodyPr/>
        <a:lstStyle/>
        <a:p>
          <a:endParaRPr lang="en-US"/>
        </a:p>
      </dgm:t>
    </dgm:pt>
    <dgm:pt modelId="{A0AB2952-80AE-4E8A-903F-0B2855B03559}" type="sibTrans" cxnId="{4E0BB0CA-DCC4-4CA8-ADC2-FD49AC2E3E45}">
      <dgm:prSet/>
      <dgm:spPr/>
      <dgm:t>
        <a:bodyPr/>
        <a:lstStyle/>
        <a:p>
          <a:endParaRPr lang="en-US"/>
        </a:p>
      </dgm:t>
    </dgm:pt>
    <dgm:pt modelId="{5FF57BEE-6F87-4EEC-AB3F-AC12E24D7FC0}">
      <dgm:prSet/>
      <dgm:spPr/>
      <dgm:t>
        <a:bodyPr/>
        <a:lstStyle/>
        <a:p>
          <a:r>
            <a:rPr lang="pt-BR" b="0" i="0" dirty="0"/>
            <a:t>11 - Uma empresa de alimentos está planejando suas operações de produção para o próximo mês. A empresa produz dois produtos: salsichas e presuntos. Cada quilo de salsicha requer 1kg de carne e 0,5kg de gordura, enquanto cada quilo de presunto requer 2kg de carne e 1kg de gordura. A empresa tem 300kg de carne e 100kg de gordura disponíveis para produção. O lucro por quilo de salsicha é de R$10, enquanto o lucro por quilo de presunto é de R$15. Quantos quilos de cada produto a empresa deve produzir para maximizar seu lucro?</a:t>
          </a:r>
          <a:endParaRPr lang="en-US" dirty="0"/>
        </a:p>
      </dgm:t>
    </dgm:pt>
    <dgm:pt modelId="{19518087-A0B5-4B52-AC70-DDAADDEBF919}" type="parTrans" cxnId="{A5FAC7FC-3345-46DB-85C5-7336EE14348F}">
      <dgm:prSet/>
      <dgm:spPr/>
      <dgm:t>
        <a:bodyPr/>
        <a:lstStyle/>
        <a:p>
          <a:endParaRPr lang="en-US"/>
        </a:p>
      </dgm:t>
    </dgm:pt>
    <dgm:pt modelId="{D5CE64AF-2B7C-4465-871A-065C84F6D9D0}" type="sibTrans" cxnId="{A5FAC7FC-3345-46DB-85C5-7336EE14348F}">
      <dgm:prSet/>
      <dgm:spPr/>
      <dgm:t>
        <a:bodyPr/>
        <a:lstStyle/>
        <a:p>
          <a:endParaRPr lang="en-US"/>
        </a:p>
      </dgm:t>
    </dgm:pt>
    <dgm:pt modelId="{5B29E8A2-429B-4A61-AC93-154003CA426E}" type="pres">
      <dgm:prSet presAssocID="{3763010C-88B7-4E8D-A2B0-18F34EFDEC30}" presName="linear" presStyleCnt="0">
        <dgm:presLayoutVars>
          <dgm:animLvl val="lvl"/>
          <dgm:resizeHandles val="exact"/>
        </dgm:presLayoutVars>
      </dgm:prSet>
      <dgm:spPr/>
    </dgm:pt>
    <dgm:pt modelId="{8954A2D9-7B6F-4061-8069-A01B5AD3B6C8}" type="pres">
      <dgm:prSet presAssocID="{3F8B9A69-3662-492F-82E1-32FB59CA163C}" presName="parentText" presStyleLbl="node1" presStyleIdx="0" presStyleCnt="3">
        <dgm:presLayoutVars>
          <dgm:chMax val="0"/>
          <dgm:bulletEnabled val="1"/>
        </dgm:presLayoutVars>
      </dgm:prSet>
      <dgm:spPr/>
    </dgm:pt>
    <dgm:pt modelId="{A706E5A7-58D1-48A8-A348-5C89C72807B7}" type="pres">
      <dgm:prSet presAssocID="{2897CC60-37A6-4AEB-9285-988B4D281143}" presName="spacer" presStyleCnt="0"/>
      <dgm:spPr/>
    </dgm:pt>
    <dgm:pt modelId="{5397039D-1B73-499A-A561-EA2F2E839034}" type="pres">
      <dgm:prSet presAssocID="{20D76FB1-299D-4B86-8371-3AD9AA48C269}" presName="parentText" presStyleLbl="node1" presStyleIdx="1" presStyleCnt="3">
        <dgm:presLayoutVars>
          <dgm:chMax val="0"/>
          <dgm:bulletEnabled val="1"/>
        </dgm:presLayoutVars>
      </dgm:prSet>
      <dgm:spPr/>
    </dgm:pt>
    <dgm:pt modelId="{0DB2A561-4445-4BB7-9586-312116C8FFB1}" type="pres">
      <dgm:prSet presAssocID="{A0AB2952-80AE-4E8A-903F-0B2855B03559}" presName="spacer" presStyleCnt="0"/>
      <dgm:spPr/>
    </dgm:pt>
    <dgm:pt modelId="{27A3D367-7DFE-429A-922A-4876C2D8CD9F}" type="pres">
      <dgm:prSet presAssocID="{5FF57BEE-6F87-4EEC-AB3F-AC12E24D7FC0}" presName="parentText" presStyleLbl="node1" presStyleIdx="2" presStyleCnt="3">
        <dgm:presLayoutVars>
          <dgm:chMax val="0"/>
          <dgm:bulletEnabled val="1"/>
        </dgm:presLayoutVars>
      </dgm:prSet>
      <dgm:spPr/>
    </dgm:pt>
  </dgm:ptLst>
  <dgm:cxnLst>
    <dgm:cxn modelId="{1B23E82B-8EF2-42FE-9CD4-E30DB0C21948}" type="presOf" srcId="{20D76FB1-299D-4B86-8371-3AD9AA48C269}" destId="{5397039D-1B73-499A-A561-EA2F2E839034}" srcOrd="0" destOrd="0" presId="urn:microsoft.com/office/officeart/2005/8/layout/vList2"/>
    <dgm:cxn modelId="{F6CAF62B-ED66-4DAE-AA24-7F0A7F63A55B}" type="presOf" srcId="{5FF57BEE-6F87-4EEC-AB3F-AC12E24D7FC0}" destId="{27A3D367-7DFE-429A-922A-4876C2D8CD9F}" srcOrd="0" destOrd="0" presId="urn:microsoft.com/office/officeart/2005/8/layout/vList2"/>
    <dgm:cxn modelId="{ECDCF870-119F-4C49-8126-1336427B7EFA}" type="presOf" srcId="{3F8B9A69-3662-492F-82E1-32FB59CA163C}" destId="{8954A2D9-7B6F-4061-8069-A01B5AD3B6C8}" srcOrd="0" destOrd="0" presId="urn:microsoft.com/office/officeart/2005/8/layout/vList2"/>
    <dgm:cxn modelId="{00E65A8C-81B8-48FA-A841-F493BA72350C}" srcId="{3763010C-88B7-4E8D-A2B0-18F34EFDEC30}" destId="{3F8B9A69-3662-492F-82E1-32FB59CA163C}" srcOrd="0" destOrd="0" parTransId="{B9C2EEA5-EC96-4580-9CDE-07AD1F8D3662}" sibTransId="{2897CC60-37A6-4AEB-9285-988B4D281143}"/>
    <dgm:cxn modelId="{13EDDAC3-696C-40B6-9ECC-C250DD061A14}" type="presOf" srcId="{3763010C-88B7-4E8D-A2B0-18F34EFDEC30}" destId="{5B29E8A2-429B-4A61-AC93-154003CA426E}" srcOrd="0" destOrd="0" presId="urn:microsoft.com/office/officeart/2005/8/layout/vList2"/>
    <dgm:cxn modelId="{4E0BB0CA-DCC4-4CA8-ADC2-FD49AC2E3E45}" srcId="{3763010C-88B7-4E8D-A2B0-18F34EFDEC30}" destId="{20D76FB1-299D-4B86-8371-3AD9AA48C269}" srcOrd="1" destOrd="0" parTransId="{FBB91771-9A16-4B91-88DF-731EF1F6861C}" sibTransId="{A0AB2952-80AE-4E8A-903F-0B2855B03559}"/>
    <dgm:cxn modelId="{A5FAC7FC-3345-46DB-85C5-7336EE14348F}" srcId="{3763010C-88B7-4E8D-A2B0-18F34EFDEC30}" destId="{5FF57BEE-6F87-4EEC-AB3F-AC12E24D7FC0}" srcOrd="2" destOrd="0" parTransId="{19518087-A0B5-4B52-AC70-DDAADDEBF919}" sibTransId="{D5CE64AF-2B7C-4465-871A-065C84F6D9D0}"/>
    <dgm:cxn modelId="{45FF5CC2-FDB2-40A8-A686-1798228D3B47}" type="presParOf" srcId="{5B29E8A2-429B-4A61-AC93-154003CA426E}" destId="{8954A2D9-7B6F-4061-8069-A01B5AD3B6C8}" srcOrd="0" destOrd="0" presId="urn:microsoft.com/office/officeart/2005/8/layout/vList2"/>
    <dgm:cxn modelId="{B7EAF0C3-D023-4B87-BE8A-4BBF9950242F}" type="presParOf" srcId="{5B29E8A2-429B-4A61-AC93-154003CA426E}" destId="{A706E5A7-58D1-48A8-A348-5C89C72807B7}" srcOrd="1" destOrd="0" presId="urn:microsoft.com/office/officeart/2005/8/layout/vList2"/>
    <dgm:cxn modelId="{1AD990EF-EAFE-4995-B1AF-0270F31ABF3E}" type="presParOf" srcId="{5B29E8A2-429B-4A61-AC93-154003CA426E}" destId="{5397039D-1B73-499A-A561-EA2F2E839034}" srcOrd="2" destOrd="0" presId="urn:microsoft.com/office/officeart/2005/8/layout/vList2"/>
    <dgm:cxn modelId="{9407A992-3679-4577-A574-B08F73DF723E}" type="presParOf" srcId="{5B29E8A2-429B-4A61-AC93-154003CA426E}" destId="{0DB2A561-4445-4BB7-9586-312116C8FFB1}" srcOrd="3" destOrd="0" presId="urn:microsoft.com/office/officeart/2005/8/layout/vList2"/>
    <dgm:cxn modelId="{6E6A338B-A62B-434F-9422-31B50CA5220D}" type="presParOf" srcId="{5B29E8A2-429B-4A61-AC93-154003CA426E}" destId="{27A3D367-7DFE-429A-922A-4876C2D8CD9F}"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18C7D5C-E3DA-433A-9B9B-970F8FC510A4}"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15071AA7-E5DA-4777-B27F-94480F941ED8}">
      <dgm:prSet/>
      <dgm:spPr/>
      <dgm:t>
        <a:bodyPr/>
        <a:lstStyle/>
        <a:p>
          <a:r>
            <a:rPr lang="pt-BR" b="0" i="0"/>
            <a:t>1 - As células C1, C2 e C3 mostram os resultados da soma de 10 e 5, que são 15.</a:t>
          </a:r>
          <a:endParaRPr lang="en-US"/>
        </a:p>
      </dgm:t>
    </dgm:pt>
    <dgm:pt modelId="{173BD664-D6F1-4B85-9066-5DB3982606E4}" type="parTrans" cxnId="{2CC3C1C9-E571-4719-92CD-1541F4E5407D}">
      <dgm:prSet/>
      <dgm:spPr/>
      <dgm:t>
        <a:bodyPr/>
        <a:lstStyle/>
        <a:p>
          <a:endParaRPr lang="en-US"/>
        </a:p>
      </dgm:t>
    </dgm:pt>
    <dgm:pt modelId="{D2370AE6-5CB1-4BF5-92DC-A9CEE8742941}" type="sibTrans" cxnId="{2CC3C1C9-E571-4719-92CD-1541F4E5407D}">
      <dgm:prSet/>
      <dgm:spPr/>
      <dgm:t>
        <a:bodyPr/>
        <a:lstStyle/>
        <a:p>
          <a:endParaRPr lang="en-US"/>
        </a:p>
      </dgm:t>
    </dgm:pt>
    <dgm:pt modelId="{02B39701-257F-454E-B621-19E2E0011175}">
      <dgm:prSet/>
      <dgm:spPr/>
      <dgm:t>
        <a:bodyPr/>
        <a:lstStyle/>
        <a:p>
          <a:r>
            <a:rPr lang="pt-BR" b="0" i="0"/>
            <a:t>2 - As células C1, C2 e C3 mostram o resultado da soma de 10 e 5, onde o número 5 foi fixado com referência absoluta, resultando sempre em 15.</a:t>
          </a:r>
          <a:endParaRPr lang="en-US"/>
        </a:p>
      </dgm:t>
    </dgm:pt>
    <dgm:pt modelId="{313B4884-7B76-4326-95C3-C126792C897F}" type="parTrans" cxnId="{844EE7CB-F9FC-4F0E-A8D3-3FFE68B384A7}">
      <dgm:prSet/>
      <dgm:spPr/>
      <dgm:t>
        <a:bodyPr/>
        <a:lstStyle/>
        <a:p>
          <a:endParaRPr lang="en-US"/>
        </a:p>
      </dgm:t>
    </dgm:pt>
    <dgm:pt modelId="{71DB57B4-CDBD-48CB-9112-2902CCD6F083}" type="sibTrans" cxnId="{844EE7CB-F9FC-4F0E-A8D3-3FFE68B384A7}">
      <dgm:prSet/>
      <dgm:spPr/>
      <dgm:t>
        <a:bodyPr/>
        <a:lstStyle/>
        <a:p>
          <a:endParaRPr lang="en-US"/>
        </a:p>
      </dgm:t>
    </dgm:pt>
    <dgm:pt modelId="{4CCA0BA4-1FB3-49C5-B011-9348FEE48175}">
      <dgm:prSet/>
      <dgm:spPr/>
      <dgm:t>
        <a:bodyPr/>
        <a:lstStyle/>
        <a:p>
          <a:r>
            <a:rPr lang="pt-BR"/>
            <a:t>3 - </a:t>
          </a:r>
          <a:r>
            <a:rPr lang="pt-BR" b="0" i="0"/>
            <a:t>As células C1, C2 e C3 mostram o resultado da soma de 10 e 5, onde o número 10 foi fixado com referência absoluta na coluna A e a célula B1 foi fixada com referência absoluta na linha 1, resultando sempre em 15.</a:t>
          </a:r>
          <a:endParaRPr lang="en-US"/>
        </a:p>
      </dgm:t>
    </dgm:pt>
    <dgm:pt modelId="{2DC088C9-FDDF-4AEB-8562-97941CCAE477}" type="parTrans" cxnId="{AC595AC8-E0FE-4313-9388-FD2AAD89DEFB}">
      <dgm:prSet/>
      <dgm:spPr/>
      <dgm:t>
        <a:bodyPr/>
        <a:lstStyle/>
        <a:p>
          <a:endParaRPr lang="en-US"/>
        </a:p>
      </dgm:t>
    </dgm:pt>
    <dgm:pt modelId="{9DB5C000-2756-4933-A2B1-EDAF57E733BF}" type="sibTrans" cxnId="{AC595AC8-E0FE-4313-9388-FD2AAD89DEFB}">
      <dgm:prSet/>
      <dgm:spPr/>
      <dgm:t>
        <a:bodyPr/>
        <a:lstStyle/>
        <a:p>
          <a:endParaRPr lang="en-US"/>
        </a:p>
      </dgm:t>
    </dgm:pt>
    <dgm:pt modelId="{4372DACB-2381-436D-8A2F-5A838A5E4539}">
      <dgm:prSet/>
      <dgm:spPr/>
      <dgm:t>
        <a:bodyPr/>
        <a:lstStyle/>
        <a:p>
          <a:r>
            <a:rPr lang="pt-BR"/>
            <a:t>4 - </a:t>
          </a:r>
          <a:r>
            <a:rPr lang="pt-BR" b="0" i="0"/>
            <a:t>As células C1, C2 e C3 mostram o resultado da soma de 10 e 5, que é 15, usando a função SOMA para somar as células A1 e B1.</a:t>
          </a:r>
          <a:endParaRPr lang="en-US"/>
        </a:p>
      </dgm:t>
    </dgm:pt>
    <dgm:pt modelId="{36F99948-B4F5-4C24-A311-BAA05FBDA15E}" type="parTrans" cxnId="{2BD44EBE-A257-46BF-A8EC-EF603E9339BD}">
      <dgm:prSet/>
      <dgm:spPr/>
      <dgm:t>
        <a:bodyPr/>
        <a:lstStyle/>
        <a:p>
          <a:endParaRPr lang="en-US"/>
        </a:p>
      </dgm:t>
    </dgm:pt>
    <dgm:pt modelId="{8CBDA3BB-4815-4149-846A-222F77025B3B}" type="sibTrans" cxnId="{2BD44EBE-A257-46BF-A8EC-EF603E9339BD}">
      <dgm:prSet/>
      <dgm:spPr/>
      <dgm:t>
        <a:bodyPr/>
        <a:lstStyle/>
        <a:p>
          <a:endParaRPr lang="en-US"/>
        </a:p>
      </dgm:t>
    </dgm:pt>
    <dgm:pt modelId="{46625A0C-E639-409C-90C6-2AEA15E8A6EF}" type="pres">
      <dgm:prSet presAssocID="{518C7D5C-E3DA-433A-9B9B-970F8FC510A4}" presName="linear" presStyleCnt="0">
        <dgm:presLayoutVars>
          <dgm:animLvl val="lvl"/>
          <dgm:resizeHandles val="exact"/>
        </dgm:presLayoutVars>
      </dgm:prSet>
      <dgm:spPr/>
    </dgm:pt>
    <dgm:pt modelId="{8DFBB314-97C7-47AC-AEE7-98321C75E905}" type="pres">
      <dgm:prSet presAssocID="{15071AA7-E5DA-4777-B27F-94480F941ED8}" presName="parentText" presStyleLbl="node1" presStyleIdx="0" presStyleCnt="4">
        <dgm:presLayoutVars>
          <dgm:chMax val="0"/>
          <dgm:bulletEnabled val="1"/>
        </dgm:presLayoutVars>
      </dgm:prSet>
      <dgm:spPr/>
    </dgm:pt>
    <dgm:pt modelId="{E9F13690-0277-4B33-A9B6-5D08262133C8}" type="pres">
      <dgm:prSet presAssocID="{D2370AE6-5CB1-4BF5-92DC-A9CEE8742941}" presName="spacer" presStyleCnt="0"/>
      <dgm:spPr/>
    </dgm:pt>
    <dgm:pt modelId="{084B1EF6-1D08-483F-A475-D577C892A066}" type="pres">
      <dgm:prSet presAssocID="{02B39701-257F-454E-B621-19E2E0011175}" presName="parentText" presStyleLbl="node1" presStyleIdx="1" presStyleCnt="4">
        <dgm:presLayoutVars>
          <dgm:chMax val="0"/>
          <dgm:bulletEnabled val="1"/>
        </dgm:presLayoutVars>
      </dgm:prSet>
      <dgm:spPr/>
    </dgm:pt>
    <dgm:pt modelId="{1D5E91CD-C0A4-4B50-85FC-1B7C9BC161B7}" type="pres">
      <dgm:prSet presAssocID="{71DB57B4-CDBD-48CB-9112-2902CCD6F083}" presName="spacer" presStyleCnt="0"/>
      <dgm:spPr/>
    </dgm:pt>
    <dgm:pt modelId="{6789C7AE-012A-4E39-B73C-16413E3A1E23}" type="pres">
      <dgm:prSet presAssocID="{4CCA0BA4-1FB3-49C5-B011-9348FEE48175}" presName="parentText" presStyleLbl="node1" presStyleIdx="2" presStyleCnt="4">
        <dgm:presLayoutVars>
          <dgm:chMax val="0"/>
          <dgm:bulletEnabled val="1"/>
        </dgm:presLayoutVars>
      </dgm:prSet>
      <dgm:spPr/>
    </dgm:pt>
    <dgm:pt modelId="{EDB042A8-909D-4D62-8BB5-2F6559876942}" type="pres">
      <dgm:prSet presAssocID="{9DB5C000-2756-4933-A2B1-EDAF57E733BF}" presName="spacer" presStyleCnt="0"/>
      <dgm:spPr/>
    </dgm:pt>
    <dgm:pt modelId="{F7737D0F-CBA6-4AF7-8127-A05BCA53AB5F}" type="pres">
      <dgm:prSet presAssocID="{4372DACB-2381-436D-8A2F-5A838A5E4539}" presName="parentText" presStyleLbl="node1" presStyleIdx="3" presStyleCnt="4">
        <dgm:presLayoutVars>
          <dgm:chMax val="0"/>
          <dgm:bulletEnabled val="1"/>
        </dgm:presLayoutVars>
      </dgm:prSet>
      <dgm:spPr/>
    </dgm:pt>
  </dgm:ptLst>
  <dgm:cxnLst>
    <dgm:cxn modelId="{1FDC3611-9199-46A9-8716-7300CB76EC43}" type="presOf" srcId="{4372DACB-2381-436D-8A2F-5A838A5E4539}" destId="{F7737D0F-CBA6-4AF7-8127-A05BCA53AB5F}" srcOrd="0" destOrd="0" presId="urn:microsoft.com/office/officeart/2005/8/layout/vList2"/>
    <dgm:cxn modelId="{D60E0B80-2E9A-4325-B9D2-7C17530FDBD4}" type="presOf" srcId="{02B39701-257F-454E-B621-19E2E0011175}" destId="{084B1EF6-1D08-483F-A475-D577C892A066}" srcOrd="0" destOrd="0" presId="urn:microsoft.com/office/officeart/2005/8/layout/vList2"/>
    <dgm:cxn modelId="{A30F9F82-85FD-482A-96D0-0DFB1FF54E51}" type="presOf" srcId="{15071AA7-E5DA-4777-B27F-94480F941ED8}" destId="{8DFBB314-97C7-47AC-AEE7-98321C75E905}" srcOrd="0" destOrd="0" presId="urn:microsoft.com/office/officeart/2005/8/layout/vList2"/>
    <dgm:cxn modelId="{1B2B03BC-CC97-47AF-914A-FDD83D44A57B}" type="presOf" srcId="{518C7D5C-E3DA-433A-9B9B-970F8FC510A4}" destId="{46625A0C-E639-409C-90C6-2AEA15E8A6EF}" srcOrd="0" destOrd="0" presId="urn:microsoft.com/office/officeart/2005/8/layout/vList2"/>
    <dgm:cxn modelId="{2BD44EBE-A257-46BF-A8EC-EF603E9339BD}" srcId="{518C7D5C-E3DA-433A-9B9B-970F8FC510A4}" destId="{4372DACB-2381-436D-8A2F-5A838A5E4539}" srcOrd="3" destOrd="0" parTransId="{36F99948-B4F5-4C24-A311-BAA05FBDA15E}" sibTransId="{8CBDA3BB-4815-4149-846A-222F77025B3B}"/>
    <dgm:cxn modelId="{AC595AC8-E0FE-4313-9388-FD2AAD89DEFB}" srcId="{518C7D5C-E3DA-433A-9B9B-970F8FC510A4}" destId="{4CCA0BA4-1FB3-49C5-B011-9348FEE48175}" srcOrd="2" destOrd="0" parTransId="{2DC088C9-FDDF-4AEB-8562-97941CCAE477}" sibTransId="{9DB5C000-2756-4933-A2B1-EDAF57E733BF}"/>
    <dgm:cxn modelId="{2CC3C1C9-E571-4719-92CD-1541F4E5407D}" srcId="{518C7D5C-E3DA-433A-9B9B-970F8FC510A4}" destId="{15071AA7-E5DA-4777-B27F-94480F941ED8}" srcOrd="0" destOrd="0" parTransId="{173BD664-D6F1-4B85-9066-5DB3982606E4}" sibTransId="{D2370AE6-5CB1-4BF5-92DC-A9CEE8742941}"/>
    <dgm:cxn modelId="{844EE7CB-F9FC-4F0E-A8D3-3FFE68B384A7}" srcId="{518C7D5C-E3DA-433A-9B9B-970F8FC510A4}" destId="{02B39701-257F-454E-B621-19E2E0011175}" srcOrd="1" destOrd="0" parTransId="{313B4884-7B76-4326-95C3-C126792C897F}" sibTransId="{71DB57B4-CDBD-48CB-9112-2902CCD6F083}"/>
    <dgm:cxn modelId="{2DCC97E8-BD43-4933-93F1-06F37D01DA2B}" type="presOf" srcId="{4CCA0BA4-1FB3-49C5-B011-9348FEE48175}" destId="{6789C7AE-012A-4E39-B73C-16413E3A1E23}" srcOrd="0" destOrd="0" presId="urn:microsoft.com/office/officeart/2005/8/layout/vList2"/>
    <dgm:cxn modelId="{00CE012F-F596-4D15-9CC0-84ED813C093E}" type="presParOf" srcId="{46625A0C-E639-409C-90C6-2AEA15E8A6EF}" destId="{8DFBB314-97C7-47AC-AEE7-98321C75E905}" srcOrd="0" destOrd="0" presId="urn:microsoft.com/office/officeart/2005/8/layout/vList2"/>
    <dgm:cxn modelId="{F583C5AE-8294-4AA3-BD58-2358CA1ABF31}" type="presParOf" srcId="{46625A0C-E639-409C-90C6-2AEA15E8A6EF}" destId="{E9F13690-0277-4B33-A9B6-5D08262133C8}" srcOrd="1" destOrd="0" presId="urn:microsoft.com/office/officeart/2005/8/layout/vList2"/>
    <dgm:cxn modelId="{28B4221B-A0A6-42A3-939C-4503C50D79C0}" type="presParOf" srcId="{46625A0C-E639-409C-90C6-2AEA15E8A6EF}" destId="{084B1EF6-1D08-483F-A475-D577C892A066}" srcOrd="2" destOrd="0" presId="urn:microsoft.com/office/officeart/2005/8/layout/vList2"/>
    <dgm:cxn modelId="{BEA40D28-A1E6-47E0-8C1E-F2496FA204A3}" type="presParOf" srcId="{46625A0C-E639-409C-90C6-2AEA15E8A6EF}" destId="{1D5E91CD-C0A4-4B50-85FC-1B7C9BC161B7}" srcOrd="3" destOrd="0" presId="urn:microsoft.com/office/officeart/2005/8/layout/vList2"/>
    <dgm:cxn modelId="{6F4C1AA3-3A6B-427F-B27B-9C58F5EC725D}" type="presParOf" srcId="{46625A0C-E639-409C-90C6-2AEA15E8A6EF}" destId="{6789C7AE-012A-4E39-B73C-16413E3A1E23}" srcOrd="4" destOrd="0" presId="urn:microsoft.com/office/officeart/2005/8/layout/vList2"/>
    <dgm:cxn modelId="{D8833824-A27E-4E30-A258-BD14DF0D79FB}" type="presParOf" srcId="{46625A0C-E639-409C-90C6-2AEA15E8A6EF}" destId="{EDB042A8-909D-4D62-8BB5-2F6559876942}" srcOrd="5" destOrd="0" presId="urn:microsoft.com/office/officeart/2005/8/layout/vList2"/>
    <dgm:cxn modelId="{CCC84D42-900E-4A4A-8A09-5AE4B3C18EE7}" type="presParOf" srcId="{46625A0C-E639-409C-90C6-2AEA15E8A6EF}" destId="{F7737D0F-CBA6-4AF7-8127-A05BCA53AB5F}"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6A54C4-5C14-482C-B81D-6589A4D1BC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11E7AEE-8BB4-4D1D-AEDD-C03AD1AC4649}">
      <dgm:prSet custT="1"/>
      <dgm:spPr/>
      <dgm:t>
        <a:bodyPr/>
        <a:lstStyle/>
        <a:p>
          <a:r>
            <a:rPr lang="pt-BR" sz="1600" dirty="0">
              <a:solidFill>
                <a:schemeClr val="tx1"/>
              </a:solidFill>
            </a:rPr>
            <a:t>Conhecer os diferentes tipos de arquivos compatíveis com o Excel</a:t>
          </a:r>
          <a:endParaRPr lang="en-US" sz="1600" dirty="0">
            <a:solidFill>
              <a:schemeClr val="tx1"/>
            </a:solidFill>
          </a:endParaRPr>
        </a:p>
      </dgm:t>
    </dgm:pt>
    <dgm:pt modelId="{173D6A81-A2A3-4D0E-9C97-A0B0AF23550D}" type="parTrans" cxnId="{432AF606-2191-4788-9108-F8DF546381DF}">
      <dgm:prSet/>
      <dgm:spPr/>
      <dgm:t>
        <a:bodyPr/>
        <a:lstStyle/>
        <a:p>
          <a:endParaRPr lang="en-US" sz="2000">
            <a:solidFill>
              <a:schemeClr val="tx1"/>
            </a:solidFill>
          </a:endParaRPr>
        </a:p>
      </dgm:t>
    </dgm:pt>
    <dgm:pt modelId="{5D02507C-893B-4466-9F17-F8465F2E7833}" type="sibTrans" cxnId="{432AF606-2191-4788-9108-F8DF546381DF}">
      <dgm:prSet/>
      <dgm:spPr/>
      <dgm:t>
        <a:bodyPr/>
        <a:lstStyle/>
        <a:p>
          <a:endParaRPr lang="en-US" sz="2000">
            <a:solidFill>
              <a:schemeClr val="tx1"/>
            </a:solidFill>
          </a:endParaRPr>
        </a:p>
      </dgm:t>
    </dgm:pt>
    <dgm:pt modelId="{3C209B52-3E00-4D36-B0B2-E38B9BF2D941}">
      <dgm:prSet custT="1"/>
      <dgm:spPr/>
      <dgm:t>
        <a:bodyPr/>
        <a:lstStyle/>
        <a:p>
          <a:r>
            <a:rPr lang="pt-BR" sz="1600" dirty="0">
              <a:solidFill>
                <a:schemeClr val="tx1"/>
              </a:solidFill>
            </a:rPr>
            <a:t>Referências relativas e absolutas.</a:t>
          </a:r>
          <a:endParaRPr lang="en-US" sz="1600" dirty="0">
            <a:solidFill>
              <a:schemeClr val="tx1"/>
            </a:solidFill>
          </a:endParaRPr>
        </a:p>
      </dgm:t>
    </dgm:pt>
    <dgm:pt modelId="{75A88DF8-2F79-4DC3-AF5F-1C04718D1F77}" type="parTrans" cxnId="{B7E12299-3C4A-4154-A93D-CDC3D314D49C}">
      <dgm:prSet/>
      <dgm:spPr/>
      <dgm:t>
        <a:bodyPr/>
        <a:lstStyle/>
        <a:p>
          <a:endParaRPr lang="en-US" sz="2000">
            <a:solidFill>
              <a:schemeClr val="tx1"/>
            </a:solidFill>
          </a:endParaRPr>
        </a:p>
      </dgm:t>
    </dgm:pt>
    <dgm:pt modelId="{47EE0A8F-910B-4005-AB0B-0AFE0977724A}" type="sibTrans" cxnId="{B7E12299-3C4A-4154-A93D-CDC3D314D49C}">
      <dgm:prSet/>
      <dgm:spPr/>
      <dgm:t>
        <a:bodyPr/>
        <a:lstStyle/>
        <a:p>
          <a:endParaRPr lang="en-US" sz="2000">
            <a:solidFill>
              <a:schemeClr val="tx1"/>
            </a:solidFill>
          </a:endParaRPr>
        </a:p>
      </dgm:t>
    </dgm:pt>
    <dgm:pt modelId="{CA618B24-DFA9-45B0-96EA-2A57359AFF6A}">
      <dgm:prSet custT="1"/>
      <dgm:spPr/>
      <dgm:t>
        <a:bodyPr/>
        <a:lstStyle/>
        <a:p>
          <a:r>
            <a:rPr lang="pt-BR" sz="1600" dirty="0">
              <a:solidFill>
                <a:schemeClr val="tx1"/>
              </a:solidFill>
            </a:rPr>
            <a:t>Introdução ao tratamento de datas, horas e o uso do Solver.</a:t>
          </a:r>
          <a:endParaRPr lang="en-US" sz="1600" dirty="0">
            <a:solidFill>
              <a:schemeClr val="tx1"/>
            </a:solidFill>
          </a:endParaRPr>
        </a:p>
      </dgm:t>
    </dgm:pt>
    <dgm:pt modelId="{4E790E2D-172F-4377-BF10-6801762C222D}" type="parTrans" cxnId="{3E3E5021-7FBA-4894-9E28-4420C81818F6}">
      <dgm:prSet/>
      <dgm:spPr/>
      <dgm:t>
        <a:bodyPr/>
        <a:lstStyle/>
        <a:p>
          <a:endParaRPr lang="en-US" sz="2000">
            <a:solidFill>
              <a:schemeClr val="tx1"/>
            </a:solidFill>
          </a:endParaRPr>
        </a:p>
      </dgm:t>
    </dgm:pt>
    <dgm:pt modelId="{C5D1BD98-0E5D-4CB3-89B9-89BCA611AAB5}" type="sibTrans" cxnId="{3E3E5021-7FBA-4894-9E28-4420C81818F6}">
      <dgm:prSet/>
      <dgm:spPr/>
      <dgm:t>
        <a:bodyPr/>
        <a:lstStyle/>
        <a:p>
          <a:endParaRPr lang="en-US" sz="2000">
            <a:solidFill>
              <a:schemeClr val="tx1"/>
            </a:solidFill>
          </a:endParaRPr>
        </a:p>
      </dgm:t>
    </dgm:pt>
    <dgm:pt modelId="{582AA522-AD75-4019-B0AE-7D42CB736A3A}">
      <dgm:prSet custT="1"/>
      <dgm:spPr/>
      <dgm:t>
        <a:bodyPr/>
        <a:lstStyle/>
        <a:p>
          <a:r>
            <a:rPr lang="pt-BR" sz="1600" dirty="0">
              <a:solidFill>
                <a:schemeClr val="tx1"/>
              </a:solidFill>
            </a:rPr>
            <a:t>Formatação condicional.</a:t>
          </a:r>
          <a:endParaRPr lang="en-US" sz="1600" dirty="0">
            <a:solidFill>
              <a:schemeClr val="tx1"/>
            </a:solidFill>
          </a:endParaRPr>
        </a:p>
      </dgm:t>
    </dgm:pt>
    <dgm:pt modelId="{09C799ED-421A-43E3-BA95-48846470162A}" type="parTrans" cxnId="{2F598ED4-ABB7-46CF-8DEA-09229A91A56E}">
      <dgm:prSet/>
      <dgm:spPr/>
      <dgm:t>
        <a:bodyPr/>
        <a:lstStyle/>
        <a:p>
          <a:endParaRPr lang="en-US" sz="2000">
            <a:solidFill>
              <a:schemeClr val="tx1"/>
            </a:solidFill>
          </a:endParaRPr>
        </a:p>
      </dgm:t>
    </dgm:pt>
    <dgm:pt modelId="{92ECDDEF-1F92-406E-B7EF-06F560D587D6}" type="sibTrans" cxnId="{2F598ED4-ABB7-46CF-8DEA-09229A91A56E}">
      <dgm:prSet/>
      <dgm:spPr/>
      <dgm:t>
        <a:bodyPr/>
        <a:lstStyle/>
        <a:p>
          <a:endParaRPr lang="en-US" sz="2000">
            <a:solidFill>
              <a:schemeClr val="tx1"/>
            </a:solidFill>
          </a:endParaRPr>
        </a:p>
      </dgm:t>
    </dgm:pt>
    <dgm:pt modelId="{2C27C236-B80C-44CE-A6B5-8A7FCF89E910}">
      <dgm:prSet custT="1"/>
      <dgm:spPr/>
      <dgm:t>
        <a:bodyPr/>
        <a:lstStyle/>
        <a:p>
          <a:r>
            <a:rPr lang="pt-BR" sz="1600" dirty="0">
              <a:solidFill>
                <a:schemeClr val="tx1"/>
              </a:solidFill>
            </a:rPr>
            <a:t>Uso de funções Lógicas como o SE, funções de referências como o PROCV e </a:t>
          </a:r>
          <a:r>
            <a:rPr lang="en-US" sz="1600" dirty="0" err="1">
              <a:solidFill>
                <a:schemeClr val="tx1"/>
              </a:solidFill>
            </a:rPr>
            <a:t>Funções</a:t>
          </a:r>
          <a:r>
            <a:rPr lang="en-US" sz="1600" dirty="0">
              <a:solidFill>
                <a:schemeClr val="tx1"/>
              </a:solidFill>
            </a:rPr>
            <a:t> de </a:t>
          </a:r>
          <a:r>
            <a:rPr lang="en-US" sz="1600" dirty="0" err="1">
              <a:solidFill>
                <a:schemeClr val="tx1"/>
              </a:solidFill>
            </a:rPr>
            <a:t>Texto</a:t>
          </a:r>
          <a:r>
            <a:rPr lang="en-US" sz="1600" dirty="0">
              <a:solidFill>
                <a:schemeClr val="tx1"/>
              </a:solidFill>
            </a:rPr>
            <a:t> </a:t>
          </a:r>
          <a:r>
            <a:rPr lang="en-US" sz="1600" dirty="0" err="1">
              <a:solidFill>
                <a:schemeClr val="tx1"/>
              </a:solidFill>
            </a:rPr>
            <a:t>como</a:t>
          </a:r>
          <a:r>
            <a:rPr lang="en-US" sz="1600" dirty="0">
              <a:solidFill>
                <a:schemeClr val="tx1"/>
              </a:solidFill>
            </a:rPr>
            <a:t> o DIREITA</a:t>
          </a:r>
          <a:r>
            <a:rPr lang="pt-BR" sz="1600" dirty="0">
              <a:solidFill>
                <a:schemeClr val="tx1"/>
              </a:solidFill>
            </a:rPr>
            <a:t>.</a:t>
          </a:r>
          <a:endParaRPr lang="en-US" sz="1600" dirty="0">
            <a:solidFill>
              <a:schemeClr val="tx1"/>
            </a:solidFill>
          </a:endParaRPr>
        </a:p>
      </dgm:t>
    </dgm:pt>
    <dgm:pt modelId="{32610A70-14CB-4DF4-9F46-C0E731A448FE}" type="parTrans" cxnId="{A875C292-BFD6-431E-AA32-703CAB9A8D17}">
      <dgm:prSet/>
      <dgm:spPr/>
      <dgm:t>
        <a:bodyPr/>
        <a:lstStyle/>
        <a:p>
          <a:endParaRPr lang="en-US" sz="2000">
            <a:solidFill>
              <a:schemeClr val="tx1"/>
            </a:solidFill>
          </a:endParaRPr>
        </a:p>
      </dgm:t>
    </dgm:pt>
    <dgm:pt modelId="{95A6A79E-8FEC-4461-808D-22C57DF80752}" type="sibTrans" cxnId="{A875C292-BFD6-431E-AA32-703CAB9A8D17}">
      <dgm:prSet/>
      <dgm:spPr/>
      <dgm:t>
        <a:bodyPr/>
        <a:lstStyle/>
        <a:p>
          <a:endParaRPr lang="en-US" sz="2000">
            <a:solidFill>
              <a:schemeClr val="tx1"/>
            </a:solidFill>
          </a:endParaRPr>
        </a:p>
      </dgm:t>
    </dgm:pt>
    <dgm:pt modelId="{9CC394A0-4FE4-4D2F-8F77-4E39C6FE7AAF}">
      <dgm:prSet custT="1"/>
      <dgm:spPr/>
      <dgm:t>
        <a:bodyPr/>
        <a:lstStyle/>
        <a:p>
          <a:r>
            <a:rPr lang="en-US" sz="1600" dirty="0" err="1">
              <a:solidFill>
                <a:schemeClr val="tx1"/>
              </a:solidFill>
            </a:rPr>
            <a:t>Validadação</a:t>
          </a:r>
          <a:r>
            <a:rPr lang="en-US" sz="1600" dirty="0">
              <a:solidFill>
                <a:schemeClr val="tx1"/>
              </a:solidFill>
            </a:rPr>
            <a:t> de Dados, </a:t>
          </a:r>
          <a:r>
            <a:rPr lang="en-US" sz="1600" dirty="0" err="1">
              <a:solidFill>
                <a:schemeClr val="tx1"/>
              </a:solidFill>
            </a:rPr>
            <a:t>Proteção</a:t>
          </a:r>
          <a:r>
            <a:rPr lang="en-US" sz="1600" dirty="0">
              <a:solidFill>
                <a:schemeClr val="tx1"/>
              </a:solidFill>
            </a:rPr>
            <a:t> de </a:t>
          </a:r>
          <a:r>
            <a:rPr lang="en-US" sz="1600" dirty="0" err="1">
              <a:solidFill>
                <a:schemeClr val="tx1"/>
              </a:solidFill>
            </a:rPr>
            <a:t>Arquivos</a:t>
          </a:r>
          <a:r>
            <a:rPr lang="en-US" sz="1600" dirty="0">
              <a:solidFill>
                <a:schemeClr val="tx1"/>
              </a:solidFill>
            </a:rPr>
            <a:t> e </a:t>
          </a:r>
          <a:r>
            <a:rPr lang="en-US" sz="1600" dirty="0" err="1">
              <a:solidFill>
                <a:schemeClr val="tx1"/>
              </a:solidFill>
            </a:rPr>
            <a:t>Gráficos</a:t>
          </a:r>
          <a:r>
            <a:rPr lang="en-US" sz="1600" dirty="0">
              <a:solidFill>
                <a:schemeClr val="tx1"/>
              </a:solidFill>
            </a:rPr>
            <a:t>.</a:t>
          </a:r>
        </a:p>
      </dgm:t>
    </dgm:pt>
    <dgm:pt modelId="{EA9B6C86-9801-4489-8119-2E4FDC23963D}" type="parTrans" cxnId="{38A25847-FF2D-4E8A-8ECB-C32AAEA8B96B}">
      <dgm:prSet/>
      <dgm:spPr/>
      <dgm:t>
        <a:bodyPr/>
        <a:lstStyle/>
        <a:p>
          <a:endParaRPr lang="en-US" sz="2000">
            <a:solidFill>
              <a:schemeClr val="tx1"/>
            </a:solidFill>
          </a:endParaRPr>
        </a:p>
      </dgm:t>
    </dgm:pt>
    <dgm:pt modelId="{B8D20F10-1746-4D1B-9F2D-D97E7EEC9B36}" type="sibTrans" cxnId="{38A25847-FF2D-4E8A-8ECB-C32AAEA8B96B}">
      <dgm:prSet/>
      <dgm:spPr/>
      <dgm:t>
        <a:bodyPr/>
        <a:lstStyle/>
        <a:p>
          <a:endParaRPr lang="en-US" sz="2000">
            <a:solidFill>
              <a:schemeClr val="tx1"/>
            </a:solidFill>
          </a:endParaRPr>
        </a:p>
      </dgm:t>
    </dgm:pt>
    <dgm:pt modelId="{3EE6AEBD-D257-4591-8B66-D1A66E0F3F20}">
      <dgm:prSet custT="1"/>
      <dgm:spPr/>
      <dgm:t>
        <a:bodyPr/>
        <a:lstStyle/>
        <a:p>
          <a:r>
            <a:rPr lang="pt-BR" sz="1600" dirty="0">
              <a:solidFill>
                <a:schemeClr val="tx1"/>
              </a:solidFill>
            </a:rPr>
            <a:t>Introdução de Tabelas Dinâmicas e Introdução do Power Query</a:t>
          </a:r>
          <a:endParaRPr lang="en-US" sz="1600" dirty="0">
            <a:solidFill>
              <a:schemeClr val="tx1"/>
            </a:solidFill>
          </a:endParaRPr>
        </a:p>
      </dgm:t>
    </dgm:pt>
    <dgm:pt modelId="{9BAEB018-06E1-461E-A08F-707D1A6B6FDE}" type="parTrans" cxnId="{A1B9D037-957C-4256-B3E2-83EDAEB84606}">
      <dgm:prSet/>
      <dgm:spPr/>
      <dgm:t>
        <a:bodyPr/>
        <a:lstStyle/>
        <a:p>
          <a:endParaRPr lang="en-US" sz="2000">
            <a:solidFill>
              <a:schemeClr val="tx1"/>
            </a:solidFill>
          </a:endParaRPr>
        </a:p>
      </dgm:t>
    </dgm:pt>
    <dgm:pt modelId="{DF81B22A-3B03-4BAE-9894-B18A75D650F7}" type="sibTrans" cxnId="{A1B9D037-957C-4256-B3E2-83EDAEB84606}">
      <dgm:prSet/>
      <dgm:spPr/>
      <dgm:t>
        <a:bodyPr/>
        <a:lstStyle/>
        <a:p>
          <a:endParaRPr lang="en-US" sz="2000">
            <a:solidFill>
              <a:schemeClr val="tx1"/>
            </a:solidFill>
          </a:endParaRPr>
        </a:p>
      </dgm:t>
    </dgm:pt>
    <dgm:pt modelId="{63D9AA81-C49B-4796-AEF7-3A72527C8537}" type="pres">
      <dgm:prSet presAssocID="{ED6A54C4-5C14-482C-B81D-6589A4D1BC6D}" presName="root" presStyleCnt="0">
        <dgm:presLayoutVars>
          <dgm:dir/>
          <dgm:resizeHandles val="exact"/>
        </dgm:presLayoutVars>
      </dgm:prSet>
      <dgm:spPr/>
    </dgm:pt>
    <dgm:pt modelId="{429A3C39-9B51-4D68-AC1B-A9987AD09D18}" type="pres">
      <dgm:prSet presAssocID="{411E7AEE-8BB4-4D1D-AEDD-C03AD1AC4649}" presName="compNode" presStyleCnt="0"/>
      <dgm:spPr/>
    </dgm:pt>
    <dgm:pt modelId="{1E993E5A-953B-4A77-91A8-AAC61A8C7027}" type="pres">
      <dgm:prSet presAssocID="{411E7AEE-8BB4-4D1D-AEDD-C03AD1AC4649}" presName="bgRect" presStyleLbl="bgShp" presStyleIdx="0" presStyleCnt="7"/>
      <dgm:spPr/>
    </dgm:pt>
    <dgm:pt modelId="{422EADF1-4D86-492A-976C-81C2FD232D2A}" type="pres">
      <dgm:prSet presAssocID="{411E7AEE-8BB4-4D1D-AEDD-C03AD1AC464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seleção"/>
        </a:ext>
      </dgm:extLst>
    </dgm:pt>
    <dgm:pt modelId="{023D0985-45DC-4ECB-9AFF-9569000E95FD}" type="pres">
      <dgm:prSet presAssocID="{411E7AEE-8BB4-4D1D-AEDD-C03AD1AC4649}" presName="spaceRect" presStyleCnt="0"/>
      <dgm:spPr/>
    </dgm:pt>
    <dgm:pt modelId="{708FDAF5-9AAF-40B4-A41C-71128CF85AFF}" type="pres">
      <dgm:prSet presAssocID="{411E7AEE-8BB4-4D1D-AEDD-C03AD1AC4649}" presName="parTx" presStyleLbl="revTx" presStyleIdx="0" presStyleCnt="7">
        <dgm:presLayoutVars>
          <dgm:chMax val="0"/>
          <dgm:chPref val="0"/>
        </dgm:presLayoutVars>
      </dgm:prSet>
      <dgm:spPr/>
    </dgm:pt>
    <dgm:pt modelId="{6B6EFFD6-9190-4092-95D8-4CF58BDB5244}" type="pres">
      <dgm:prSet presAssocID="{5D02507C-893B-4466-9F17-F8465F2E7833}" presName="sibTrans" presStyleCnt="0"/>
      <dgm:spPr/>
    </dgm:pt>
    <dgm:pt modelId="{9F7A3766-B7EB-4363-8510-81C7870625FD}" type="pres">
      <dgm:prSet presAssocID="{3C209B52-3E00-4D36-B0B2-E38B9BF2D941}" presName="compNode" presStyleCnt="0"/>
      <dgm:spPr/>
    </dgm:pt>
    <dgm:pt modelId="{10C1FF02-98A1-49E3-ADBB-EA796553790B}" type="pres">
      <dgm:prSet presAssocID="{3C209B52-3E00-4D36-B0B2-E38B9BF2D941}" presName="bgRect" presStyleLbl="bgShp" presStyleIdx="1" presStyleCnt="7"/>
      <dgm:spPr/>
    </dgm:pt>
    <dgm:pt modelId="{45B58FB4-73A7-487A-90A1-7DE79AD9F0D4}" type="pres">
      <dgm:prSet presAssocID="{3C209B52-3E00-4D36-B0B2-E38B9BF2D94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a"/>
        </a:ext>
      </dgm:extLst>
    </dgm:pt>
    <dgm:pt modelId="{4837903B-3370-435E-972A-B3AC3235A249}" type="pres">
      <dgm:prSet presAssocID="{3C209B52-3E00-4D36-B0B2-E38B9BF2D941}" presName="spaceRect" presStyleCnt="0"/>
      <dgm:spPr/>
    </dgm:pt>
    <dgm:pt modelId="{0D2CB2BB-A8E8-4D86-8D79-A9A27CDC3AF6}" type="pres">
      <dgm:prSet presAssocID="{3C209B52-3E00-4D36-B0B2-E38B9BF2D941}" presName="parTx" presStyleLbl="revTx" presStyleIdx="1" presStyleCnt="7">
        <dgm:presLayoutVars>
          <dgm:chMax val="0"/>
          <dgm:chPref val="0"/>
        </dgm:presLayoutVars>
      </dgm:prSet>
      <dgm:spPr/>
    </dgm:pt>
    <dgm:pt modelId="{3DC23B62-D3E8-4D53-A937-A808A63E74AF}" type="pres">
      <dgm:prSet presAssocID="{47EE0A8F-910B-4005-AB0B-0AFE0977724A}" presName="sibTrans" presStyleCnt="0"/>
      <dgm:spPr/>
    </dgm:pt>
    <dgm:pt modelId="{C483FD71-B575-45B2-B885-CAEEFB6507B0}" type="pres">
      <dgm:prSet presAssocID="{CA618B24-DFA9-45B0-96EA-2A57359AFF6A}" presName="compNode" presStyleCnt="0"/>
      <dgm:spPr/>
    </dgm:pt>
    <dgm:pt modelId="{EB1DE1B5-D3C4-4184-AF51-E8F3C0E1108F}" type="pres">
      <dgm:prSet presAssocID="{CA618B24-DFA9-45B0-96EA-2A57359AFF6A}" presName="bgRect" presStyleLbl="bgShp" presStyleIdx="2" presStyleCnt="7" custLinFactNeighborY="-3647"/>
      <dgm:spPr/>
    </dgm:pt>
    <dgm:pt modelId="{1751655D-9BB6-45A6-926D-CCA9EC8D4A12}" type="pres">
      <dgm:prSet presAssocID="{CA618B24-DFA9-45B0-96EA-2A57359AFF6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emática"/>
        </a:ext>
      </dgm:extLst>
    </dgm:pt>
    <dgm:pt modelId="{370DF473-3AC4-4E41-ABD5-1F07CBF0D968}" type="pres">
      <dgm:prSet presAssocID="{CA618B24-DFA9-45B0-96EA-2A57359AFF6A}" presName="spaceRect" presStyleCnt="0"/>
      <dgm:spPr/>
    </dgm:pt>
    <dgm:pt modelId="{327C6A46-3AE9-499E-817C-03019C92FFD3}" type="pres">
      <dgm:prSet presAssocID="{CA618B24-DFA9-45B0-96EA-2A57359AFF6A}" presName="parTx" presStyleLbl="revTx" presStyleIdx="2" presStyleCnt="7">
        <dgm:presLayoutVars>
          <dgm:chMax val="0"/>
          <dgm:chPref val="0"/>
        </dgm:presLayoutVars>
      </dgm:prSet>
      <dgm:spPr/>
    </dgm:pt>
    <dgm:pt modelId="{AB1FD569-C637-4456-8753-09B32E3E939F}" type="pres">
      <dgm:prSet presAssocID="{C5D1BD98-0E5D-4CB3-89B9-89BCA611AAB5}" presName="sibTrans" presStyleCnt="0"/>
      <dgm:spPr/>
    </dgm:pt>
    <dgm:pt modelId="{0500A52F-E72C-42DC-9BEF-431A3461A912}" type="pres">
      <dgm:prSet presAssocID="{582AA522-AD75-4019-B0AE-7D42CB736A3A}" presName="compNode" presStyleCnt="0"/>
      <dgm:spPr/>
    </dgm:pt>
    <dgm:pt modelId="{49544BB7-380D-4D95-ACCF-A472DF22EA06}" type="pres">
      <dgm:prSet presAssocID="{582AA522-AD75-4019-B0AE-7D42CB736A3A}" presName="bgRect" presStyleLbl="bgShp" presStyleIdx="3" presStyleCnt="7"/>
      <dgm:spPr/>
    </dgm:pt>
    <dgm:pt modelId="{5B44236D-9595-423B-ACE4-85CC749C6C7E}" type="pres">
      <dgm:prSet presAssocID="{582AA522-AD75-4019-B0AE-7D42CB736A3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FE937371-41AF-47F5-A1D1-761DC9027116}" type="pres">
      <dgm:prSet presAssocID="{582AA522-AD75-4019-B0AE-7D42CB736A3A}" presName="spaceRect" presStyleCnt="0"/>
      <dgm:spPr/>
    </dgm:pt>
    <dgm:pt modelId="{55053F93-43E3-438A-B89A-A8C64311C713}" type="pres">
      <dgm:prSet presAssocID="{582AA522-AD75-4019-B0AE-7D42CB736A3A}" presName="parTx" presStyleLbl="revTx" presStyleIdx="3" presStyleCnt="7">
        <dgm:presLayoutVars>
          <dgm:chMax val="0"/>
          <dgm:chPref val="0"/>
        </dgm:presLayoutVars>
      </dgm:prSet>
      <dgm:spPr/>
    </dgm:pt>
    <dgm:pt modelId="{37DCA040-C00B-4A80-B553-41FDEDA939D4}" type="pres">
      <dgm:prSet presAssocID="{92ECDDEF-1F92-406E-B7EF-06F560D587D6}" presName="sibTrans" presStyleCnt="0"/>
      <dgm:spPr/>
    </dgm:pt>
    <dgm:pt modelId="{73D5BF85-CC12-42B3-BA04-0BFCF01482BF}" type="pres">
      <dgm:prSet presAssocID="{2C27C236-B80C-44CE-A6B5-8A7FCF89E910}" presName="compNode" presStyleCnt="0"/>
      <dgm:spPr/>
    </dgm:pt>
    <dgm:pt modelId="{5327511F-F00A-4B8F-B7ED-FDABDABC5D09}" type="pres">
      <dgm:prSet presAssocID="{2C27C236-B80C-44CE-A6B5-8A7FCF89E910}" presName="bgRect" presStyleLbl="bgShp" presStyleIdx="4" presStyleCnt="7"/>
      <dgm:spPr/>
    </dgm:pt>
    <dgm:pt modelId="{1599E25E-F728-4F48-9917-7B80AE4F7E2F}" type="pres">
      <dgm:prSet presAssocID="{2C27C236-B80C-44CE-A6B5-8A7FCF89E91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ltro"/>
        </a:ext>
      </dgm:extLst>
    </dgm:pt>
    <dgm:pt modelId="{796FBED9-E428-4771-B12F-6476A1EDE384}" type="pres">
      <dgm:prSet presAssocID="{2C27C236-B80C-44CE-A6B5-8A7FCF89E910}" presName="spaceRect" presStyleCnt="0"/>
      <dgm:spPr/>
    </dgm:pt>
    <dgm:pt modelId="{668E4AB1-0475-4F73-991A-F10BC7C5D49D}" type="pres">
      <dgm:prSet presAssocID="{2C27C236-B80C-44CE-A6B5-8A7FCF89E910}" presName="parTx" presStyleLbl="revTx" presStyleIdx="4" presStyleCnt="7">
        <dgm:presLayoutVars>
          <dgm:chMax val="0"/>
          <dgm:chPref val="0"/>
        </dgm:presLayoutVars>
      </dgm:prSet>
      <dgm:spPr/>
    </dgm:pt>
    <dgm:pt modelId="{9CC3601B-1F90-494F-AECF-23091415703F}" type="pres">
      <dgm:prSet presAssocID="{95A6A79E-8FEC-4461-808D-22C57DF80752}" presName="sibTrans" presStyleCnt="0"/>
      <dgm:spPr/>
    </dgm:pt>
    <dgm:pt modelId="{7D9F1F0D-6CD2-464F-AAFD-D7800D297861}" type="pres">
      <dgm:prSet presAssocID="{9CC394A0-4FE4-4D2F-8F77-4E39C6FE7AAF}" presName="compNode" presStyleCnt="0"/>
      <dgm:spPr/>
    </dgm:pt>
    <dgm:pt modelId="{817C6672-C710-40F6-B8BA-4016049BF5A3}" type="pres">
      <dgm:prSet presAssocID="{9CC394A0-4FE4-4D2F-8F77-4E39C6FE7AAF}" presName="bgRect" presStyleLbl="bgShp" presStyleIdx="5" presStyleCnt="7"/>
      <dgm:spPr/>
    </dgm:pt>
    <dgm:pt modelId="{72068737-A417-4CD7-98BF-FAC649E6230B}" type="pres">
      <dgm:prSet presAssocID="{9CC394A0-4FE4-4D2F-8F77-4E39C6FE7AA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hole Pizza"/>
        </a:ext>
      </dgm:extLst>
    </dgm:pt>
    <dgm:pt modelId="{0F770D3B-EAAD-455E-A536-84C6B253F3E8}" type="pres">
      <dgm:prSet presAssocID="{9CC394A0-4FE4-4D2F-8F77-4E39C6FE7AAF}" presName="spaceRect" presStyleCnt="0"/>
      <dgm:spPr/>
    </dgm:pt>
    <dgm:pt modelId="{198C0146-B903-4C78-A607-C631A8D0655E}" type="pres">
      <dgm:prSet presAssocID="{9CC394A0-4FE4-4D2F-8F77-4E39C6FE7AAF}" presName="parTx" presStyleLbl="revTx" presStyleIdx="5" presStyleCnt="7">
        <dgm:presLayoutVars>
          <dgm:chMax val="0"/>
          <dgm:chPref val="0"/>
        </dgm:presLayoutVars>
      </dgm:prSet>
      <dgm:spPr/>
    </dgm:pt>
    <dgm:pt modelId="{001F8486-F6CC-42B4-8648-F107CFC719C0}" type="pres">
      <dgm:prSet presAssocID="{B8D20F10-1746-4D1B-9F2D-D97E7EEC9B36}" presName="sibTrans" presStyleCnt="0"/>
      <dgm:spPr/>
    </dgm:pt>
    <dgm:pt modelId="{424E6612-BF4E-4A86-8DB4-0ADC8A7DD82F}" type="pres">
      <dgm:prSet presAssocID="{3EE6AEBD-D257-4591-8B66-D1A66E0F3F20}" presName="compNode" presStyleCnt="0"/>
      <dgm:spPr/>
    </dgm:pt>
    <dgm:pt modelId="{17CD8C8B-0D0A-47C9-B0D7-495AB8FB1F84}" type="pres">
      <dgm:prSet presAssocID="{3EE6AEBD-D257-4591-8B66-D1A66E0F3F20}" presName="bgRect" presStyleLbl="bgShp" presStyleIdx="6" presStyleCnt="7"/>
      <dgm:spPr/>
    </dgm:pt>
    <dgm:pt modelId="{E8E757C9-C77A-4384-904D-7D48B048C5AB}" type="pres">
      <dgm:prSet presAssocID="{3EE6AEBD-D257-4591-8B66-D1A66E0F3F2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ad with Gears"/>
        </a:ext>
      </dgm:extLst>
    </dgm:pt>
    <dgm:pt modelId="{8C809875-E9C4-4FED-BE4B-D2FF0B716F16}" type="pres">
      <dgm:prSet presAssocID="{3EE6AEBD-D257-4591-8B66-D1A66E0F3F20}" presName="spaceRect" presStyleCnt="0"/>
      <dgm:spPr/>
    </dgm:pt>
    <dgm:pt modelId="{8E5103D8-7A68-4561-A0E7-F2F8B5E184D4}" type="pres">
      <dgm:prSet presAssocID="{3EE6AEBD-D257-4591-8B66-D1A66E0F3F20}" presName="parTx" presStyleLbl="revTx" presStyleIdx="6" presStyleCnt="7">
        <dgm:presLayoutVars>
          <dgm:chMax val="0"/>
          <dgm:chPref val="0"/>
        </dgm:presLayoutVars>
      </dgm:prSet>
      <dgm:spPr/>
    </dgm:pt>
  </dgm:ptLst>
  <dgm:cxnLst>
    <dgm:cxn modelId="{432AF606-2191-4788-9108-F8DF546381DF}" srcId="{ED6A54C4-5C14-482C-B81D-6589A4D1BC6D}" destId="{411E7AEE-8BB4-4D1D-AEDD-C03AD1AC4649}" srcOrd="0" destOrd="0" parTransId="{173D6A81-A2A3-4D0E-9C97-A0B0AF23550D}" sibTransId="{5D02507C-893B-4466-9F17-F8465F2E7833}"/>
    <dgm:cxn modelId="{256F8708-5F9F-4816-8F8A-05742423BF5C}" type="presOf" srcId="{CA618B24-DFA9-45B0-96EA-2A57359AFF6A}" destId="{327C6A46-3AE9-499E-817C-03019C92FFD3}" srcOrd="0" destOrd="0" presId="urn:microsoft.com/office/officeart/2018/2/layout/IconVerticalSolidList"/>
    <dgm:cxn modelId="{202F5016-7A7F-419F-9211-2BE0FC783F5A}" type="presOf" srcId="{411E7AEE-8BB4-4D1D-AEDD-C03AD1AC4649}" destId="{708FDAF5-9AAF-40B4-A41C-71128CF85AFF}" srcOrd="0" destOrd="0" presId="urn:microsoft.com/office/officeart/2018/2/layout/IconVerticalSolidList"/>
    <dgm:cxn modelId="{3E3E5021-7FBA-4894-9E28-4420C81818F6}" srcId="{ED6A54C4-5C14-482C-B81D-6589A4D1BC6D}" destId="{CA618B24-DFA9-45B0-96EA-2A57359AFF6A}" srcOrd="2" destOrd="0" parTransId="{4E790E2D-172F-4377-BF10-6801762C222D}" sibTransId="{C5D1BD98-0E5D-4CB3-89B9-89BCA611AAB5}"/>
    <dgm:cxn modelId="{336CC625-B307-407F-992F-558BEFB6B241}" type="presOf" srcId="{ED6A54C4-5C14-482C-B81D-6589A4D1BC6D}" destId="{63D9AA81-C49B-4796-AEF7-3A72527C8537}" srcOrd="0" destOrd="0" presId="urn:microsoft.com/office/officeart/2018/2/layout/IconVerticalSolidList"/>
    <dgm:cxn modelId="{A1B9D037-957C-4256-B3E2-83EDAEB84606}" srcId="{ED6A54C4-5C14-482C-B81D-6589A4D1BC6D}" destId="{3EE6AEBD-D257-4591-8B66-D1A66E0F3F20}" srcOrd="6" destOrd="0" parTransId="{9BAEB018-06E1-461E-A08F-707D1A6B6FDE}" sibTransId="{DF81B22A-3B03-4BAE-9894-B18A75D650F7}"/>
    <dgm:cxn modelId="{17BD3C3C-67E9-4A03-960D-582D91B4CCEF}" type="presOf" srcId="{3EE6AEBD-D257-4591-8B66-D1A66E0F3F20}" destId="{8E5103D8-7A68-4561-A0E7-F2F8B5E184D4}" srcOrd="0" destOrd="0" presId="urn:microsoft.com/office/officeart/2018/2/layout/IconVerticalSolidList"/>
    <dgm:cxn modelId="{38A25847-FF2D-4E8A-8ECB-C32AAEA8B96B}" srcId="{ED6A54C4-5C14-482C-B81D-6589A4D1BC6D}" destId="{9CC394A0-4FE4-4D2F-8F77-4E39C6FE7AAF}" srcOrd="5" destOrd="0" parTransId="{EA9B6C86-9801-4489-8119-2E4FDC23963D}" sibTransId="{B8D20F10-1746-4D1B-9F2D-D97E7EEC9B36}"/>
    <dgm:cxn modelId="{42FB627B-EADB-4E53-9C50-90383BE34026}" type="presOf" srcId="{3C209B52-3E00-4D36-B0B2-E38B9BF2D941}" destId="{0D2CB2BB-A8E8-4D86-8D79-A9A27CDC3AF6}" srcOrd="0" destOrd="0" presId="urn:microsoft.com/office/officeart/2018/2/layout/IconVerticalSolidList"/>
    <dgm:cxn modelId="{C897CF82-9B1A-4070-95BE-50A47BE10ACC}" type="presOf" srcId="{2C27C236-B80C-44CE-A6B5-8A7FCF89E910}" destId="{668E4AB1-0475-4F73-991A-F10BC7C5D49D}" srcOrd="0" destOrd="0" presId="urn:microsoft.com/office/officeart/2018/2/layout/IconVerticalSolidList"/>
    <dgm:cxn modelId="{A875C292-BFD6-431E-AA32-703CAB9A8D17}" srcId="{ED6A54C4-5C14-482C-B81D-6589A4D1BC6D}" destId="{2C27C236-B80C-44CE-A6B5-8A7FCF89E910}" srcOrd="4" destOrd="0" parTransId="{32610A70-14CB-4DF4-9F46-C0E731A448FE}" sibTransId="{95A6A79E-8FEC-4461-808D-22C57DF80752}"/>
    <dgm:cxn modelId="{B7E12299-3C4A-4154-A93D-CDC3D314D49C}" srcId="{ED6A54C4-5C14-482C-B81D-6589A4D1BC6D}" destId="{3C209B52-3E00-4D36-B0B2-E38B9BF2D941}" srcOrd="1" destOrd="0" parTransId="{75A88DF8-2F79-4DC3-AF5F-1C04718D1F77}" sibTransId="{47EE0A8F-910B-4005-AB0B-0AFE0977724A}"/>
    <dgm:cxn modelId="{4227C29A-730E-49A1-A8F5-4FAB2F9C9AAC}" type="presOf" srcId="{9CC394A0-4FE4-4D2F-8F77-4E39C6FE7AAF}" destId="{198C0146-B903-4C78-A607-C631A8D0655E}" srcOrd="0" destOrd="0" presId="urn:microsoft.com/office/officeart/2018/2/layout/IconVerticalSolidList"/>
    <dgm:cxn modelId="{1ED78DB2-9F6D-4BD1-81FB-0295B7AE6F3D}" type="presOf" srcId="{582AA522-AD75-4019-B0AE-7D42CB736A3A}" destId="{55053F93-43E3-438A-B89A-A8C64311C713}" srcOrd="0" destOrd="0" presId="urn:microsoft.com/office/officeart/2018/2/layout/IconVerticalSolidList"/>
    <dgm:cxn modelId="{2F598ED4-ABB7-46CF-8DEA-09229A91A56E}" srcId="{ED6A54C4-5C14-482C-B81D-6589A4D1BC6D}" destId="{582AA522-AD75-4019-B0AE-7D42CB736A3A}" srcOrd="3" destOrd="0" parTransId="{09C799ED-421A-43E3-BA95-48846470162A}" sibTransId="{92ECDDEF-1F92-406E-B7EF-06F560D587D6}"/>
    <dgm:cxn modelId="{EF45CA69-CC44-4790-A8D2-E6BDBC5F013F}" type="presParOf" srcId="{63D9AA81-C49B-4796-AEF7-3A72527C8537}" destId="{429A3C39-9B51-4D68-AC1B-A9987AD09D18}" srcOrd="0" destOrd="0" presId="urn:microsoft.com/office/officeart/2018/2/layout/IconVerticalSolidList"/>
    <dgm:cxn modelId="{08B3EDA2-8CC5-418C-B6A2-9633660290B5}" type="presParOf" srcId="{429A3C39-9B51-4D68-AC1B-A9987AD09D18}" destId="{1E993E5A-953B-4A77-91A8-AAC61A8C7027}" srcOrd="0" destOrd="0" presId="urn:microsoft.com/office/officeart/2018/2/layout/IconVerticalSolidList"/>
    <dgm:cxn modelId="{EEE48FAA-C459-4185-89DA-DC04CD4BB8B1}" type="presParOf" srcId="{429A3C39-9B51-4D68-AC1B-A9987AD09D18}" destId="{422EADF1-4D86-492A-976C-81C2FD232D2A}" srcOrd="1" destOrd="0" presId="urn:microsoft.com/office/officeart/2018/2/layout/IconVerticalSolidList"/>
    <dgm:cxn modelId="{72185497-ECCE-4CD5-9417-823F1B584430}" type="presParOf" srcId="{429A3C39-9B51-4D68-AC1B-A9987AD09D18}" destId="{023D0985-45DC-4ECB-9AFF-9569000E95FD}" srcOrd="2" destOrd="0" presId="urn:microsoft.com/office/officeart/2018/2/layout/IconVerticalSolidList"/>
    <dgm:cxn modelId="{70B2190A-01CB-4DF1-9D63-26EB1E663008}" type="presParOf" srcId="{429A3C39-9B51-4D68-AC1B-A9987AD09D18}" destId="{708FDAF5-9AAF-40B4-A41C-71128CF85AFF}" srcOrd="3" destOrd="0" presId="urn:microsoft.com/office/officeart/2018/2/layout/IconVerticalSolidList"/>
    <dgm:cxn modelId="{ECF16160-7938-4548-B839-619424FF4A17}" type="presParOf" srcId="{63D9AA81-C49B-4796-AEF7-3A72527C8537}" destId="{6B6EFFD6-9190-4092-95D8-4CF58BDB5244}" srcOrd="1" destOrd="0" presId="urn:microsoft.com/office/officeart/2018/2/layout/IconVerticalSolidList"/>
    <dgm:cxn modelId="{450A4614-3DF6-4CB2-9489-AB68F68881D1}" type="presParOf" srcId="{63D9AA81-C49B-4796-AEF7-3A72527C8537}" destId="{9F7A3766-B7EB-4363-8510-81C7870625FD}" srcOrd="2" destOrd="0" presId="urn:microsoft.com/office/officeart/2018/2/layout/IconVerticalSolidList"/>
    <dgm:cxn modelId="{3CA9227F-8346-4D30-AE06-D323BB838367}" type="presParOf" srcId="{9F7A3766-B7EB-4363-8510-81C7870625FD}" destId="{10C1FF02-98A1-49E3-ADBB-EA796553790B}" srcOrd="0" destOrd="0" presId="urn:microsoft.com/office/officeart/2018/2/layout/IconVerticalSolidList"/>
    <dgm:cxn modelId="{39DF560E-7E67-4A08-9144-53DBC41CDD02}" type="presParOf" srcId="{9F7A3766-B7EB-4363-8510-81C7870625FD}" destId="{45B58FB4-73A7-487A-90A1-7DE79AD9F0D4}" srcOrd="1" destOrd="0" presId="urn:microsoft.com/office/officeart/2018/2/layout/IconVerticalSolidList"/>
    <dgm:cxn modelId="{7E892020-6078-49E7-839F-0C742FDCA606}" type="presParOf" srcId="{9F7A3766-B7EB-4363-8510-81C7870625FD}" destId="{4837903B-3370-435E-972A-B3AC3235A249}" srcOrd="2" destOrd="0" presId="urn:microsoft.com/office/officeart/2018/2/layout/IconVerticalSolidList"/>
    <dgm:cxn modelId="{2164D38E-937B-432A-B62A-3955D9A9EAC1}" type="presParOf" srcId="{9F7A3766-B7EB-4363-8510-81C7870625FD}" destId="{0D2CB2BB-A8E8-4D86-8D79-A9A27CDC3AF6}" srcOrd="3" destOrd="0" presId="urn:microsoft.com/office/officeart/2018/2/layout/IconVerticalSolidList"/>
    <dgm:cxn modelId="{BDF90E37-50FA-4443-83DF-BA6330B49F0C}" type="presParOf" srcId="{63D9AA81-C49B-4796-AEF7-3A72527C8537}" destId="{3DC23B62-D3E8-4D53-A937-A808A63E74AF}" srcOrd="3" destOrd="0" presId="urn:microsoft.com/office/officeart/2018/2/layout/IconVerticalSolidList"/>
    <dgm:cxn modelId="{6C707618-48CA-45F3-A7B1-9290A51B9226}" type="presParOf" srcId="{63D9AA81-C49B-4796-AEF7-3A72527C8537}" destId="{C483FD71-B575-45B2-B885-CAEEFB6507B0}" srcOrd="4" destOrd="0" presId="urn:microsoft.com/office/officeart/2018/2/layout/IconVerticalSolidList"/>
    <dgm:cxn modelId="{94C2AB06-BC20-445B-8C0C-BC04F2B8609F}" type="presParOf" srcId="{C483FD71-B575-45B2-B885-CAEEFB6507B0}" destId="{EB1DE1B5-D3C4-4184-AF51-E8F3C0E1108F}" srcOrd="0" destOrd="0" presId="urn:microsoft.com/office/officeart/2018/2/layout/IconVerticalSolidList"/>
    <dgm:cxn modelId="{92BB3AE6-DA17-4E1F-A859-5C2F59D7BEA0}" type="presParOf" srcId="{C483FD71-B575-45B2-B885-CAEEFB6507B0}" destId="{1751655D-9BB6-45A6-926D-CCA9EC8D4A12}" srcOrd="1" destOrd="0" presId="urn:microsoft.com/office/officeart/2018/2/layout/IconVerticalSolidList"/>
    <dgm:cxn modelId="{144EBD5C-9005-4539-A96E-497D3B4D13DA}" type="presParOf" srcId="{C483FD71-B575-45B2-B885-CAEEFB6507B0}" destId="{370DF473-3AC4-4E41-ABD5-1F07CBF0D968}" srcOrd="2" destOrd="0" presId="urn:microsoft.com/office/officeart/2018/2/layout/IconVerticalSolidList"/>
    <dgm:cxn modelId="{F0DB477E-ABC4-40BE-AE46-71305C6BD95B}" type="presParOf" srcId="{C483FD71-B575-45B2-B885-CAEEFB6507B0}" destId="{327C6A46-3AE9-499E-817C-03019C92FFD3}" srcOrd="3" destOrd="0" presId="urn:microsoft.com/office/officeart/2018/2/layout/IconVerticalSolidList"/>
    <dgm:cxn modelId="{A9C342A7-5203-40C4-BD91-B8E3E9DB584E}" type="presParOf" srcId="{63D9AA81-C49B-4796-AEF7-3A72527C8537}" destId="{AB1FD569-C637-4456-8753-09B32E3E939F}" srcOrd="5" destOrd="0" presId="urn:microsoft.com/office/officeart/2018/2/layout/IconVerticalSolidList"/>
    <dgm:cxn modelId="{9F6383A8-8567-45DF-8ACE-F7E84F567C39}" type="presParOf" srcId="{63D9AA81-C49B-4796-AEF7-3A72527C8537}" destId="{0500A52F-E72C-42DC-9BEF-431A3461A912}" srcOrd="6" destOrd="0" presId="urn:microsoft.com/office/officeart/2018/2/layout/IconVerticalSolidList"/>
    <dgm:cxn modelId="{F8C404F4-64BF-4441-BE79-13383953939C}" type="presParOf" srcId="{0500A52F-E72C-42DC-9BEF-431A3461A912}" destId="{49544BB7-380D-4D95-ACCF-A472DF22EA06}" srcOrd="0" destOrd="0" presId="urn:microsoft.com/office/officeart/2018/2/layout/IconVerticalSolidList"/>
    <dgm:cxn modelId="{112B2D70-D611-43E1-92F8-997ADB2577BE}" type="presParOf" srcId="{0500A52F-E72C-42DC-9BEF-431A3461A912}" destId="{5B44236D-9595-423B-ACE4-85CC749C6C7E}" srcOrd="1" destOrd="0" presId="urn:microsoft.com/office/officeart/2018/2/layout/IconVerticalSolidList"/>
    <dgm:cxn modelId="{F1C4F717-F222-4730-8C7D-BFD28A0B7185}" type="presParOf" srcId="{0500A52F-E72C-42DC-9BEF-431A3461A912}" destId="{FE937371-41AF-47F5-A1D1-761DC9027116}" srcOrd="2" destOrd="0" presId="urn:microsoft.com/office/officeart/2018/2/layout/IconVerticalSolidList"/>
    <dgm:cxn modelId="{982F15FB-911A-4170-822D-11ABAC4514B6}" type="presParOf" srcId="{0500A52F-E72C-42DC-9BEF-431A3461A912}" destId="{55053F93-43E3-438A-B89A-A8C64311C713}" srcOrd="3" destOrd="0" presId="urn:microsoft.com/office/officeart/2018/2/layout/IconVerticalSolidList"/>
    <dgm:cxn modelId="{AF03EDBB-BA56-4542-9E32-E50606BFF889}" type="presParOf" srcId="{63D9AA81-C49B-4796-AEF7-3A72527C8537}" destId="{37DCA040-C00B-4A80-B553-41FDEDA939D4}" srcOrd="7" destOrd="0" presId="urn:microsoft.com/office/officeart/2018/2/layout/IconVerticalSolidList"/>
    <dgm:cxn modelId="{213CF904-C1A2-495F-A897-FC101463467D}" type="presParOf" srcId="{63D9AA81-C49B-4796-AEF7-3A72527C8537}" destId="{73D5BF85-CC12-42B3-BA04-0BFCF01482BF}" srcOrd="8" destOrd="0" presId="urn:microsoft.com/office/officeart/2018/2/layout/IconVerticalSolidList"/>
    <dgm:cxn modelId="{D2151465-9918-443D-847C-F459F2F0F014}" type="presParOf" srcId="{73D5BF85-CC12-42B3-BA04-0BFCF01482BF}" destId="{5327511F-F00A-4B8F-B7ED-FDABDABC5D09}" srcOrd="0" destOrd="0" presId="urn:microsoft.com/office/officeart/2018/2/layout/IconVerticalSolidList"/>
    <dgm:cxn modelId="{1882FF2C-60F5-4392-8BD4-50B7B59FAA9C}" type="presParOf" srcId="{73D5BF85-CC12-42B3-BA04-0BFCF01482BF}" destId="{1599E25E-F728-4F48-9917-7B80AE4F7E2F}" srcOrd="1" destOrd="0" presId="urn:microsoft.com/office/officeart/2018/2/layout/IconVerticalSolidList"/>
    <dgm:cxn modelId="{005798F1-63B5-4E60-A64F-04386011AE50}" type="presParOf" srcId="{73D5BF85-CC12-42B3-BA04-0BFCF01482BF}" destId="{796FBED9-E428-4771-B12F-6476A1EDE384}" srcOrd="2" destOrd="0" presId="urn:microsoft.com/office/officeart/2018/2/layout/IconVerticalSolidList"/>
    <dgm:cxn modelId="{C3AAFB1A-0802-43DA-811C-238E1411B58D}" type="presParOf" srcId="{73D5BF85-CC12-42B3-BA04-0BFCF01482BF}" destId="{668E4AB1-0475-4F73-991A-F10BC7C5D49D}" srcOrd="3" destOrd="0" presId="urn:microsoft.com/office/officeart/2018/2/layout/IconVerticalSolidList"/>
    <dgm:cxn modelId="{95378D60-127C-43E2-8945-CE2E8EC8E36D}" type="presParOf" srcId="{63D9AA81-C49B-4796-AEF7-3A72527C8537}" destId="{9CC3601B-1F90-494F-AECF-23091415703F}" srcOrd="9" destOrd="0" presId="urn:microsoft.com/office/officeart/2018/2/layout/IconVerticalSolidList"/>
    <dgm:cxn modelId="{BFEEA639-46A5-449E-B504-4AF14FD28FCC}" type="presParOf" srcId="{63D9AA81-C49B-4796-AEF7-3A72527C8537}" destId="{7D9F1F0D-6CD2-464F-AAFD-D7800D297861}" srcOrd="10" destOrd="0" presId="urn:microsoft.com/office/officeart/2018/2/layout/IconVerticalSolidList"/>
    <dgm:cxn modelId="{DE73B96C-AA86-4039-BFC6-E452C33DEA90}" type="presParOf" srcId="{7D9F1F0D-6CD2-464F-AAFD-D7800D297861}" destId="{817C6672-C710-40F6-B8BA-4016049BF5A3}" srcOrd="0" destOrd="0" presId="urn:microsoft.com/office/officeart/2018/2/layout/IconVerticalSolidList"/>
    <dgm:cxn modelId="{DB1B7FCB-E524-4788-B111-5F2C8E17760B}" type="presParOf" srcId="{7D9F1F0D-6CD2-464F-AAFD-D7800D297861}" destId="{72068737-A417-4CD7-98BF-FAC649E6230B}" srcOrd="1" destOrd="0" presId="urn:microsoft.com/office/officeart/2018/2/layout/IconVerticalSolidList"/>
    <dgm:cxn modelId="{1E525560-CA0E-4103-B790-D42CF41CCC90}" type="presParOf" srcId="{7D9F1F0D-6CD2-464F-AAFD-D7800D297861}" destId="{0F770D3B-EAAD-455E-A536-84C6B253F3E8}" srcOrd="2" destOrd="0" presId="urn:microsoft.com/office/officeart/2018/2/layout/IconVerticalSolidList"/>
    <dgm:cxn modelId="{450CF665-B6B3-4639-9734-AF67ADD1D552}" type="presParOf" srcId="{7D9F1F0D-6CD2-464F-AAFD-D7800D297861}" destId="{198C0146-B903-4C78-A607-C631A8D0655E}" srcOrd="3" destOrd="0" presId="urn:microsoft.com/office/officeart/2018/2/layout/IconVerticalSolidList"/>
    <dgm:cxn modelId="{9D40B93F-7EB5-4BD7-AC02-53F59841A2B1}" type="presParOf" srcId="{63D9AA81-C49B-4796-AEF7-3A72527C8537}" destId="{001F8486-F6CC-42B4-8648-F107CFC719C0}" srcOrd="11" destOrd="0" presId="urn:microsoft.com/office/officeart/2018/2/layout/IconVerticalSolidList"/>
    <dgm:cxn modelId="{6A0186F5-2D87-4D87-A7C2-B99F2B7A5B8C}" type="presParOf" srcId="{63D9AA81-C49B-4796-AEF7-3A72527C8537}" destId="{424E6612-BF4E-4A86-8DB4-0ADC8A7DD82F}" srcOrd="12" destOrd="0" presId="urn:microsoft.com/office/officeart/2018/2/layout/IconVerticalSolidList"/>
    <dgm:cxn modelId="{B4F9C6C1-B9F8-40AD-879D-EF3B9680FCFB}" type="presParOf" srcId="{424E6612-BF4E-4A86-8DB4-0ADC8A7DD82F}" destId="{17CD8C8B-0D0A-47C9-B0D7-495AB8FB1F84}" srcOrd="0" destOrd="0" presId="urn:microsoft.com/office/officeart/2018/2/layout/IconVerticalSolidList"/>
    <dgm:cxn modelId="{9669F8C5-3EBD-4073-BB8A-77F65CA36B55}" type="presParOf" srcId="{424E6612-BF4E-4A86-8DB4-0ADC8A7DD82F}" destId="{E8E757C9-C77A-4384-904D-7D48B048C5AB}" srcOrd="1" destOrd="0" presId="urn:microsoft.com/office/officeart/2018/2/layout/IconVerticalSolidList"/>
    <dgm:cxn modelId="{6BB34EB9-AC49-4B83-B7D7-35D101BC2973}" type="presParOf" srcId="{424E6612-BF4E-4A86-8DB4-0ADC8A7DD82F}" destId="{8C809875-E9C4-4FED-BE4B-D2FF0B716F16}" srcOrd="2" destOrd="0" presId="urn:microsoft.com/office/officeart/2018/2/layout/IconVerticalSolidList"/>
    <dgm:cxn modelId="{5B5F6742-3D68-4713-9030-6976BA960FBE}" type="presParOf" srcId="{424E6612-BF4E-4A86-8DB4-0ADC8A7DD82F}" destId="{8E5103D8-7A68-4561-A0E7-F2F8B5E184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D6181A4-CF36-48EF-A08E-0DF290A4EFD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095E134-DB1A-4B2B-B618-1EB092D1D3C2}">
      <dgm:prSet/>
      <dgm:spPr/>
      <dgm:t>
        <a:bodyPr/>
        <a:lstStyle/>
        <a:p>
          <a:r>
            <a:rPr lang="pt-BR"/>
            <a:t>5 - A diferença em dias entre as datas 01/01/2022 e 15/02/2022 é 45.</a:t>
          </a:r>
          <a:endParaRPr lang="en-US"/>
        </a:p>
      </dgm:t>
    </dgm:pt>
    <dgm:pt modelId="{43E0533E-999E-45EF-B27F-587B2A8E2F08}" type="parTrans" cxnId="{9271134E-C7E2-4088-8697-93CAFB2C48FD}">
      <dgm:prSet/>
      <dgm:spPr/>
      <dgm:t>
        <a:bodyPr/>
        <a:lstStyle/>
        <a:p>
          <a:endParaRPr lang="en-US"/>
        </a:p>
      </dgm:t>
    </dgm:pt>
    <dgm:pt modelId="{68091F4F-1E00-4824-B5FB-CC645220FF5F}" type="sibTrans" cxnId="{9271134E-C7E2-4088-8697-93CAFB2C48FD}">
      <dgm:prSet/>
      <dgm:spPr/>
      <dgm:t>
        <a:bodyPr/>
        <a:lstStyle/>
        <a:p>
          <a:endParaRPr lang="en-US"/>
        </a:p>
      </dgm:t>
    </dgm:pt>
    <dgm:pt modelId="{DF9DF42F-D01B-4A00-BD8C-1618A4AF544C}">
      <dgm:prSet/>
      <dgm:spPr/>
      <dgm:t>
        <a:bodyPr/>
        <a:lstStyle/>
        <a:p>
          <a:r>
            <a:rPr lang="pt-BR"/>
            <a:t>6 - </a:t>
          </a:r>
          <a:r>
            <a:rPr lang="pt-BR" b="0" i="0"/>
            <a:t>A hora resultante da soma das horas 13:30 e 02:45 é 16:15.</a:t>
          </a:r>
          <a:endParaRPr lang="en-US"/>
        </a:p>
      </dgm:t>
    </dgm:pt>
    <dgm:pt modelId="{3D0A17E2-6036-4327-AA66-706DB05805BB}" type="parTrans" cxnId="{0E3F00AA-46F5-42A0-BAD2-9E8823B36379}">
      <dgm:prSet/>
      <dgm:spPr/>
      <dgm:t>
        <a:bodyPr/>
        <a:lstStyle/>
        <a:p>
          <a:endParaRPr lang="en-US"/>
        </a:p>
      </dgm:t>
    </dgm:pt>
    <dgm:pt modelId="{BF1515F6-C325-414B-A313-2E511103D57F}" type="sibTrans" cxnId="{0E3F00AA-46F5-42A0-BAD2-9E8823B36379}">
      <dgm:prSet/>
      <dgm:spPr/>
      <dgm:t>
        <a:bodyPr/>
        <a:lstStyle/>
        <a:p>
          <a:endParaRPr lang="en-US"/>
        </a:p>
      </dgm:t>
    </dgm:pt>
    <dgm:pt modelId="{BEEBD828-F0BE-400C-93B4-6B6EBA5A5A38}">
      <dgm:prSet/>
      <dgm:spPr/>
      <dgm:t>
        <a:bodyPr/>
        <a:lstStyle/>
        <a:p>
          <a:r>
            <a:rPr lang="pt-BR" b="0" i="0"/>
            <a:t>7 - O mês da data 27/09/2022 é setembro.</a:t>
          </a:r>
          <a:endParaRPr lang="en-US"/>
        </a:p>
      </dgm:t>
    </dgm:pt>
    <dgm:pt modelId="{620C99FE-7FB8-4E04-B6DD-700BDAC32377}" type="parTrans" cxnId="{A5A43848-A561-453B-B293-6C2427835981}">
      <dgm:prSet/>
      <dgm:spPr/>
      <dgm:t>
        <a:bodyPr/>
        <a:lstStyle/>
        <a:p>
          <a:endParaRPr lang="en-US"/>
        </a:p>
      </dgm:t>
    </dgm:pt>
    <dgm:pt modelId="{A07E2077-4D69-4C51-A1E1-F8584E3A87CC}" type="sibTrans" cxnId="{A5A43848-A561-453B-B293-6C2427835981}">
      <dgm:prSet/>
      <dgm:spPr/>
      <dgm:t>
        <a:bodyPr/>
        <a:lstStyle/>
        <a:p>
          <a:endParaRPr lang="en-US"/>
        </a:p>
      </dgm:t>
    </dgm:pt>
    <dgm:pt modelId="{1358F142-DFC8-4C22-95AD-3815F493DFAB}">
      <dgm:prSet/>
      <dgm:spPr/>
      <dgm:t>
        <a:bodyPr/>
        <a:lstStyle/>
        <a:p>
          <a:r>
            <a:rPr lang="pt-BR"/>
            <a:t>8 - </a:t>
          </a:r>
          <a:r>
            <a:rPr lang="pt-BR" b="0" i="0"/>
            <a:t>A data B é maior ou igual a Data A.</a:t>
          </a:r>
          <a:endParaRPr lang="en-US"/>
        </a:p>
      </dgm:t>
    </dgm:pt>
    <dgm:pt modelId="{F4DA0B72-B7C5-4DAE-832F-2E5037D6569F}" type="parTrans" cxnId="{E2BD6F8A-840F-47A9-AC75-E73842884C44}">
      <dgm:prSet/>
      <dgm:spPr/>
      <dgm:t>
        <a:bodyPr/>
        <a:lstStyle/>
        <a:p>
          <a:endParaRPr lang="en-US"/>
        </a:p>
      </dgm:t>
    </dgm:pt>
    <dgm:pt modelId="{A3E9D72E-78D9-4590-8611-81868408232A}" type="sibTrans" cxnId="{E2BD6F8A-840F-47A9-AC75-E73842884C44}">
      <dgm:prSet/>
      <dgm:spPr/>
      <dgm:t>
        <a:bodyPr/>
        <a:lstStyle/>
        <a:p>
          <a:endParaRPr lang="en-US"/>
        </a:p>
      </dgm:t>
    </dgm:pt>
    <dgm:pt modelId="{97A725EC-8D8D-498A-BC43-BC6A25E5F8D0}" type="pres">
      <dgm:prSet presAssocID="{8D6181A4-CF36-48EF-A08E-0DF290A4EFD6}" presName="linear" presStyleCnt="0">
        <dgm:presLayoutVars>
          <dgm:animLvl val="lvl"/>
          <dgm:resizeHandles val="exact"/>
        </dgm:presLayoutVars>
      </dgm:prSet>
      <dgm:spPr/>
    </dgm:pt>
    <dgm:pt modelId="{E7FC26D7-2854-4DB3-95CD-7038E3604FF0}" type="pres">
      <dgm:prSet presAssocID="{E095E134-DB1A-4B2B-B618-1EB092D1D3C2}" presName="parentText" presStyleLbl="node1" presStyleIdx="0" presStyleCnt="4">
        <dgm:presLayoutVars>
          <dgm:chMax val="0"/>
          <dgm:bulletEnabled val="1"/>
        </dgm:presLayoutVars>
      </dgm:prSet>
      <dgm:spPr/>
    </dgm:pt>
    <dgm:pt modelId="{7E761227-A725-49FE-8DB8-8AD9D84FE1FF}" type="pres">
      <dgm:prSet presAssocID="{68091F4F-1E00-4824-B5FB-CC645220FF5F}" presName="spacer" presStyleCnt="0"/>
      <dgm:spPr/>
    </dgm:pt>
    <dgm:pt modelId="{B8ABBF6D-8FEE-4FAE-BBAD-BC779784D693}" type="pres">
      <dgm:prSet presAssocID="{DF9DF42F-D01B-4A00-BD8C-1618A4AF544C}" presName="parentText" presStyleLbl="node1" presStyleIdx="1" presStyleCnt="4">
        <dgm:presLayoutVars>
          <dgm:chMax val="0"/>
          <dgm:bulletEnabled val="1"/>
        </dgm:presLayoutVars>
      </dgm:prSet>
      <dgm:spPr/>
    </dgm:pt>
    <dgm:pt modelId="{86CA580C-98D6-43CF-A389-C3CE271D40B9}" type="pres">
      <dgm:prSet presAssocID="{BF1515F6-C325-414B-A313-2E511103D57F}" presName="spacer" presStyleCnt="0"/>
      <dgm:spPr/>
    </dgm:pt>
    <dgm:pt modelId="{253897BC-0BA6-412F-9268-5707BE8541E8}" type="pres">
      <dgm:prSet presAssocID="{BEEBD828-F0BE-400C-93B4-6B6EBA5A5A38}" presName="parentText" presStyleLbl="node1" presStyleIdx="2" presStyleCnt="4">
        <dgm:presLayoutVars>
          <dgm:chMax val="0"/>
          <dgm:bulletEnabled val="1"/>
        </dgm:presLayoutVars>
      </dgm:prSet>
      <dgm:spPr/>
    </dgm:pt>
    <dgm:pt modelId="{52F1D1F2-1C15-43C7-BE11-B443FE01D684}" type="pres">
      <dgm:prSet presAssocID="{A07E2077-4D69-4C51-A1E1-F8584E3A87CC}" presName="spacer" presStyleCnt="0"/>
      <dgm:spPr/>
    </dgm:pt>
    <dgm:pt modelId="{4EC77E62-6642-491C-AA73-E3EFC23FE9F8}" type="pres">
      <dgm:prSet presAssocID="{1358F142-DFC8-4C22-95AD-3815F493DFAB}" presName="parentText" presStyleLbl="node1" presStyleIdx="3" presStyleCnt="4">
        <dgm:presLayoutVars>
          <dgm:chMax val="0"/>
          <dgm:bulletEnabled val="1"/>
        </dgm:presLayoutVars>
      </dgm:prSet>
      <dgm:spPr/>
    </dgm:pt>
  </dgm:ptLst>
  <dgm:cxnLst>
    <dgm:cxn modelId="{7E512306-28EE-4162-948C-1131B4F00804}" type="presOf" srcId="{1358F142-DFC8-4C22-95AD-3815F493DFAB}" destId="{4EC77E62-6642-491C-AA73-E3EFC23FE9F8}" srcOrd="0" destOrd="0" presId="urn:microsoft.com/office/officeart/2005/8/layout/vList2"/>
    <dgm:cxn modelId="{B4172C10-4FB9-45B8-948D-CFC23AEA1E44}" type="presOf" srcId="{8D6181A4-CF36-48EF-A08E-0DF290A4EFD6}" destId="{97A725EC-8D8D-498A-BC43-BC6A25E5F8D0}" srcOrd="0" destOrd="0" presId="urn:microsoft.com/office/officeart/2005/8/layout/vList2"/>
    <dgm:cxn modelId="{A5A43848-A561-453B-B293-6C2427835981}" srcId="{8D6181A4-CF36-48EF-A08E-0DF290A4EFD6}" destId="{BEEBD828-F0BE-400C-93B4-6B6EBA5A5A38}" srcOrd="2" destOrd="0" parTransId="{620C99FE-7FB8-4E04-B6DD-700BDAC32377}" sibTransId="{A07E2077-4D69-4C51-A1E1-F8584E3A87CC}"/>
    <dgm:cxn modelId="{9271134E-C7E2-4088-8697-93CAFB2C48FD}" srcId="{8D6181A4-CF36-48EF-A08E-0DF290A4EFD6}" destId="{E095E134-DB1A-4B2B-B618-1EB092D1D3C2}" srcOrd="0" destOrd="0" parTransId="{43E0533E-999E-45EF-B27F-587B2A8E2F08}" sibTransId="{68091F4F-1E00-4824-B5FB-CC645220FF5F}"/>
    <dgm:cxn modelId="{4F65A680-22DD-42B7-B58E-8DDCA515D6F4}" type="presOf" srcId="{DF9DF42F-D01B-4A00-BD8C-1618A4AF544C}" destId="{B8ABBF6D-8FEE-4FAE-BBAD-BC779784D693}" srcOrd="0" destOrd="0" presId="urn:microsoft.com/office/officeart/2005/8/layout/vList2"/>
    <dgm:cxn modelId="{E2BD6F8A-840F-47A9-AC75-E73842884C44}" srcId="{8D6181A4-CF36-48EF-A08E-0DF290A4EFD6}" destId="{1358F142-DFC8-4C22-95AD-3815F493DFAB}" srcOrd="3" destOrd="0" parTransId="{F4DA0B72-B7C5-4DAE-832F-2E5037D6569F}" sibTransId="{A3E9D72E-78D9-4590-8611-81868408232A}"/>
    <dgm:cxn modelId="{0E3F00AA-46F5-42A0-BAD2-9E8823B36379}" srcId="{8D6181A4-CF36-48EF-A08E-0DF290A4EFD6}" destId="{DF9DF42F-D01B-4A00-BD8C-1618A4AF544C}" srcOrd="1" destOrd="0" parTransId="{3D0A17E2-6036-4327-AA66-706DB05805BB}" sibTransId="{BF1515F6-C325-414B-A313-2E511103D57F}"/>
    <dgm:cxn modelId="{7A6D2ACB-7DAA-4FAF-A639-6E039D7DF574}" type="presOf" srcId="{E095E134-DB1A-4B2B-B618-1EB092D1D3C2}" destId="{E7FC26D7-2854-4DB3-95CD-7038E3604FF0}" srcOrd="0" destOrd="0" presId="urn:microsoft.com/office/officeart/2005/8/layout/vList2"/>
    <dgm:cxn modelId="{1F79BFF5-6B4A-4FAA-8685-1DE219832161}" type="presOf" srcId="{BEEBD828-F0BE-400C-93B4-6B6EBA5A5A38}" destId="{253897BC-0BA6-412F-9268-5707BE8541E8}" srcOrd="0" destOrd="0" presId="urn:microsoft.com/office/officeart/2005/8/layout/vList2"/>
    <dgm:cxn modelId="{98238690-289B-43FA-BE66-0F8004C90E94}" type="presParOf" srcId="{97A725EC-8D8D-498A-BC43-BC6A25E5F8D0}" destId="{E7FC26D7-2854-4DB3-95CD-7038E3604FF0}" srcOrd="0" destOrd="0" presId="urn:microsoft.com/office/officeart/2005/8/layout/vList2"/>
    <dgm:cxn modelId="{B6BD583C-5E3C-43BB-8180-DDA3250AB700}" type="presParOf" srcId="{97A725EC-8D8D-498A-BC43-BC6A25E5F8D0}" destId="{7E761227-A725-49FE-8DB8-8AD9D84FE1FF}" srcOrd="1" destOrd="0" presId="urn:microsoft.com/office/officeart/2005/8/layout/vList2"/>
    <dgm:cxn modelId="{1D1D89B3-7711-4291-B767-9946FFE2363A}" type="presParOf" srcId="{97A725EC-8D8D-498A-BC43-BC6A25E5F8D0}" destId="{B8ABBF6D-8FEE-4FAE-BBAD-BC779784D693}" srcOrd="2" destOrd="0" presId="urn:microsoft.com/office/officeart/2005/8/layout/vList2"/>
    <dgm:cxn modelId="{1BAD6B32-8A2E-4E7F-A0E3-37544BDA40FF}" type="presParOf" srcId="{97A725EC-8D8D-498A-BC43-BC6A25E5F8D0}" destId="{86CA580C-98D6-43CF-A389-C3CE271D40B9}" srcOrd="3" destOrd="0" presId="urn:microsoft.com/office/officeart/2005/8/layout/vList2"/>
    <dgm:cxn modelId="{2FA664A2-A4DC-4E34-8C91-0888A936B866}" type="presParOf" srcId="{97A725EC-8D8D-498A-BC43-BC6A25E5F8D0}" destId="{253897BC-0BA6-412F-9268-5707BE8541E8}" srcOrd="4" destOrd="0" presId="urn:microsoft.com/office/officeart/2005/8/layout/vList2"/>
    <dgm:cxn modelId="{530E5D30-28A9-4F6F-BA26-DE85EEEAA793}" type="presParOf" srcId="{97A725EC-8D8D-498A-BC43-BC6A25E5F8D0}" destId="{52F1D1F2-1C15-43C7-BE11-B443FE01D684}" srcOrd="5" destOrd="0" presId="urn:microsoft.com/office/officeart/2005/8/layout/vList2"/>
    <dgm:cxn modelId="{A60C0FF3-529D-40F3-B403-6FF5B9449CF7}" type="presParOf" srcId="{97A725EC-8D8D-498A-BC43-BC6A25E5F8D0}" destId="{4EC77E62-6642-491C-AA73-E3EFC23FE9F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02B8815-1649-44AD-9BC5-420DECB7E63F}" type="doc">
      <dgm:prSet loTypeId="urn:microsoft.com/office/officeart/2016/7/layout/RepeatingBendingProcessNew" loCatId="process" qsTypeId="urn:microsoft.com/office/officeart/2005/8/quickstyle/simple4" qsCatId="simple" csTypeId="urn:microsoft.com/office/officeart/2005/8/colors/colorful1" csCatId="colorful" phldr="1"/>
      <dgm:spPr/>
      <dgm:t>
        <a:bodyPr/>
        <a:lstStyle/>
        <a:p>
          <a:endParaRPr lang="en-US"/>
        </a:p>
      </dgm:t>
    </dgm:pt>
    <dgm:pt modelId="{1313A4BB-CB14-4FE0-92EF-33601753D733}">
      <dgm:prSet/>
      <dgm:spPr/>
      <dgm:t>
        <a:bodyPr/>
        <a:lstStyle/>
        <a:p>
          <a:r>
            <a:rPr lang="pt-BR"/>
            <a:t>9 – Resposta:</a:t>
          </a:r>
          <a:endParaRPr lang="en-US"/>
        </a:p>
      </dgm:t>
    </dgm:pt>
    <dgm:pt modelId="{C846DAC9-9F19-42D0-A35B-B1E62CA29469}" type="parTrans" cxnId="{F2A3F325-D26A-40D5-8A1E-781728E01F2B}">
      <dgm:prSet/>
      <dgm:spPr/>
      <dgm:t>
        <a:bodyPr/>
        <a:lstStyle/>
        <a:p>
          <a:endParaRPr lang="en-US"/>
        </a:p>
      </dgm:t>
    </dgm:pt>
    <dgm:pt modelId="{E27AA29C-1906-4D0B-AA87-C4FB8593FF34}" type="sibTrans" cxnId="{F2A3F325-D26A-40D5-8A1E-781728E01F2B}">
      <dgm:prSet/>
      <dgm:spPr/>
      <dgm:t>
        <a:bodyPr/>
        <a:lstStyle/>
        <a:p>
          <a:endParaRPr lang="en-US"/>
        </a:p>
      </dgm:t>
    </dgm:pt>
    <dgm:pt modelId="{EFBCE380-7E93-42B2-8A04-CC7577552B49}">
      <dgm:prSet/>
      <dgm:spPr/>
      <dgm:t>
        <a:bodyPr/>
        <a:lstStyle/>
        <a:p>
          <a:r>
            <a:rPr lang="pt-BR" b="0" i="0"/>
            <a:t>Abra o Excel e crie uma tabela com as seguintes colunas: Produto, Camisetas, Calças, Lucro Unitário, Quantidade Produzida, Lucro Total.</a:t>
          </a:r>
          <a:endParaRPr lang="en-US"/>
        </a:p>
      </dgm:t>
    </dgm:pt>
    <dgm:pt modelId="{ECBDFF7F-CE19-4A40-9331-6B864D541888}" type="parTrans" cxnId="{40AF70CE-54A7-41E8-A5B2-0598CCC615C4}">
      <dgm:prSet/>
      <dgm:spPr/>
      <dgm:t>
        <a:bodyPr/>
        <a:lstStyle/>
        <a:p>
          <a:endParaRPr lang="en-US"/>
        </a:p>
      </dgm:t>
    </dgm:pt>
    <dgm:pt modelId="{AEACA271-1E73-4172-8E73-64C9D608EFE4}" type="sibTrans" cxnId="{40AF70CE-54A7-41E8-A5B2-0598CCC615C4}">
      <dgm:prSet/>
      <dgm:spPr/>
      <dgm:t>
        <a:bodyPr/>
        <a:lstStyle/>
        <a:p>
          <a:endParaRPr lang="en-US"/>
        </a:p>
      </dgm:t>
    </dgm:pt>
    <dgm:pt modelId="{30BD1AE7-40E3-48B6-ADAE-6FCC2CED37C0}">
      <dgm:prSet/>
      <dgm:spPr/>
      <dgm:t>
        <a:bodyPr/>
        <a:lstStyle/>
        <a:p>
          <a:r>
            <a:rPr lang="pt-BR" b="0" i="0"/>
            <a:t>Preencha a coluna Produto com os nomes dos produtos (Camisetas e Calças), e a coluna Lucro Unitário com os respectivos valores (R$10 para camisetas e R$20 para calças).</a:t>
          </a:r>
          <a:endParaRPr lang="en-US"/>
        </a:p>
      </dgm:t>
    </dgm:pt>
    <dgm:pt modelId="{7B3BF20A-DB23-41B6-9720-9DECB416491D}" type="parTrans" cxnId="{1D85845D-3F94-4CDF-A4C8-B6CAB1755696}">
      <dgm:prSet/>
      <dgm:spPr/>
      <dgm:t>
        <a:bodyPr/>
        <a:lstStyle/>
        <a:p>
          <a:endParaRPr lang="en-US"/>
        </a:p>
      </dgm:t>
    </dgm:pt>
    <dgm:pt modelId="{4426E607-F70F-40C3-A992-E8255CCC5A87}" type="sibTrans" cxnId="{1D85845D-3F94-4CDF-A4C8-B6CAB1755696}">
      <dgm:prSet/>
      <dgm:spPr/>
      <dgm:t>
        <a:bodyPr/>
        <a:lstStyle/>
        <a:p>
          <a:endParaRPr lang="en-US"/>
        </a:p>
      </dgm:t>
    </dgm:pt>
    <dgm:pt modelId="{9888DA95-86F9-4733-9CBE-27517E5A2AF8}">
      <dgm:prSet/>
      <dgm:spPr/>
      <dgm:t>
        <a:bodyPr/>
        <a:lstStyle/>
        <a:p>
          <a:r>
            <a:rPr lang="pt-BR" b="0" i="0"/>
            <a:t>Em seguida, crie uma célula para a Quantidade Produzida de Camisetas e outra para a Quantidade Produzida de Calças.</a:t>
          </a:r>
          <a:endParaRPr lang="en-US"/>
        </a:p>
      </dgm:t>
    </dgm:pt>
    <dgm:pt modelId="{1AE0A009-8D9D-42F3-8E84-CF131C196E48}" type="parTrans" cxnId="{F3CE8157-846F-44D1-AC7F-5E2427F21503}">
      <dgm:prSet/>
      <dgm:spPr/>
      <dgm:t>
        <a:bodyPr/>
        <a:lstStyle/>
        <a:p>
          <a:endParaRPr lang="en-US"/>
        </a:p>
      </dgm:t>
    </dgm:pt>
    <dgm:pt modelId="{505B66B4-9067-4682-B257-E4164FA7FA2B}" type="sibTrans" cxnId="{F3CE8157-846F-44D1-AC7F-5E2427F21503}">
      <dgm:prSet/>
      <dgm:spPr/>
      <dgm:t>
        <a:bodyPr/>
        <a:lstStyle/>
        <a:p>
          <a:endParaRPr lang="en-US"/>
        </a:p>
      </dgm:t>
    </dgm:pt>
    <dgm:pt modelId="{3339F12A-727F-4322-943A-5FCCFA2F9B8F}">
      <dgm:prSet/>
      <dgm:spPr/>
      <dgm:t>
        <a:bodyPr/>
        <a:lstStyle/>
        <a:p>
          <a:r>
            <a:rPr lang="pt-BR" b="0" i="0" dirty="0"/>
            <a:t>Insira a fórmula para calcular o Lucro Total de cada produto (Quantidade Produzida x Lucro Unitário) na coluna Lucro Total.</a:t>
          </a:r>
          <a:endParaRPr lang="en-US" dirty="0"/>
        </a:p>
      </dgm:t>
    </dgm:pt>
    <dgm:pt modelId="{84B9ED6E-F2A9-4FE7-B7A5-6BBEBCF6A8AF}" type="parTrans" cxnId="{65606BA6-6C3B-4994-ADCA-CCD9C04F7EA8}">
      <dgm:prSet/>
      <dgm:spPr/>
      <dgm:t>
        <a:bodyPr/>
        <a:lstStyle/>
        <a:p>
          <a:endParaRPr lang="en-US"/>
        </a:p>
      </dgm:t>
    </dgm:pt>
    <dgm:pt modelId="{DFDB1307-96D4-46DA-88F9-E2478ED196D6}" type="sibTrans" cxnId="{65606BA6-6C3B-4994-ADCA-CCD9C04F7EA8}">
      <dgm:prSet/>
      <dgm:spPr/>
      <dgm:t>
        <a:bodyPr/>
        <a:lstStyle/>
        <a:p>
          <a:endParaRPr lang="en-US"/>
        </a:p>
      </dgm:t>
    </dgm:pt>
    <dgm:pt modelId="{06BA4518-299E-40E6-A753-0B83CACEA69A}">
      <dgm:prSet/>
      <dgm:spPr/>
      <dgm:t>
        <a:bodyPr/>
        <a:lstStyle/>
        <a:p>
          <a:r>
            <a:rPr lang="pt-BR" b="0" i="0" dirty="0"/>
            <a:t>Adicione uma linha extra na tabela para calcular o total de unidades produzidas.</a:t>
          </a:r>
          <a:endParaRPr lang="en-US" dirty="0"/>
        </a:p>
      </dgm:t>
    </dgm:pt>
    <dgm:pt modelId="{D81C447F-7874-44E0-9D79-22CB8B3A78E9}" type="parTrans" cxnId="{6C5B1119-E9EE-42C0-8DE8-99AB49514F2D}">
      <dgm:prSet/>
      <dgm:spPr/>
      <dgm:t>
        <a:bodyPr/>
        <a:lstStyle/>
        <a:p>
          <a:endParaRPr lang="en-US"/>
        </a:p>
      </dgm:t>
    </dgm:pt>
    <dgm:pt modelId="{2A619C71-71CB-4D02-95F3-E4BC40BF52A3}" type="sibTrans" cxnId="{6C5B1119-E9EE-42C0-8DE8-99AB49514F2D}">
      <dgm:prSet/>
      <dgm:spPr/>
      <dgm:t>
        <a:bodyPr/>
        <a:lstStyle/>
        <a:p>
          <a:endParaRPr lang="en-US"/>
        </a:p>
      </dgm:t>
    </dgm:pt>
    <dgm:pt modelId="{06A3AB87-F1B4-4374-92EE-0EA184EC994C}">
      <dgm:prSet/>
      <dgm:spPr/>
      <dgm:t>
        <a:bodyPr/>
        <a:lstStyle/>
        <a:p>
          <a:r>
            <a:rPr lang="pt-BR" b="0" i="0"/>
            <a:t>Em seguida, adicione uma célula para calcular o Lucro Total da empresa.</a:t>
          </a:r>
          <a:endParaRPr lang="en-US"/>
        </a:p>
      </dgm:t>
    </dgm:pt>
    <dgm:pt modelId="{F070DD30-9F29-4804-8AA1-D45D8A9CE34B}" type="parTrans" cxnId="{1940C187-9934-4233-B5FD-12D1C95806E9}">
      <dgm:prSet/>
      <dgm:spPr/>
      <dgm:t>
        <a:bodyPr/>
        <a:lstStyle/>
        <a:p>
          <a:endParaRPr lang="en-US"/>
        </a:p>
      </dgm:t>
    </dgm:pt>
    <dgm:pt modelId="{0660BF8B-37FF-41AC-93A3-23D846571DF5}" type="sibTrans" cxnId="{1940C187-9934-4233-B5FD-12D1C95806E9}">
      <dgm:prSet/>
      <dgm:spPr/>
      <dgm:t>
        <a:bodyPr/>
        <a:lstStyle/>
        <a:p>
          <a:endParaRPr lang="en-US"/>
        </a:p>
      </dgm:t>
    </dgm:pt>
    <dgm:pt modelId="{61EF0EE8-5EEE-48B3-A4A5-E84CF81FC6E7}">
      <dgm:prSet/>
      <dgm:spPr/>
      <dgm:t>
        <a:bodyPr/>
        <a:lstStyle/>
        <a:p>
          <a:r>
            <a:rPr lang="pt-BR" b="0" i="0"/>
            <a:t>Abra o Solver, que pode ser encontrado em Ferramentas &gt; Solver.</a:t>
          </a:r>
          <a:endParaRPr lang="en-US"/>
        </a:p>
      </dgm:t>
    </dgm:pt>
    <dgm:pt modelId="{506C7EE8-EB5A-4CFB-B982-AFBF72890584}" type="parTrans" cxnId="{C9B4D0BB-739E-4846-83E7-CC5ABE5B076A}">
      <dgm:prSet/>
      <dgm:spPr/>
      <dgm:t>
        <a:bodyPr/>
        <a:lstStyle/>
        <a:p>
          <a:endParaRPr lang="en-US"/>
        </a:p>
      </dgm:t>
    </dgm:pt>
    <dgm:pt modelId="{F92FC6E9-1034-4E67-ADB3-38EB9B117DA0}" type="sibTrans" cxnId="{C9B4D0BB-739E-4846-83E7-CC5ABE5B076A}">
      <dgm:prSet/>
      <dgm:spPr/>
      <dgm:t>
        <a:bodyPr/>
        <a:lstStyle/>
        <a:p>
          <a:endParaRPr lang="en-US"/>
        </a:p>
      </dgm:t>
    </dgm:pt>
    <dgm:pt modelId="{788FD9A5-C6FF-4BCD-901B-F63F12BBC4D7}">
      <dgm:prSet/>
      <dgm:spPr/>
      <dgm:t>
        <a:bodyPr/>
        <a:lstStyle/>
        <a:p>
          <a:r>
            <a:rPr lang="pt-BR" b="0" i="0" dirty="0"/>
            <a:t>Na janela do Solver, configure as seguintes opções:</a:t>
          </a:r>
        </a:p>
        <a:p>
          <a:r>
            <a:rPr lang="pt-BR" b="0" i="0" dirty="0"/>
            <a:t>Definir célula: Lucro Total da empresa</a:t>
          </a:r>
        </a:p>
        <a:p>
          <a:r>
            <a:rPr lang="pt-BR" b="0" i="0" dirty="0"/>
            <a:t>Como: Maximizar</a:t>
          </a:r>
          <a:endParaRPr lang="en-US" dirty="0"/>
        </a:p>
      </dgm:t>
    </dgm:pt>
    <dgm:pt modelId="{13E6318E-4078-40C1-9E4A-FD55CAAECC7B}" type="parTrans" cxnId="{9ECE2965-84C5-4707-BA74-B324B4194988}">
      <dgm:prSet/>
      <dgm:spPr/>
      <dgm:t>
        <a:bodyPr/>
        <a:lstStyle/>
        <a:p>
          <a:endParaRPr lang="en-US"/>
        </a:p>
      </dgm:t>
    </dgm:pt>
    <dgm:pt modelId="{DF8AC45F-342B-4CA1-946A-7C669C34165F}" type="sibTrans" cxnId="{9ECE2965-84C5-4707-BA74-B324B4194988}">
      <dgm:prSet/>
      <dgm:spPr/>
      <dgm:t>
        <a:bodyPr/>
        <a:lstStyle/>
        <a:p>
          <a:endParaRPr lang="en-US"/>
        </a:p>
      </dgm:t>
    </dgm:pt>
    <dgm:pt modelId="{917ACA4B-3315-4BC5-BB5A-E525378474F3}">
      <dgm:prSet/>
      <dgm:spPr/>
      <dgm:t>
        <a:bodyPr/>
        <a:lstStyle/>
        <a:p>
          <a:r>
            <a:rPr lang="pt-BR" b="0" i="0"/>
            <a:t>Variáveis ajustáveis: Quantidade Produzida de Camisetas e Quantidade Produzida de Calças</a:t>
          </a:r>
          <a:endParaRPr lang="en-US"/>
        </a:p>
      </dgm:t>
    </dgm:pt>
    <dgm:pt modelId="{F7E5878B-7C3B-4D21-95A6-5BFF4338DBFE}" type="parTrans" cxnId="{E600EB07-18EF-48F4-A231-63E1E02576B1}">
      <dgm:prSet/>
      <dgm:spPr/>
      <dgm:t>
        <a:bodyPr/>
        <a:lstStyle/>
        <a:p>
          <a:endParaRPr lang="en-US"/>
        </a:p>
      </dgm:t>
    </dgm:pt>
    <dgm:pt modelId="{05A16BEF-E01B-47E3-BCDD-E7787246E511}" type="sibTrans" cxnId="{E600EB07-18EF-48F4-A231-63E1E02576B1}">
      <dgm:prSet/>
      <dgm:spPr/>
      <dgm:t>
        <a:bodyPr/>
        <a:lstStyle/>
        <a:p>
          <a:endParaRPr lang="en-US"/>
        </a:p>
      </dgm:t>
    </dgm:pt>
    <dgm:pt modelId="{05888E53-763B-4487-B88E-8F9A559DAB8B}">
      <dgm:prSet/>
      <dgm:spPr/>
      <dgm:t>
        <a:bodyPr/>
        <a:lstStyle/>
        <a:p>
          <a:r>
            <a:rPr lang="pt-BR" b="0" i="0"/>
            <a:t>Restrições:</a:t>
          </a:r>
          <a:endParaRPr lang="en-US"/>
        </a:p>
      </dgm:t>
    </dgm:pt>
    <dgm:pt modelId="{47AC9955-9413-4DC0-B2D0-54379C78938B}" type="parTrans" cxnId="{4EFCF386-0CCE-4D49-B5B0-41E9BF2B822C}">
      <dgm:prSet/>
      <dgm:spPr/>
      <dgm:t>
        <a:bodyPr/>
        <a:lstStyle/>
        <a:p>
          <a:endParaRPr lang="en-US"/>
        </a:p>
      </dgm:t>
    </dgm:pt>
    <dgm:pt modelId="{31BFF38E-99DC-438E-93AA-937EAA9696B7}" type="sibTrans" cxnId="{4EFCF386-0CCE-4D49-B5B0-41E9BF2B822C}">
      <dgm:prSet/>
      <dgm:spPr/>
      <dgm:t>
        <a:bodyPr/>
        <a:lstStyle/>
        <a:p>
          <a:endParaRPr lang="en-US"/>
        </a:p>
      </dgm:t>
    </dgm:pt>
    <dgm:pt modelId="{F48C0546-6D9D-4910-82D5-DD9CBF2DF8BD}">
      <dgm:prSet/>
      <dgm:spPr/>
      <dgm:t>
        <a:bodyPr/>
        <a:lstStyle/>
        <a:p>
          <a:r>
            <a:rPr lang="pt-BR" b="0" i="0" dirty="0"/>
            <a:t>Quantidade Produzida de Camisetas + Quantidade Produzida de Calças &lt;= 100</a:t>
          </a:r>
          <a:endParaRPr lang="en-US" dirty="0"/>
        </a:p>
      </dgm:t>
    </dgm:pt>
    <dgm:pt modelId="{DDD8C1ED-1954-4A70-9F91-6AEDDC8159F9}" type="parTrans" cxnId="{BDA1A24E-97A8-42BB-8F47-539C5D13930C}">
      <dgm:prSet/>
      <dgm:spPr/>
      <dgm:t>
        <a:bodyPr/>
        <a:lstStyle/>
        <a:p>
          <a:endParaRPr lang="en-US"/>
        </a:p>
      </dgm:t>
    </dgm:pt>
    <dgm:pt modelId="{A549BC5B-385E-46FC-8C73-F7B1BD0A7051}" type="sibTrans" cxnId="{BDA1A24E-97A8-42BB-8F47-539C5D13930C}">
      <dgm:prSet/>
      <dgm:spPr/>
      <dgm:t>
        <a:bodyPr/>
        <a:lstStyle/>
        <a:p>
          <a:endParaRPr lang="en-US"/>
        </a:p>
      </dgm:t>
    </dgm:pt>
    <dgm:pt modelId="{1F975348-9DC0-4101-8B92-5920F12595A4}">
      <dgm:prSet/>
      <dgm:spPr/>
      <dgm:t>
        <a:bodyPr/>
        <a:lstStyle/>
        <a:p>
          <a:r>
            <a:rPr lang="pt-BR" b="0" i="0"/>
            <a:t>2 x Quantidade Produzida de Camisetas + 3 x Quantidade Produzida de Calças &lt;= 1000</a:t>
          </a:r>
          <a:endParaRPr lang="en-US"/>
        </a:p>
      </dgm:t>
    </dgm:pt>
    <dgm:pt modelId="{07527031-BA0A-42BB-A99E-321868156F1E}" type="parTrans" cxnId="{5584F61F-7877-4EE8-9E98-BF6DC12B090D}">
      <dgm:prSet/>
      <dgm:spPr/>
      <dgm:t>
        <a:bodyPr/>
        <a:lstStyle/>
        <a:p>
          <a:endParaRPr lang="en-US"/>
        </a:p>
      </dgm:t>
    </dgm:pt>
    <dgm:pt modelId="{4B3CFE87-1426-42BB-95C3-8D262852BBD1}" type="sibTrans" cxnId="{5584F61F-7877-4EE8-9E98-BF6DC12B090D}">
      <dgm:prSet/>
      <dgm:spPr/>
      <dgm:t>
        <a:bodyPr/>
        <a:lstStyle/>
        <a:p>
          <a:endParaRPr lang="en-US"/>
        </a:p>
      </dgm:t>
    </dgm:pt>
    <dgm:pt modelId="{5C20862D-29E0-4A80-9CC1-41BFCFCA2BB5}">
      <dgm:prSet/>
      <dgm:spPr/>
      <dgm:t>
        <a:bodyPr/>
        <a:lstStyle/>
        <a:p>
          <a:r>
            <a:rPr lang="pt-BR" b="0" i="0"/>
            <a:t>Todas as células das Quantidades Produzidas devem ser valores inteiros não negativos</a:t>
          </a:r>
          <a:endParaRPr lang="en-US"/>
        </a:p>
      </dgm:t>
    </dgm:pt>
    <dgm:pt modelId="{2857867B-9179-43A6-A1DC-55C852FF8C9B}" type="parTrans" cxnId="{D72B4B83-3C62-4B4C-9F26-A751BFEDAED3}">
      <dgm:prSet/>
      <dgm:spPr/>
      <dgm:t>
        <a:bodyPr/>
        <a:lstStyle/>
        <a:p>
          <a:endParaRPr lang="en-US"/>
        </a:p>
      </dgm:t>
    </dgm:pt>
    <dgm:pt modelId="{CB5778F1-57E3-47C7-8062-BF55357C6ED2}" type="sibTrans" cxnId="{D72B4B83-3C62-4B4C-9F26-A751BFEDAED3}">
      <dgm:prSet/>
      <dgm:spPr/>
      <dgm:t>
        <a:bodyPr/>
        <a:lstStyle/>
        <a:p>
          <a:endParaRPr lang="en-US"/>
        </a:p>
      </dgm:t>
    </dgm:pt>
    <dgm:pt modelId="{E94C5807-64D1-4550-9FE7-4E4BC7C5EE39}">
      <dgm:prSet/>
      <dgm:spPr/>
      <dgm:t>
        <a:bodyPr/>
        <a:lstStyle/>
        <a:p>
          <a:r>
            <a:rPr lang="pt-BR" b="0" i="0"/>
            <a:t>Clique em Solucionar e o Solver irá mostrar a quantidade de camisetas e calças que a loja deve produzir para maximizar o lucro. No exemplo do exercício, a solução seria 50 camisetas e 50 calças, com um lucro total de R$1.500.</a:t>
          </a:r>
          <a:endParaRPr lang="en-US"/>
        </a:p>
      </dgm:t>
    </dgm:pt>
    <dgm:pt modelId="{A1D726D1-748D-44B1-A555-DD3BA580C32E}" type="parTrans" cxnId="{5721871D-380E-4E58-A550-D60D284554BE}">
      <dgm:prSet/>
      <dgm:spPr/>
      <dgm:t>
        <a:bodyPr/>
        <a:lstStyle/>
        <a:p>
          <a:endParaRPr lang="en-US"/>
        </a:p>
      </dgm:t>
    </dgm:pt>
    <dgm:pt modelId="{5776204B-79F7-4BFE-BDFB-659A95826B2E}" type="sibTrans" cxnId="{5721871D-380E-4E58-A550-D60D284554BE}">
      <dgm:prSet/>
      <dgm:spPr/>
      <dgm:t>
        <a:bodyPr/>
        <a:lstStyle/>
        <a:p>
          <a:endParaRPr lang="en-US"/>
        </a:p>
      </dgm:t>
    </dgm:pt>
    <dgm:pt modelId="{07EB7D93-32DB-4C0E-BD79-C93EE56BC67A}" type="pres">
      <dgm:prSet presAssocID="{A02B8815-1649-44AD-9BC5-420DECB7E63F}" presName="Name0" presStyleCnt="0">
        <dgm:presLayoutVars>
          <dgm:dir/>
          <dgm:resizeHandles val="exact"/>
        </dgm:presLayoutVars>
      </dgm:prSet>
      <dgm:spPr/>
    </dgm:pt>
    <dgm:pt modelId="{08B5F3FF-73DF-462F-9F1E-6D63FB7B5D83}" type="pres">
      <dgm:prSet presAssocID="{1313A4BB-CB14-4FE0-92EF-33601753D733}" presName="node" presStyleLbl="node1" presStyleIdx="0" presStyleCnt="12">
        <dgm:presLayoutVars>
          <dgm:bulletEnabled val="1"/>
        </dgm:presLayoutVars>
      </dgm:prSet>
      <dgm:spPr/>
    </dgm:pt>
    <dgm:pt modelId="{FC8AE16D-6F4B-4F55-8B2D-0E817B35B8A7}" type="pres">
      <dgm:prSet presAssocID="{E27AA29C-1906-4D0B-AA87-C4FB8593FF34}" presName="sibTrans" presStyleLbl="sibTrans1D1" presStyleIdx="0" presStyleCnt="11"/>
      <dgm:spPr/>
    </dgm:pt>
    <dgm:pt modelId="{207B2CF9-7553-4760-807D-3898CEBCFB84}" type="pres">
      <dgm:prSet presAssocID="{E27AA29C-1906-4D0B-AA87-C4FB8593FF34}" presName="connectorText" presStyleLbl="sibTrans1D1" presStyleIdx="0" presStyleCnt="11"/>
      <dgm:spPr/>
    </dgm:pt>
    <dgm:pt modelId="{41C00BC1-734D-4C8C-BAFA-A0DA2934FA0C}" type="pres">
      <dgm:prSet presAssocID="{EFBCE380-7E93-42B2-8A04-CC7577552B49}" presName="node" presStyleLbl="node1" presStyleIdx="1" presStyleCnt="12">
        <dgm:presLayoutVars>
          <dgm:bulletEnabled val="1"/>
        </dgm:presLayoutVars>
      </dgm:prSet>
      <dgm:spPr/>
    </dgm:pt>
    <dgm:pt modelId="{D74B9661-BFF9-43A6-8421-77E99EA48467}" type="pres">
      <dgm:prSet presAssocID="{AEACA271-1E73-4172-8E73-64C9D608EFE4}" presName="sibTrans" presStyleLbl="sibTrans1D1" presStyleIdx="1" presStyleCnt="11"/>
      <dgm:spPr/>
    </dgm:pt>
    <dgm:pt modelId="{F9415DA1-7294-4F89-ACD0-A716409A4EDA}" type="pres">
      <dgm:prSet presAssocID="{AEACA271-1E73-4172-8E73-64C9D608EFE4}" presName="connectorText" presStyleLbl="sibTrans1D1" presStyleIdx="1" presStyleCnt="11"/>
      <dgm:spPr/>
    </dgm:pt>
    <dgm:pt modelId="{FB2D5046-427C-4134-8DD9-AB42CAE34F61}" type="pres">
      <dgm:prSet presAssocID="{30BD1AE7-40E3-48B6-ADAE-6FCC2CED37C0}" presName="node" presStyleLbl="node1" presStyleIdx="2" presStyleCnt="12">
        <dgm:presLayoutVars>
          <dgm:bulletEnabled val="1"/>
        </dgm:presLayoutVars>
      </dgm:prSet>
      <dgm:spPr/>
    </dgm:pt>
    <dgm:pt modelId="{A99D3162-D2C0-419C-8446-D2758357B3F6}" type="pres">
      <dgm:prSet presAssocID="{4426E607-F70F-40C3-A992-E8255CCC5A87}" presName="sibTrans" presStyleLbl="sibTrans1D1" presStyleIdx="2" presStyleCnt="11"/>
      <dgm:spPr/>
    </dgm:pt>
    <dgm:pt modelId="{5564DAB4-D5A5-45A5-89C3-DEA3ED617891}" type="pres">
      <dgm:prSet presAssocID="{4426E607-F70F-40C3-A992-E8255CCC5A87}" presName="connectorText" presStyleLbl="sibTrans1D1" presStyleIdx="2" presStyleCnt="11"/>
      <dgm:spPr/>
    </dgm:pt>
    <dgm:pt modelId="{A5002761-7660-48B7-89BC-DC667A4C7D0F}" type="pres">
      <dgm:prSet presAssocID="{9888DA95-86F9-4733-9CBE-27517E5A2AF8}" presName="node" presStyleLbl="node1" presStyleIdx="3" presStyleCnt="12">
        <dgm:presLayoutVars>
          <dgm:bulletEnabled val="1"/>
        </dgm:presLayoutVars>
      </dgm:prSet>
      <dgm:spPr/>
    </dgm:pt>
    <dgm:pt modelId="{5D8C6177-2630-4E05-9A4D-814F8F9E596C}" type="pres">
      <dgm:prSet presAssocID="{505B66B4-9067-4682-B257-E4164FA7FA2B}" presName="sibTrans" presStyleLbl="sibTrans1D1" presStyleIdx="3" presStyleCnt="11"/>
      <dgm:spPr/>
    </dgm:pt>
    <dgm:pt modelId="{49C043CD-2F14-4D04-B514-CB7A64121B04}" type="pres">
      <dgm:prSet presAssocID="{505B66B4-9067-4682-B257-E4164FA7FA2B}" presName="connectorText" presStyleLbl="sibTrans1D1" presStyleIdx="3" presStyleCnt="11"/>
      <dgm:spPr/>
    </dgm:pt>
    <dgm:pt modelId="{C5E5D2AB-3797-4169-BF95-C15A2281AB13}" type="pres">
      <dgm:prSet presAssocID="{3339F12A-727F-4322-943A-5FCCFA2F9B8F}" presName="node" presStyleLbl="node1" presStyleIdx="4" presStyleCnt="12">
        <dgm:presLayoutVars>
          <dgm:bulletEnabled val="1"/>
        </dgm:presLayoutVars>
      </dgm:prSet>
      <dgm:spPr/>
    </dgm:pt>
    <dgm:pt modelId="{2D11CC5A-B8D5-4CD4-8996-27CACCA67DC3}" type="pres">
      <dgm:prSet presAssocID="{DFDB1307-96D4-46DA-88F9-E2478ED196D6}" presName="sibTrans" presStyleLbl="sibTrans1D1" presStyleIdx="4" presStyleCnt="11"/>
      <dgm:spPr/>
    </dgm:pt>
    <dgm:pt modelId="{4ED34EF2-243D-464C-8A48-4DCE0AD90ACA}" type="pres">
      <dgm:prSet presAssocID="{DFDB1307-96D4-46DA-88F9-E2478ED196D6}" presName="connectorText" presStyleLbl="sibTrans1D1" presStyleIdx="4" presStyleCnt="11"/>
      <dgm:spPr/>
    </dgm:pt>
    <dgm:pt modelId="{2FC3DABB-6D9A-4C1F-B852-7D0EF4C7964B}" type="pres">
      <dgm:prSet presAssocID="{06BA4518-299E-40E6-A753-0B83CACEA69A}" presName="node" presStyleLbl="node1" presStyleIdx="5" presStyleCnt="12">
        <dgm:presLayoutVars>
          <dgm:bulletEnabled val="1"/>
        </dgm:presLayoutVars>
      </dgm:prSet>
      <dgm:spPr/>
    </dgm:pt>
    <dgm:pt modelId="{3E3916A9-CDE1-4EB3-9AC5-BAE82AE0A187}" type="pres">
      <dgm:prSet presAssocID="{2A619C71-71CB-4D02-95F3-E4BC40BF52A3}" presName="sibTrans" presStyleLbl="sibTrans1D1" presStyleIdx="5" presStyleCnt="11"/>
      <dgm:spPr/>
    </dgm:pt>
    <dgm:pt modelId="{A19AD80F-1B01-4047-99BC-A8B0385D1396}" type="pres">
      <dgm:prSet presAssocID="{2A619C71-71CB-4D02-95F3-E4BC40BF52A3}" presName="connectorText" presStyleLbl="sibTrans1D1" presStyleIdx="5" presStyleCnt="11"/>
      <dgm:spPr/>
    </dgm:pt>
    <dgm:pt modelId="{55AA569C-C642-4BAA-A29D-D0BDDCFCBB01}" type="pres">
      <dgm:prSet presAssocID="{06A3AB87-F1B4-4374-92EE-0EA184EC994C}" presName="node" presStyleLbl="node1" presStyleIdx="6" presStyleCnt="12">
        <dgm:presLayoutVars>
          <dgm:bulletEnabled val="1"/>
        </dgm:presLayoutVars>
      </dgm:prSet>
      <dgm:spPr/>
    </dgm:pt>
    <dgm:pt modelId="{2D8B516E-6D11-4D48-8E0A-4DF32AF2DDD0}" type="pres">
      <dgm:prSet presAssocID="{0660BF8B-37FF-41AC-93A3-23D846571DF5}" presName="sibTrans" presStyleLbl="sibTrans1D1" presStyleIdx="6" presStyleCnt="11"/>
      <dgm:spPr/>
    </dgm:pt>
    <dgm:pt modelId="{FF954872-B798-46FB-9B01-E837530FF2E4}" type="pres">
      <dgm:prSet presAssocID="{0660BF8B-37FF-41AC-93A3-23D846571DF5}" presName="connectorText" presStyleLbl="sibTrans1D1" presStyleIdx="6" presStyleCnt="11"/>
      <dgm:spPr/>
    </dgm:pt>
    <dgm:pt modelId="{023C00BC-256B-4A83-AE17-773F275AA612}" type="pres">
      <dgm:prSet presAssocID="{61EF0EE8-5EEE-48B3-A4A5-E84CF81FC6E7}" presName="node" presStyleLbl="node1" presStyleIdx="7" presStyleCnt="12">
        <dgm:presLayoutVars>
          <dgm:bulletEnabled val="1"/>
        </dgm:presLayoutVars>
      </dgm:prSet>
      <dgm:spPr/>
    </dgm:pt>
    <dgm:pt modelId="{295CAA17-2AEF-43A8-9549-951D6D24861A}" type="pres">
      <dgm:prSet presAssocID="{F92FC6E9-1034-4E67-ADB3-38EB9B117DA0}" presName="sibTrans" presStyleLbl="sibTrans1D1" presStyleIdx="7" presStyleCnt="11"/>
      <dgm:spPr/>
    </dgm:pt>
    <dgm:pt modelId="{AE467BA4-4A22-4EB2-AB76-AC6030205EDE}" type="pres">
      <dgm:prSet presAssocID="{F92FC6E9-1034-4E67-ADB3-38EB9B117DA0}" presName="connectorText" presStyleLbl="sibTrans1D1" presStyleIdx="7" presStyleCnt="11"/>
      <dgm:spPr/>
    </dgm:pt>
    <dgm:pt modelId="{C960CE6A-1B3F-4F2E-B71B-790B42904189}" type="pres">
      <dgm:prSet presAssocID="{788FD9A5-C6FF-4BCD-901B-F63F12BBC4D7}" presName="node" presStyleLbl="node1" presStyleIdx="8" presStyleCnt="12">
        <dgm:presLayoutVars>
          <dgm:bulletEnabled val="1"/>
        </dgm:presLayoutVars>
      </dgm:prSet>
      <dgm:spPr/>
    </dgm:pt>
    <dgm:pt modelId="{6B0C3D4A-8580-4460-BF35-4AE2E477BFBB}" type="pres">
      <dgm:prSet presAssocID="{DF8AC45F-342B-4CA1-946A-7C669C34165F}" presName="sibTrans" presStyleLbl="sibTrans1D1" presStyleIdx="8" presStyleCnt="11"/>
      <dgm:spPr/>
    </dgm:pt>
    <dgm:pt modelId="{336314D7-8141-41FC-95CA-F2F2CD106211}" type="pres">
      <dgm:prSet presAssocID="{DF8AC45F-342B-4CA1-946A-7C669C34165F}" presName="connectorText" presStyleLbl="sibTrans1D1" presStyleIdx="8" presStyleCnt="11"/>
      <dgm:spPr/>
    </dgm:pt>
    <dgm:pt modelId="{135BEE8F-9F09-4236-A751-E44AF3BEFBCC}" type="pres">
      <dgm:prSet presAssocID="{917ACA4B-3315-4BC5-BB5A-E525378474F3}" presName="node" presStyleLbl="node1" presStyleIdx="9" presStyleCnt="12">
        <dgm:presLayoutVars>
          <dgm:bulletEnabled val="1"/>
        </dgm:presLayoutVars>
      </dgm:prSet>
      <dgm:spPr/>
    </dgm:pt>
    <dgm:pt modelId="{390F1AB7-951C-4058-8203-5DDF649059B9}" type="pres">
      <dgm:prSet presAssocID="{05A16BEF-E01B-47E3-BCDD-E7787246E511}" presName="sibTrans" presStyleLbl="sibTrans1D1" presStyleIdx="9" presStyleCnt="11"/>
      <dgm:spPr/>
    </dgm:pt>
    <dgm:pt modelId="{593CB542-127B-4EF8-B53F-3B9AD2A32EA2}" type="pres">
      <dgm:prSet presAssocID="{05A16BEF-E01B-47E3-BCDD-E7787246E511}" presName="connectorText" presStyleLbl="sibTrans1D1" presStyleIdx="9" presStyleCnt="11"/>
      <dgm:spPr/>
    </dgm:pt>
    <dgm:pt modelId="{5EAAA0B3-C8C1-4FFC-B79D-5E5AC9FA6A82}" type="pres">
      <dgm:prSet presAssocID="{05888E53-763B-4487-B88E-8F9A559DAB8B}" presName="node" presStyleLbl="node1" presStyleIdx="10" presStyleCnt="12">
        <dgm:presLayoutVars>
          <dgm:bulletEnabled val="1"/>
        </dgm:presLayoutVars>
      </dgm:prSet>
      <dgm:spPr/>
    </dgm:pt>
    <dgm:pt modelId="{287D2957-8A8A-4EF5-974C-FD5A3C4E8B5E}" type="pres">
      <dgm:prSet presAssocID="{31BFF38E-99DC-438E-93AA-937EAA9696B7}" presName="sibTrans" presStyleLbl="sibTrans1D1" presStyleIdx="10" presStyleCnt="11"/>
      <dgm:spPr/>
    </dgm:pt>
    <dgm:pt modelId="{44851E69-3E9D-4ECB-8E45-61737983C881}" type="pres">
      <dgm:prSet presAssocID="{31BFF38E-99DC-438E-93AA-937EAA9696B7}" presName="connectorText" presStyleLbl="sibTrans1D1" presStyleIdx="10" presStyleCnt="11"/>
      <dgm:spPr/>
    </dgm:pt>
    <dgm:pt modelId="{724D4CE2-089B-45C5-99A1-E9ACF9034701}" type="pres">
      <dgm:prSet presAssocID="{E94C5807-64D1-4550-9FE7-4E4BC7C5EE39}" presName="node" presStyleLbl="node1" presStyleIdx="11" presStyleCnt="12">
        <dgm:presLayoutVars>
          <dgm:bulletEnabled val="1"/>
        </dgm:presLayoutVars>
      </dgm:prSet>
      <dgm:spPr/>
    </dgm:pt>
  </dgm:ptLst>
  <dgm:cxnLst>
    <dgm:cxn modelId="{13D2FC06-2CAD-489A-BC16-43FFEBB7D996}" type="presOf" srcId="{AEACA271-1E73-4172-8E73-64C9D608EFE4}" destId="{D74B9661-BFF9-43A6-8421-77E99EA48467}" srcOrd="0" destOrd="0" presId="urn:microsoft.com/office/officeart/2016/7/layout/RepeatingBendingProcessNew"/>
    <dgm:cxn modelId="{E600EB07-18EF-48F4-A231-63E1E02576B1}" srcId="{A02B8815-1649-44AD-9BC5-420DECB7E63F}" destId="{917ACA4B-3315-4BC5-BB5A-E525378474F3}" srcOrd="9" destOrd="0" parTransId="{F7E5878B-7C3B-4D21-95A6-5BFF4338DBFE}" sibTransId="{05A16BEF-E01B-47E3-BCDD-E7787246E511}"/>
    <dgm:cxn modelId="{CCBE6D0C-9E1D-43B7-9C26-AA6DD56315FF}" type="presOf" srcId="{2A619C71-71CB-4D02-95F3-E4BC40BF52A3}" destId="{A19AD80F-1B01-4047-99BC-A8B0385D1396}" srcOrd="1" destOrd="0" presId="urn:microsoft.com/office/officeart/2016/7/layout/RepeatingBendingProcessNew"/>
    <dgm:cxn modelId="{15BB8F0D-0CE2-4917-9FBC-C1B76624538E}" type="presOf" srcId="{0660BF8B-37FF-41AC-93A3-23D846571DF5}" destId="{2D8B516E-6D11-4D48-8E0A-4DF32AF2DDD0}" srcOrd="0" destOrd="0" presId="urn:microsoft.com/office/officeart/2016/7/layout/RepeatingBendingProcessNew"/>
    <dgm:cxn modelId="{DE4C4D18-0719-43CF-8AEF-A1F991328366}" type="presOf" srcId="{05A16BEF-E01B-47E3-BCDD-E7787246E511}" destId="{593CB542-127B-4EF8-B53F-3B9AD2A32EA2}" srcOrd="1" destOrd="0" presId="urn:microsoft.com/office/officeart/2016/7/layout/RepeatingBendingProcessNew"/>
    <dgm:cxn modelId="{6C5B1119-E9EE-42C0-8DE8-99AB49514F2D}" srcId="{A02B8815-1649-44AD-9BC5-420DECB7E63F}" destId="{06BA4518-299E-40E6-A753-0B83CACEA69A}" srcOrd="5" destOrd="0" parTransId="{D81C447F-7874-44E0-9D79-22CB8B3A78E9}" sibTransId="{2A619C71-71CB-4D02-95F3-E4BC40BF52A3}"/>
    <dgm:cxn modelId="{7D9E761D-8020-4082-80AF-0999A103448D}" type="presOf" srcId="{E94C5807-64D1-4550-9FE7-4E4BC7C5EE39}" destId="{724D4CE2-089B-45C5-99A1-E9ACF9034701}" srcOrd="0" destOrd="0" presId="urn:microsoft.com/office/officeart/2016/7/layout/RepeatingBendingProcessNew"/>
    <dgm:cxn modelId="{5721871D-380E-4E58-A550-D60D284554BE}" srcId="{A02B8815-1649-44AD-9BC5-420DECB7E63F}" destId="{E94C5807-64D1-4550-9FE7-4E4BC7C5EE39}" srcOrd="11" destOrd="0" parTransId="{A1D726D1-748D-44B1-A555-DD3BA580C32E}" sibTransId="{5776204B-79F7-4BFE-BDFB-659A95826B2E}"/>
    <dgm:cxn modelId="{5584F61F-7877-4EE8-9E98-BF6DC12B090D}" srcId="{05888E53-763B-4487-B88E-8F9A559DAB8B}" destId="{1F975348-9DC0-4101-8B92-5920F12595A4}" srcOrd="1" destOrd="0" parTransId="{07527031-BA0A-42BB-A99E-321868156F1E}" sibTransId="{4B3CFE87-1426-42BB-95C3-8D262852BBD1}"/>
    <dgm:cxn modelId="{F1EBF420-50F0-4B42-859B-C89E0CE47883}" type="presOf" srcId="{AEACA271-1E73-4172-8E73-64C9D608EFE4}" destId="{F9415DA1-7294-4F89-ACD0-A716409A4EDA}" srcOrd="1" destOrd="0" presId="urn:microsoft.com/office/officeart/2016/7/layout/RepeatingBendingProcessNew"/>
    <dgm:cxn modelId="{157E8B23-3769-4CE0-8B5B-1E22D164EFEB}" type="presOf" srcId="{4426E607-F70F-40C3-A992-E8255CCC5A87}" destId="{A99D3162-D2C0-419C-8446-D2758357B3F6}" srcOrd="0" destOrd="0" presId="urn:microsoft.com/office/officeart/2016/7/layout/RepeatingBendingProcessNew"/>
    <dgm:cxn modelId="{6CDCC023-5C4B-410F-9694-2BEF149B9788}" type="presOf" srcId="{A02B8815-1649-44AD-9BC5-420DECB7E63F}" destId="{07EB7D93-32DB-4C0E-BD79-C93EE56BC67A}" srcOrd="0" destOrd="0" presId="urn:microsoft.com/office/officeart/2016/7/layout/RepeatingBendingProcessNew"/>
    <dgm:cxn modelId="{3937A625-05C7-402E-9B4C-AD07CAFCA5D0}" type="presOf" srcId="{F92FC6E9-1034-4E67-ADB3-38EB9B117DA0}" destId="{295CAA17-2AEF-43A8-9549-951D6D24861A}" srcOrd="0" destOrd="0" presId="urn:microsoft.com/office/officeart/2016/7/layout/RepeatingBendingProcessNew"/>
    <dgm:cxn modelId="{F2A3F325-D26A-40D5-8A1E-781728E01F2B}" srcId="{A02B8815-1649-44AD-9BC5-420DECB7E63F}" destId="{1313A4BB-CB14-4FE0-92EF-33601753D733}" srcOrd="0" destOrd="0" parTransId="{C846DAC9-9F19-42D0-A35B-B1E62CA29469}" sibTransId="{E27AA29C-1906-4D0B-AA87-C4FB8593FF34}"/>
    <dgm:cxn modelId="{7F4C2D29-1AF5-4680-B520-168412B1B9FB}" type="presOf" srcId="{05A16BEF-E01B-47E3-BCDD-E7787246E511}" destId="{390F1AB7-951C-4058-8203-5DDF649059B9}" srcOrd="0" destOrd="0" presId="urn:microsoft.com/office/officeart/2016/7/layout/RepeatingBendingProcessNew"/>
    <dgm:cxn modelId="{05914F39-856D-4980-94ED-6D61E82DAA2E}" type="presOf" srcId="{31BFF38E-99DC-438E-93AA-937EAA9696B7}" destId="{44851E69-3E9D-4ECB-8E45-61737983C881}" srcOrd="1" destOrd="0" presId="urn:microsoft.com/office/officeart/2016/7/layout/RepeatingBendingProcessNew"/>
    <dgm:cxn modelId="{EF96B739-7A1F-446D-92B9-6886C578041E}" type="presOf" srcId="{DFDB1307-96D4-46DA-88F9-E2478ED196D6}" destId="{2D11CC5A-B8D5-4CD4-8996-27CACCA67DC3}" srcOrd="0" destOrd="0" presId="urn:microsoft.com/office/officeart/2016/7/layout/RepeatingBendingProcessNew"/>
    <dgm:cxn modelId="{608B785C-F626-4C1B-96AA-418962347AB3}" type="presOf" srcId="{31BFF38E-99DC-438E-93AA-937EAA9696B7}" destId="{287D2957-8A8A-4EF5-974C-FD5A3C4E8B5E}" srcOrd="0" destOrd="0" presId="urn:microsoft.com/office/officeart/2016/7/layout/RepeatingBendingProcessNew"/>
    <dgm:cxn modelId="{1D85845D-3F94-4CDF-A4C8-B6CAB1755696}" srcId="{A02B8815-1649-44AD-9BC5-420DECB7E63F}" destId="{30BD1AE7-40E3-48B6-ADAE-6FCC2CED37C0}" srcOrd="2" destOrd="0" parTransId="{7B3BF20A-DB23-41B6-9720-9DECB416491D}" sibTransId="{4426E607-F70F-40C3-A992-E8255CCC5A87}"/>
    <dgm:cxn modelId="{970C0B63-41AF-4FC2-B668-49C7DCBFBA13}" type="presOf" srcId="{F48C0546-6D9D-4910-82D5-DD9CBF2DF8BD}" destId="{5EAAA0B3-C8C1-4FFC-B79D-5E5AC9FA6A82}" srcOrd="0" destOrd="1" presId="urn:microsoft.com/office/officeart/2016/7/layout/RepeatingBendingProcessNew"/>
    <dgm:cxn modelId="{9ECE2965-84C5-4707-BA74-B324B4194988}" srcId="{A02B8815-1649-44AD-9BC5-420DECB7E63F}" destId="{788FD9A5-C6FF-4BCD-901B-F63F12BBC4D7}" srcOrd="8" destOrd="0" parTransId="{13E6318E-4078-40C1-9E4A-FD55CAAECC7B}" sibTransId="{DF8AC45F-342B-4CA1-946A-7C669C34165F}"/>
    <dgm:cxn modelId="{57AE2F67-2084-4FE8-925F-5BCBFFC13929}" type="presOf" srcId="{505B66B4-9067-4682-B257-E4164FA7FA2B}" destId="{5D8C6177-2630-4E05-9A4D-814F8F9E596C}" srcOrd="0" destOrd="0" presId="urn:microsoft.com/office/officeart/2016/7/layout/RepeatingBendingProcessNew"/>
    <dgm:cxn modelId="{87675747-0FAB-4FDA-B8AD-D684D780962D}" type="presOf" srcId="{4426E607-F70F-40C3-A992-E8255CCC5A87}" destId="{5564DAB4-D5A5-45A5-89C3-DEA3ED617891}" srcOrd="1" destOrd="0" presId="urn:microsoft.com/office/officeart/2016/7/layout/RepeatingBendingProcessNew"/>
    <dgm:cxn modelId="{43743068-3BCF-41D9-A3D7-4F8AC11D8322}" type="presOf" srcId="{E27AA29C-1906-4D0B-AA87-C4FB8593FF34}" destId="{FC8AE16D-6F4B-4F55-8B2D-0E817B35B8A7}" srcOrd="0" destOrd="0" presId="urn:microsoft.com/office/officeart/2016/7/layout/RepeatingBendingProcessNew"/>
    <dgm:cxn modelId="{DA8C256C-1821-4B79-AB30-16746F42A5A5}" type="presOf" srcId="{1F975348-9DC0-4101-8B92-5920F12595A4}" destId="{5EAAA0B3-C8C1-4FFC-B79D-5E5AC9FA6A82}" srcOrd="0" destOrd="2" presId="urn:microsoft.com/office/officeart/2016/7/layout/RepeatingBendingProcessNew"/>
    <dgm:cxn modelId="{BDA1A24E-97A8-42BB-8F47-539C5D13930C}" srcId="{05888E53-763B-4487-B88E-8F9A559DAB8B}" destId="{F48C0546-6D9D-4910-82D5-DD9CBF2DF8BD}" srcOrd="0" destOrd="0" parTransId="{DDD8C1ED-1954-4A70-9F91-6AEDDC8159F9}" sibTransId="{A549BC5B-385E-46FC-8C73-F7B1BD0A7051}"/>
    <dgm:cxn modelId="{CBD6E64E-DEC9-490B-A17B-62829E579C9D}" type="presOf" srcId="{788FD9A5-C6FF-4BCD-901B-F63F12BBC4D7}" destId="{C960CE6A-1B3F-4F2E-B71B-790B42904189}" srcOrd="0" destOrd="0" presId="urn:microsoft.com/office/officeart/2016/7/layout/RepeatingBendingProcessNew"/>
    <dgm:cxn modelId="{460BFA4F-9BDD-42C0-A9A2-1689D47BAA89}" type="presOf" srcId="{DF8AC45F-342B-4CA1-946A-7C669C34165F}" destId="{336314D7-8141-41FC-95CA-F2F2CD106211}" srcOrd="1" destOrd="0" presId="urn:microsoft.com/office/officeart/2016/7/layout/RepeatingBendingProcessNew"/>
    <dgm:cxn modelId="{F3CE8157-846F-44D1-AC7F-5E2427F21503}" srcId="{A02B8815-1649-44AD-9BC5-420DECB7E63F}" destId="{9888DA95-86F9-4733-9CBE-27517E5A2AF8}" srcOrd="3" destOrd="0" parTransId="{1AE0A009-8D9D-42F3-8E84-CF131C196E48}" sibTransId="{505B66B4-9067-4682-B257-E4164FA7FA2B}"/>
    <dgm:cxn modelId="{E7AB5578-92F6-4B11-9CB3-5A6AAC48BFF6}" type="presOf" srcId="{2A619C71-71CB-4D02-95F3-E4BC40BF52A3}" destId="{3E3916A9-CDE1-4EB3-9AC5-BAE82AE0A187}" srcOrd="0" destOrd="0" presId="urn:microsoft.com/office/officeart/2016/7/layout/RepeatingBendingProcessNew"/>
    <dgm:cxn modelId="{6E448B7D-5377-4C6D-8137-B027E0333B7C}" type="presOf" srcId="{EFBCE380-7E93-42B2-8A04-CC7577552B49}" destId="{41C00BC1-734D-4C8C-BAFA-A0DA2934FA0C}" srcOrd="0" destOrd="0" presId="urn:microsoft.com/office/officeart/2016/7/layout/RepeatingBendingProcessNew"/>
    <dgm:cxn modelId="{D72B4B83-3C62-4B4C-9F26-A751BFEDAED3}" srcId="{05888E53-763B-4487-B88E-8F9A559DAB8B}" destId="{5C20862D-29E0-4A80-9CC1-41BFCFCA2BB5}" srcOrd="2" destOrd="0" parTransId="{2857867B-9179-43A6-A1DC-55C852FF8C9B}" sibTransId="{CB5778F1-57E3-47C7-8062-BF55357C6ED2}"/>
    <dgm:cxn modelId="{4EFCF386-0CCE-4D49-B5B0-41E9BF2B822C}" srcId="{A02B8815-1649-44AD-9BC5-420DECB7E63F}" destId="{05888E53-763B-4487-B88E-8F9A559DAB8B}" srcOrd="10" destOrd="0" parTransId="{47AC9955-9413-4DC0-B2D0-54379C78938B}" sibTransId="{31BFF38E-99DC-438E-93AA-937EAA9696B7}"/>
    <dgm:cxn modelId="{1940C187-9934-4233-B5FD-12D1C95806E9}" srcId="{A02B8815-1649-44AD-9BC5-420DECB7E63F}" destId="{06A3AB87-F1B4-4374-92EE-0EA184EC994C}" srcOrd="6" destOrd="0" parTransId="{F070DD30-9F29-4804-8AA1-D45D8A9CE34B}" sibTransId="{0660BF8B-37FF-41AC-93A3-23D846571DF5}"/>
    <dgm:cxn modelId="{F487B28A-AB56-4B8A-866C-E4234E56719D}" type="presOf" srcId="{1313A4BB-CB14-4FE0-92EF-33601753D733}" destId="{08B5F3FF-73DF-462F-9F1E-6D63FB7B5D83}" srcOrd="0" destOrd="0" presId="urn:microsoft.com/office/officeart/2016/7/layout/RepeatingBendingProcessNew"/>
    <dgm:cxn modelId="{F34A0E92-0880-4AE2-8174-74643078CA97}" type="presOf" srcId="{505B66B4-9067-4682-B257-E4164FA7FA2B}" destId="{49C043CD-2F14-4D04-B514-CB7A64121B04}" srcOrd="1" destOrd="0" presId="urn:microsoft.com/office/officeart/2016/7/layout/RepeatingBendingProcessNew"/>
    <dgm:cxn modelId="{14A59C92-8087-4D55-A72E-C2639FBBEB4C}" type="presOf" srcId="{9888DA95-86F9-4733-9CBE-27517E5A2AF8}" destId="{A5002761-7660-48B7-89BC-DC667A4C7D0F}" srcOrd="0" destOrd="0" presId="urn:microsoft.com/office/officeart/2016/7/layout/RepeatingBendingProcessNew"/>
    <dgm:cxn modelId="{CCC3D89B-1548-4A11-8671-3894C82E392B}" type="presOf" srcId="{30BD1AE7-40E3-48B6-ADAE-6FCC2CED37C0}" destId="{FB2D5046-427C-4134-8DD9-AB42CAE34F61}" srcOrd="0" destOrd="0" presId="urn:microsoft.com/office/officeart/2016/7/layout/RepeatingBendingProcessNew"/>
    <dgm:cxn modelId="{41F6729E-D6B3-4067-90E2-980D76F0B692}" type="presOf" srcId="{F92FC6E9-1034-4E67-ADB3-38EB9B117DA0}" destId="{AE467BA4-4A22-4EB2-AB76-AC6030205EDE}" srcOrd="1" destOrd="0" presId="urn:microsoft.com/office/officeart/2016/7/layout/RepeatingBendingProcessNew"/>
    <dgm:cxn modelId="{CAF7DCA0-BA9A-46B9-9109-EA9993801AF7}" type="presOf" srcId="{DFDB1307-96D4-46DA-88F9-E2478ED196D6}" destId="{4ED34EF2-243D-464C-8A48-4DCE0AD90ACA}" srcOrd="1" destOrd="0" presId="urn:microsoft.com/office/officeart/2016/7/layout/RepeatingBendingProcessNew"/>
    <dgm:cxn modelId="{65606BA6-6C3B-4994-ADCA-CCD9C04F7EA8}" srcId="{A02B8815-1649-44AD-9BC5-420DECB7E63F}" destId="{3339F12A-727F-4322-943A-5FCCFA2F9B8F}" srcOrd="4" destOrd="0" parTransId="{84B9ED6E-F2A9-4FE7-B7A5-6BBEBCF6A8AF}" sibTransId="{DFDB1307-96D4-46DA-88F9-E2478ED196D6}"/>
    <dgm:cxn modelId="{AB7FF0B5-2904-47B8-9ED0-A4808BCF7C97}" type="presOf" srcId="{E27AA29C-1906-4D0B-AA87-C4FB8593FF34}" destId="{207B2CF9-7553-4760-807D-3898CEBCFB84}" srcOrd="1" destOrd="0" presId="urn:microsoft.com/office/officeart/2016/7/layout/RepeatingBendingProcessNew"/>
    <dgm:cxn modelId="{5656BAB6-C32E-462F-B782-4CB28D77EBE5}" type="presOf" srcId="{06BA4518-299E-40E6-A753-0B83CACEA69A}" destId="{2FC3DABB-6D9A-4C1F-B852-7D0EF4C7964B}" srcOrd="0" destOrd="0" presId="urn:microsoft.com/office/officeart/2016/7/layout/RepeatingBendingProcessNew"/>
    <dgm:cxn modelId="{C9B4D0BB-739E-4846-83E7-CC5ABE5B076A}" srcId="{A02B8815-1649-44AD-9BC5-420DECB7E63F}" destId="{61EF0EE8-5EEE-48B3-A4A5-E84CF81FC6E7}" srcOrd="7" destOrd="0" parTransId="{506C7EE8-EB5A-4CFB-B982-AFBF72890584}" sibTransId="{F92FC6E9-1034-4E67-ADB3-38EB9B117DA0}"/>
    <dgm:cxn modelId="{879DFDC6-F46F-4692-AC6F-04EC464798C8}" type="presOf" srcId="{5C20862D-29E0-4A80-9CC1-41BFCFCA2BB5}" destId="{5EAAA0B3-C8C1-4FFC-B79D-5E5AC9FA6A82}" srcOrd="0" destOrd="3" presId="urn:microsoft.com/office/officeart/2016/7/layout/RepeatingBendingProcessNew"/>
    <dgm:cxn modelId="{40AF70CE-54A7-41E8-A5B2-0598CCC615C4}" srcId="{A02B8815-1649-44AD-9BC5-420DECB7E63F}" destId="{EFBCE380-7E93-42B2-8A04-CC7577552B49}" srcOrd="1" destOrd="0" parTransId="{ECBDFF7F-CE19-4A40-9331-6B864D541888}" sibTransId="{AEACA271-1E73-4172-8E73-64C9D608EFE4}"/>
    <dgm:cxn modelId="{E82E78D4-C746-4520-9808-4DC374CAD395}" type="presOf" srcId="{05888E53-763B-4487-B88E-8F9A559DAB8B}" destId="{5EAAA0B3-C8C1-4FFC-B79D-5E5AC9FA6A82}" srcOrd="0" destOrd="0" presId="urn:microsoft.com/office/officeart/2016/7/layout/RepeatingBendingProcessNew"/>
    <dgm:cxn modelId="{BD6EB6D4-E69A-4AE5-8AD9-F81BB21966CE}" type="presOf" srcId="{3339F12A-727F-4322-943A-5FCCFA2F9B8F}" destId="{C5E5D2AB-3797-4169-BF95-C15A2281AB13}" srcOrd="0" destOrd="0" presId="urn:microsoft.com/office/officeart/2016/7/layout/RepeatingBendingProcessNew"/>
    <dgm:cxn modelId="{0B881FE0-40B8-488E-B4EF-7BD88D97BA18}" type="presOf" srcId="{06A3AB87-F1B4-4374-92EE-0EA184EC994C}" destId="{55AA569C-C642-4BAA-A29D-D0BDDCFCBB01}" srcOrd="0" destOrd="0" presId="urn:microsoft.com/office/officeart/2016/7/layout/RepeatingBendingProcessNew"/>
    <dgm:cxn modelId="{8B815FE6-63BD-4E13-B1A8-F51863B5E698}" type="presOf" srcId="{0660BF8B-37FF-41AC-93A3-23D846571DF5}" destId="{FF954872-B798-46FB-9B01-E837530FF2E4}" srcOrd="1" destOrd="0" presId="urn:microsoft.com/office/officeart/2016/7/layout/RepeatingBendingProcessNew"/>
    <dgm:cxn modelId="{207F8AED-1366-4227-A276-F46A8732321D}" type="presOf" srcId="{61EF0EE8-5EEE-48B3-A4A5-E84CF81FC6E7}" destId="{023C00BC-256B-4A83-AE17-773F275AA612}" srcOrd="0" destOrd="0" presId="urn:microsoft.com/office/officeart/2016/7/layout/RepeatingBendingProcessNew"/>
    <dgm:cxn modelId="{418747EF-CFF2-4E66-BC6D-E76265C62629}" type="presOf" srcId="{DF8AC45F-342B-4CA1-946A-7C669C34165F}" destId="{6B0C3D4A-8580-4460-BF35-4AE2E477BFBB}" srcOrd="0" destOrd="0" presId="urn:microsoft.com/office/officeart/2016/7/layout/RepeatingBendingProcessNew"/>
    <dgm:cxn modelId="{7FF25CFA-1F43-4D7C-B312-CE67CE50E968}" type="presOf" srcId="{917ACA4B-3315-4BC5-BB5A-E525378474F3}" destId="{135BEE8F-9F09-4236-A751-E44AF3BEFBCC}" srcOrd="0" destOrd="0" presId="urn:microsoft.com/office/officeart/2016/7/layout/RepeatingBendingProcessNew"/>
    <dgm:cxn modelId="{A15D91D8-F6B0-4526-A3EB-3DE0150FED50}" type="presParOf" srcId="{07EB7D93-32DB-4C0E-BD79-C93EE56BC67A}" destId="{08B5F3FF-73DF-462F-9F1E-6D63FB7B5D83}" srcOrd="0" destOrd="0" presId="urn:microsoft.com/office/officeart/2016/7/layout/RepeatingBendingProcessNew"/>
    <dgm:cxn modelId="{7E84A6E8-72AC-4DFB-A2F5-1B65AA7A0612}" type="presParOf" srcId="{07EB7D93-32DB-4C0E-BD79-C93EE56BC67A}" destId="{FC8AE16D-6F4B-4F55-8B2D-0E817B35B8A7}" srcOrd="1" destOrd="0" presId="urn:microsoft.com/office/officeart/2016/7/layout/RepeatingBendingProcessNew"/>
    <dgm:cxn modelId="{BD855B74-ECD5-46C4-9B07-45ADA44EB9DB}" type="presParOf" srcId="{FC8AE16D-6F4B-4F55-8B2D-0E817B35B8A7}" destId="{207B2CF9-7553-4760-807D-3898CEBCFB84}" srcOrd="0" destOrd="0" presId="urn:microsoft.com/office/officeart/2016/7/layout/RepeatingBendingProcessNew"/>
    <dgm:cxn modelId="{A5C1FF7F-5139-4C9B-ABD8-0621DED8AB72}" type="presParOf" srcId="{07EB7D93-32DB-4C0E-BD79-C93EE56BC67A}" destId="{41C00BC1-734D-4C8C-BAFA-A0DA2934FA0C}" srcOrd="2" destOrd="0" presId="urn:microsoft.com/office/officeart/2016/7/layout/RepeatingBendingProcessNew"/>
    <dgm:cxn modelId="{018A0D69-AB6E-4CB0-A615-E7058D85017F}" type="presParOf" srcId="{07EB7D93-32DB-4C0E-BD79-C93EE56BC67A}" destId="{D74B9661-BFF9-43A6-8421-77E99EA48467}" srcOrd="3" destOrd="0" presId="urn:microsoft.com/office/officeart/2016/7/layout/RepeatingBendingProcessNew"/>
    <dgm:cxn modelId="{6394FD90-B705-48B3-A62E-8B6AA2B91402}" type="presParOf" srcId="{D74B9661-BFF9-43A6-8421-77E99EA48467}" destId="{F9415DA1-7294-4F89-ACD0-A716409A4EDA}" srcOrd="0" destOrd="0" presId="urn:microsoft.com/office/officeart/2016/7/layout/RepeatingBendingProcessNew"/>
    <dgm:cxn modelId="{C7D89C97-B1AD-4C4B-BDAD-0B0689E8C894}" type="presParOf" srcId="{07EB7D93-32DB-4C0E-BD79-C93EE56BC67A}" destId="{FB2D5046-427C-4134-8DD9-AB42CAE34F61}" srcOrd="4" destOrd="0" presId="urn:microsoft.com/office/officeart/2016/7/layout/RepeatingBendingProcessNew"/>
    <dgm:cxn modelId="{1500C95C-F7FC-4D61-8A9A-8D00B75BE259}" type="presParOf" srcId="{07EB7D93-32DB-4C0E-BD79-C93EE56BC67A}" destId="{A99D3162-D2C0-419C-8446-D2758357B3F6}" srcOrd="5" destOrd="0" presId="urn:microsoft.com/office/officeart/2016/7/layout/RepeatingBendingProcessNew"/>
    <dgm:cxn modelId="{8EE58A28-EBFA-4011-B372-17915482CEF2}" type="presParOf" srcId="{A99D3162-D2C0-419C-8446-D2758357B3F6}" destId="{5564DAB4-D5A5-45A5-89C3-DEA3ED617891}" srcOrd="0" destOrd="0" presId="urn:microsoft.com/office/officeart/2016/7/layout/RepeatingBendingProcessNew"/>
    <dgm:cxn modelId="{9C6591CF-A65E-49BD-9E6F-65BD3F355AC4}" type="presParOf" srcId="{07EB7D93-32DB-4C0E-BD79-C93EE56BC67A}" destId="{A5002761-7660-48B7-89BC-DC667A4C7D0F}" srcOrd="6" destOrd="0" presId="urn:microsoft.com/office/officeart/2016/7/layout/RepeatingBendingProcessNew"/>
    <dgm:cxn modelId="{85192AE2-E6C1-41D9-9B17-836CFD0AC5CE}" type="presParOf" srcId="{07EB7D93-32DB-4C0E-BD79-C93EE56BC67A}" destId="{5D8C6177-2630-4E05-9A4D-814F8F9E596C}" srcOrd="7" destOrd="0" presId="urn:microsoft.com/office/officeart/2016/7/layout/RepeatingBendingProcessNew"/>
    <dgm:cxn modelId="{22A0AAD6-4E51-417B-B724-ABFB21A0A5AE}" type="presParOf" srcId="{5D8C6177-2630-4E05-9A4D-814F8F9E596C}" destId="{49C043CD-2F14-4D04-B514-CB7A64121B04}" srcOrd="0" destOrd="0" presId="urn:microsoft.com/office/officeart/2016/7/layout/RepeatingBendingProcessNew"/>
    <dgm:cxn modelId="{B3E6D358-F375-45C2-9C80-3D4CACBCD8A5}" type="presParOf" srcId="{07EB7D93-32DB-4C0E-BD79-C93EE56BC67A}" destId="{C5E5D2AB-3797-4169-BF95-C15A2281AB13}" srcOrd="8" destOrd="0" presId="urn:microsoft.com/office/officeart/2016/7/layout/RepeatingBendingProcessNew"/>
    <dgm:cxn modelId="{BEFE4EC7-2A89-4818-8CA5-D3BCF808C97A}" type="presParOf" srcId="{07EB7D93-32DB-4C0E-BD79-C93EE56BC67A}" destId="{2D11CC5A-B8D5-4CD4-8996-27CACCA67DC3}" srcOrd="9" destOrd="0" presId="urn:microsoft.com/office/officeart/2016/7/layout/RepeatingBendingProcessNew"/>
    <dgm:cxn modelId="{8176CDAF-5709-445A-A295-6F91C3B8FC52}" type="presParOf" srcId="{2D11CC5A-B8D5-4CD4-8996-27CACCA67DC3}" destId="{4ED34EF2-243D-464C-8A48-4DCE0AD90ACA}" srcOrd="0" destOrd="0" presId="urn:microsoft.com/office/officeart/2016/7/layout/RepeatingBendingProcessNew"/>
    <dgm:cxn modelId="{1C0484FF-12CE-46B1-87A0-5257F95F4914}" type="presParOf" srcId="{07EB7D93-32DB-4C0E-BD79-C93EE56BC67A}" destId="{2FC3DABB-6D9A-4C1F-B852-7D0EF4C7964B}" srcOrd="10" destOrd="0" presId="urn:microsoft.com/office/officeart/2016/7/layout/RepeatingBendingProcessNew"/>
    <dgm:cxn modelId="{DA85FB79-7D6C-4D29-A67D-FC29272D7744}" type="presParOf" srcId="{07EB7D93-32DB-4C0E-BD79-C93EE56BC67A}" destId="{3E3916A9-CDE1-4EB3-9AC5-BAE82AE0A187}" srcOrd="11" destOrd="0" presId="urn:microsoft.com/office/officeart/2016/7/layout/RepeatingBendingProcessNew"/>
    <dgm:cxn modelId="{C2BDCABD-D14D-4E4B-842A-34082386722C}" type="presParOf" srcId="{3E3916A9-CDE1-4EB3-9AC5-BAE82AE0A187}" destId="{A19AD80F-1B01-4047-99BC-A8B0385D1396}" srcOrd="0" destOrd="0" presId="urn:microsoft.com/office/officeart/2016/7/layout/RepeatingBendingProcessNew"/>
    <dgm:cxn modelId="{31F49EC4-0DA7-41B3-BF44-40A7A2E6A4F5}" type="presParOf" srcId="{07EB7D93-32DB-4C0E-BD79-C93EE56BC67A}" destId="{55AA569C-C642-4BAA-A29D-D0BDDCFCBB01}" srcOrd="12" destOrd="0" presId="urn:microsoft.com/office/officeart/2016/7/layout/RepeatingBendingProcessNew"/>
    <dgm:cxn modelId="{73CC0845-D37F-450B-9664-A97A3201C6FA}" type="presParOf" srcId="{07EB7D93-32DB-4C0E-BD79-C93EE56BC67A}" destId="{2D8B516E-6D11-4D48-8E0A-4DF32AF2DDD0}" srcOrd="13" destOrd="0" presId="urn:microsoft.com/office/officeart/2016/7/layout/RepeatingBendingProcessNew"/>
    <dgm:cxn modelId="{DAD91A10-E3BA-401C-BCFF-DD5648DDAC58}" type="presParOf" srcId="{2D8B516E-6D11-4D48-8E0A-4DF32AF2DDD0}" destId="{FF954872-B798-46FB-9B01-E837530FF2E4}" srcOrd="0" destOrd="0" presId="urn:microsoft.com/office/officeart/2016/7/layout/RepeatingBendingProcessNew"/>
    <dgm:cxn modelId="{19C0AE42-7242-45EF-9634-4F0D7C667D55}" type="presParOf" srcId="{07EB7D93-32DB-4C0E-BD79-C93EE56BC67A}" destId="{023C00BC-256B-4A83-AE17-773F275AA612}" srcOrd="14" destOrd="0" presId="urn:microsoft.com/office/officeart/2016/7/layout/RepeatingBendingProcessNew"/>
    <dgm:cxn modelId="{2E95BE43-47D7-4C1B-B23D-D2B75E3EFDE3}" type="presParOf" srcId="{07EB7D93-32DB-4C0E-BD79-C93EE56BC67A}" destId="{295CAA17-2AEF-43A8-9549-951D6D24861A}" srcOrd="15" destOrd="0" presId="urn:microsoft.com/office/officeart/2016/7/layout/RepeatingBendingProcessNew"/>
    <dgm:cxn modelId="{EA717172-6448-4A03-BF63-0FA61365A21A}" type="presParOf" srcId="{295CAA17-2AEF-43A8-9549-951D6D24861A}" destId="{AE467BA4-4A22-4EB2-AB76-AC6030205EDE}" srcOrd="0" destOrd="0" presId="urn:microsoft.com/office/officeart/2016/7/layout/RepeatingBendingProcessNew"/>
    <dgm:cxn modelId="{F6FF928F-1B22-4C70-A2FC-7EBBCE3EF89D}" type="presParOf" srcId="{07EB7D93-32DB-4C0E-BD79-C93EE56BC67A}" destId="{C960CE6A-1B3F-4F2E-B71B-790B42904189}" srcOrd="16" destOrd="0" presId="urn:microsoft.com/office/officeart/2016/7/layout/RepeatingBendingProcessNew"/>
    <dgm:cxn modelId="{6FB8FAAA-C797-40E8-8D7F-C8A2A8760340}" type="presParOf" srcId="{07EB7D93-32DB-4C0E-BD79-C93EE56BC67A}" destId="{6B0C3D4A-8580-4460-BF35-4AE2E477BFBB}" srcOrd="17" destOrd="0" presId="urn:microsoft.com/office/officeart/2016/7/layout/RepeatingBendingProcessNew"/>
    <dgm:cxn modelId="{90701375-897F-43A7-AFDC-E924BB6A51A0}" type="presParOf" srcId="{6B0C3D4A-8580-4460-BF35-4AE2E477BFBB}" destId="{336314D7-8141-41FC-95CA-F2F2CD106211}" srcOrd="0" destOrd="0" presId="urn:microsoft.com/office/officeart/2016/7/layout/RepeatingBendingProcessNew"/>
    <dgm:cxn modelId="{3BDC9B82-126A-4A0F-B68F-E5233D32161E}" type="presParOf" srcId="{07EB7D93-32DB-4C0E-BD79-C93EE56BC67A}" destId="{135BEE8F-9F09-4236-A751-E44AF3BEFBCC}" srcOrd="18" destOrd="0" presId="urn:microsoft.com/office/officeart/2016/7/layout/RepeatingBendingProcessNew"/>
    <dgm:cxn modelId="{4AD7D997-FA27-4C12-9951-E5C2AC1F73F8}" type="presParOf" srcId="{07EB7D93-32DB-4C0E-BD79-C93EE56BC67A}" destId="{390F1AB7-951C-4058-8203-5DDF649059B9}" srcOrd="19" destOrd="0" presId="urn:microsoft.com/office/officeart/2016/7/layout/RepeatingBendingProcessNew"/>
    <dgm:cxn modelId="{CF531734-15C1-4494-A000-C961DA1E5134}" type="presParOf" srcId="{390F1AB7-951C-4058-8203-5DDF649059B9}" destId="{593CB542-127B-4EF8-B53F-3B9AD2A32EA2}" srcOrd="0" destOrd="0" presId="urn:microsoft.com/office/officeart/2016/7/layout/RepeatingBendingProcessNew"/>
    <dgm:cxn modelId="{6B0C35B7-08F8-49C5-A67D-1E2BB7688DD4}" type="presParOf" srcId="{07EB7D93-32DB-4C0E-BD79-C93EE56BC67A}" destId="{5EAAA0B3-C8C1-4FFC-B79D-5E5AC9FA6A82}" srcOrd="20" destOrd="0" presId="urn:microsoft.com/office/officeart/2016/7/layout/RepeatingBendingProcessNew"/>
    <dgm:cxn modelId="{39CBC188-0395-41C4-8DEA-91BE2364588E}" type="presParOf" srcId="{07EB7D93-32DB-4C0E-BD79-C93EE56BC67A}" destId="{287D2957-8A8A-4EF5-974C-FD5A3C4E8B5E}" srcOrd="21" destOrd="0" presId="urn:microsoft.com/office/officeart/2016/7/layout/RepeatingBendingProcessNew"/>
    <dgm:cxn modelId="{6C6D11DF-6D16-42B1-9AAB-3E7AE0B851B9}" type="presParOf" srcId="{287D2957-8A8A-4EF5-974C-FD5A3C4E8B5E}" destId="{44851E69-3E9D-4ECB-8E45-61737983C881}" srcOrd="0" destOrd="0" presId="urn:microsoft.com/office/officeart/2016/7/layout/RepeatingBendingProcessNew"/>
    <dgm:cxn modelId="{C88BD2D0-D931-4CD6-B19E-7C6FF5C3710D}" type="presParOf" srcId="{07EB7D93-32DB-4C0E-BD79-C93EE56BC67A}" destId="{724D4CE2-089B-45C5-99A1-E9ACF9034701}" srcOrd="22"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4EA4B62F-3379-4F08-84CE-4BEF5F6E0BF7}" type="doc">
      <dgm:prSet loTypeId="urn:microsoft.com/office/officeart/2005/8/layout/bProcess4" loCatId="process" qsTypeId="urn:microsoft.com/office/officeart/2005/8/quickstyle/simple4" qsCatId="simple" csTypeId="urn:microsoft.com/office/officeart/2005/8/colors/colorful1" csCatId="colorful" phldr="1"/>
      <dgm:spPr/>
      <dgm:t>
        <a:bodyPr/>
        <a:lstStyle/>
        <a:p>
          <a:endParaRPr lang="en-US"/>
        </a:p>
      </dgm:t>
    </dgm:pt>
    <dgm:pt modelId="{F3341720-F856-4D56-88BE-A115A738F2DD}">
      <dgm:prSet/>
      <dgm:spPr>
        <a:solidFill>
          <a:srgbClr val="00B050"/>
        </a:solidFill>
      </dgm:spPr>
      <dgm:t>
        <a:bodyPr/>
        <a:lstStyle/>
        <a:p>
          <a:r>
            <a:rPr lang="pt-BR" dirty="0"/>
            <a:t>10 – Resposta:</a:t>
          </a:r>
          <a:endParaRPr lang="en-US" dirty="0"/>
        </a:p>
      </dgm:t>
    </dgm:pt>
    <dgm:pt modelId="{29B654AF-0A93-4355-86E1-8B385D2037FD}" type="parTrans" cxnId="{55629FED-B2E4-4291-B59A-13764C3AA3FC}">
      <dgm:prSet/>
      <dgm:spPr/>
      <dgm:t>
        <a:bodyPr/>
        <a:lstStyle/>
        <a:p>
          <a:endParaRPr lang="en-US"/>
        </a:p>
      </dgm:t>
    </dgm:pt>
    <dgm:pt modelId="{683D39A0-741D-49D9-ADB8-31629F1F69F8}" type="sibTrans" cxnId="{55629FED-B2E4-4291-B59A-13764C3AA3FC}">
      <dgm:prSet/>
      <dgm:spPr/>
      <dgm:t>
        <a:bodyPr/>
        <a:lstStyle/>
        <a:p>
          <a:endParaRPr lang="en-US"/>
        </a:p>
      </dgm:t>
    </dgm:pt>
    <dgm:pt modelId="{B28A8FB9-B9F3-49E7-9FB5-BA45E2FDDFB6}">
      <dgm:prSet/>
      <dgm:spPr/>
      <dgm:t>
        <a:bodyPr/>
        <a:lstStyle/>
        <a:p>
          <a:r>
            <a:rPr lang="pt-BR" b="0" i="0"/>
            <a:t>Crie uma tabela com as seguintes colunas: Cultura, Trigo, Milho, Preço de venda, Área Plantada, Investimento em Adubo.</a:t>
          </a:r>
          <a:endParaRPr lang="en-US"/>
        </a:p>
      </dgm:t>
    </dgm:pt>
    <dgm:pt modelId="{A43E04A0-9A38-4C96-9D19-5E062680EE8B}" type="parTrans" cxnId="{37B2C24E-6BC9-4ED0-88DB-9AF5420AE753}">
      <dgm:prSet/>
      <dgm:spPr/>
      <dgm:t>
        <a:bodyPr/>
        <a:lstStyle/>
        <a:p>
          <a:endParaRPr lang="en-US"/>
        </a:p>
      </dgm:t>
    </dgm:pt>
    <dgm:pt modelId="{103596A7-4B17-4EF5-A096-E1FA89599A13}" type="sibTrans" cxnId="{37B2C24E-6BC9-4ED0-88DB-9AF5420AE753}">
      <dgm:prSet/>
      <dgm:spPr/>
      <dgm:t>
        <a:bodyPr/>
        <a:lstStyle/>
        <a:p>
          <a:endParaRPr lang="en-US"/>
        </a:p>
      </dgm:t>
    </dgm:pt>
    <dgm:pt modelId="{59423AE6-3551-4746-9A24-8B55E0BC2304}">
      <dgm:prSet/>
      <dgm:spPr/>
      <dgm:t>
        <a:bodyPr/>
        <a:lstStyle/>
        <a:p>
          <a:r>
            <a:rPr lang="pt-BR" b="0" i="0"/>
            <a:t>Preencha a coluna Cultura com os nomes dos produtos (Trigo e Milho), e a coluna Preço de Venda com os respectivos valores (R$10 para trigo e R$12 para milho).</a:t>
          </a:r>
          <a:endParaRPr lang="en-US"/>
        </a:p>
      </dgm:t>
    </dgm:pt>
    <dgm:pt modelId="{7D9A9B32-EA4C-4975-B712-CA98E8E23232}" type="parTrans" cxnId="{89482864-CF89-480A-8A8C-2FCA4FFAB02B}">
      <dgm:prSet/>
      <dgm:spPr/>
      <dgm:t>
        <a:bodyPr/>
        <a:lstStyle/>
        <a:p>
          <a:endParaRPr lang="en-US"/>
        </a:p>
      </dgm:t>
    </dgm:pt>
    <dgm:pt modelId="{1170D335-9A76-4FF8-9266-C5D7F94CA822}" type="sibTrans" cxnId="{89482864-CF89-480A-8A8C-2FCA4FFAB02B}">
      <dgm:prSet/>
      <dgm:spPr/>
      <dgm:t>
        <a:bodyPr/>
        <a:lstStyle/>
        <a:p>
          <a:endParaRPr lang="en-US"/>
        </a:p>
      </dgm:t>
    </dgm:pt>
    <dgm:pt modelId="{3348ACE9-D2E8-4805-89AE-7B91B3C04CE2}">
      <dgm:prSet/>
      <dgm:spPr/>
      <dgm:t>
        <a:bodyPr/>
        <a:lstStyle/>
        <a:p>
          <a:r>
            <a:rPr lang="pt-BR" b="0" i="0"/>
            <a:t>Em seguida, crie uma célula para a Área Plantada de Trigo e outra para a Área Plantada de Milho.</a:t>
          </a:r>
          <a:endParaRPr lang="en-US"/>
        </a:p>
      </dgm:t>
    </dgm:pt>
    <dgm:pt modelId="{7718A303-1627-4EE4-921D-322DBDA2C7B3}" type="parTrans" cxnId="{04AB0256-9D21-43C9-BE5C-7EA7A160EDF4}">
      <dgm:prSet/>
      <dgm:spPr/>
      <dgm:t>
        <a:bodyPr/>
        <a:lstStyle/>
        <a:p>
          <a:endParaRPr lang="en-US"/>
        </a:p>
      </dgm:t>
    </dgm:pt>
    <dgm:pt modelId="{0C5947B2-8094-4D3E-97E5-830807968BEE}" type="sibTrans" cxnId="{04AB0256-9D21-43C9-BE5C-7EA7A160EDF4}">
      <dgm:prSet/>
      <dgm:spPr/>
      <dgm:t>
        <a:bodyPr/>
        <a:lstStyle/>
        <a:p>
          <a:endParaRPr lang="en-US"/>
        </a:p>
      </dgm:t>
    </dgm:pt>
    <dgm:pt modelId="{AB833E8E-84EF-469C-BCFF-A4A2AFE5F348}">
      <dgm:prSet/>
      <dgm:spPr/>
      <dgm:t>
        <a:bodyPr/>
        <a:lstStyle/>
        <a:p>
          <a:r>
            <a:rPr lang="pt-BR" b="0" i="0"/>
            <a:t>Insira a fórmula para calcular o Investimento em Adubo de cada produto (Área Plantada x Custo por m²) na coluna Investimento em Adubo.</a:t>
          </a:r>
          <a:endParaRPr lang="en-US"/>
        </a:p>
      </dgm:t>
    </dgm:pt>
    <dgm:pt modelId="{8A795CC0-5278-45BB-8F02-A9E95190921C}" type="parTrans" cxnId="{418BD71E-087A-44EE-9692-6944C308EF74}">
      <dgm:prSet/>
      <dgm:spPr/>
      <dgm:t>
        <a:bodyPr/>
        <a:lstStyle/>
        <a:p>
          <a:endParaRPr lang="en-US"/>
        </a:p>
      </dgm:t>
    </dgm:pt>
    <dgm:pt modelId="{E3A66F76-B8B6-4859-B10C-EBB93FBBE679}" type="sibTrans" cxnId="{418BD71E-087A-44EE-9692-6944C308EF74}">
      <dgm:prSet/>
      <dgm:spPr/>
      <dgm:t>
        <a:bodyPr/>
        <a:lstStyle/>
        <a:p>
          <a:endParaRPr lang="en-US"/>
        </a:p>
      </dgm:t>
    </dgm:pt>
    <dgm:pt modelId="{37AA3939-90B1-4F8C-BDDA-CDA5B101A6FC}">
      <dgm:prSet/>
      <dgm:spPr/>
      <dgm:t>
        <a:bodyPr/>
        <a:lstStyle/>
        <a:p>
          <a:r>
            <a:rPr lang="pt-BR" b="0" i="0"/>
            <a:t>Adicione uma linha extra na tabela para calcular o total de Área Plantada.</a:t>
          </a:r>
          <a:endParaRPr lang="en-US"/>
        </a:p>
      </dgm:t>
    </dgm:pt>
    <dgm:pt modelId="{A8212FB5-D582-4A88-BA96-87C075533589}" type="parTrans" cxnId="{FE025DD3-C347-43D7-9107-B5E6E8F91ED3}">
      <dgm:prSet/>
      <dgm:spPr/>
      <dgm:t>
        <a:bodyPr/>
        <a:lstStyle/>
        <a:p>
          <a:endParaRPr lang="en-US"/>
        </a:p>
      </dgm:t>
    </dgm:pt>
    <dgm:pt modelId="{70819B58-A6B7-4DCB-AB71-E9F084026686}" type="sibTrans" cxnId="{FE025DD3-C347-43D7-9107-B5E6E8F91ED3}">
      <dgm:prSet/>
      <dgm:spPr/>
      <dgm:t>
        <a:bodyPr/>
        <a:lstStyle/>
        <a:p>
          <a:endParaRPr lang="en-US"/>
        </a:p>
      </dgm:t>
    </dgm:pt>
    <dgm:pt modelId="{07A92207-5301-4E84-8765-C2E9409AB156}">
      <dgm:prSet/>
      <dgm:spPr/>
      <dgm:t>
        <a:bodyPr/>
        <a:lstStyle/>
        <a:p>
          <a:r>
            <a:rPr lang="pt-BR" b="0" i="0"/>
            <a:t>Em seguida, adicione uma célula para calcular o Lucro Total da empresa.</a:t>
          </a:r>
          <a:endParaRPr lang="en-US"/>
        </a:p>
      </dgm:t>
    </dgm:pt>
    <dgm:pt modelId="{C44F7D77-DD37-4FFE-BE64-D7DD40CF592E}" type="parTrans" cxnId="{524D7709-9473-4DF9-8CEE-AA8F947752BD}">
      <dgm:prSet/>
      <dgm:spPr/>
      <dgm:t>
        <a:bodyPr/>
        <a:lstStyle/>
        <a:p>
          <a:endParaRPr lang="en-US"/>
        </a:p>
      </dgm:t>
    </dgm:pt>
    <dgm:pt modelId="{12035619-D4E7-42F9-A86C-D98C5ECC0342}" type="sibTrans" cxnId="{524D7709-9473-4DF9-8CEE-AA8F947752BD}">
      <dgm:prSet/>
      <dgm:spPr/>
      <dgm:t>
        <a:bodyPr/>
        <a:lstStyle/>
        <a:p>
          <a:endParaRPr lang="en-US"/>
        </a:p>
      </dgm:t>
    </dgm:pt>
    <dgm:pt modelId="{1BC0249B-318D-40CC-AF10-B615D7CC3BE4}">
      <dgm:prSet/>
      <dgm:spPr/>
      <dgm:t>
        <a:bodyPr/>
        <a:lstStyle/>
        <a:p>
          <a:r>
            <a:rPr lang="pt-BR" b="0" i="0" dirty="0"/>
            <a:t>Abra o Solver, que pode ser encontrado em Ferramentas &gt; Solver.</a:t>
          </a:r>
          <a:endParaRPr lang="en-US" dirty="0"/>
        </a:p>
      </dgm:t>
    </dgm:pt>
    <dgm:pt modelId="{8ED06DEB-0EC1-462A-94B9-6DDCA5D4B431}" type="parTrans" cxnId="{C9256154-6DA1-4ACE-B8F7-5408822F2A9B}">
      <dgm:prSet/>
      <dgm:spPr/>
      <dgm:t>
        <a:bodyPr/>
        <a:lstStyle/>
        <a:p>
          <a:endParaRPr lang="en-US"/>
        </a:p>
      </dgm:t>
    </dgm:pt>
    <dgm:pt modelId="{F6F1ED8B-5D60-4736-B05D-ECD221F68927}" type="sibTrans" cxnId="{C9256154-6DA1-4ACE-B8F7-5408822F2A9B}">
      <dgm:prSet/>
      <dgm:spPr/>
      <dgm:t>
        <a:bodyPr/>
        <a:lstStyle/>
        <a:p>
          <a:endParaRPr lang="en-US"/>
        </a:p>
      </dgm:t>
    </dgm:pt>
    <dgm:pt modelId="{531ECB5D-51A1-48F5-8632-0798A63D0D40}">
      <dgm:prSet/>
      <dgm:spPr/>
      <dgm:t>
        <a:bodyPr/>
        <a:lstStyle/>
        <a:p>
          <a:r>
            <a:rPr lang="pt-BR" b="0" i="0"/>
            <a:t>Na janela do Solver, configure as seguintes opções:</a:t>
          </a:r>
          <a:endParaRPr lang="en-US"/>
        </a:p>
      </dgm:t>
    </dgm:pt>
    <dgm:pt modelId="{F988B771-C710-455A-BD21-76EE3A893FBF}" type="parTrans" cxnId="{ECB1CAD1-5245-4D44-BE1A-683D17072F9E}">
      <dgm:prSet/>
      <dgm:spPr/>
      <dgm:t>
        <a:bodyPr/>
        <a:lstStyle/>
        <a:p>
          <a:endParaRPr lang="en-US"/>
        </a:p>
      </dgm:t>
    </dgm:pt>
    <dgm:pt modelId="{4CBD1781-3942-45D6-B088-903DB32579AF}" type="sibTrans" cxnId="{ECB1CAD1-5245-4D44-BE1A-683D17072F9E}">
      <dgm:prSet/>
      <dgm:spPr/>
      <dgm:t>
        <a:bodyPr/>
        <a:lstStyle/>
        <a:p>
          <a:endParaRPr lang="en-US"/>
        </a:p>
      </dgm:t>
    </dgm:pt>
    <dgm:pt modelId="{349C4322-8137-4194-8F5B-92230D68D60A}">
      <dgm:prSet/>
      <dgm:spPr/>
      <dgm:t>
        <a:bodyPr/>
        <a:lstStyle/>
        <a:p>
          <a:r>
            <a:rPr lang="pt-BR" b="0" i="0"/>
            <a:t>Definir célula: Lucro Total da empresa</a:t>
          </a:r>
          <a:endParaRPr lang="en-US"/>
        </a:p>
      </dgm:t>
    </dgm:pt>
    <dgm:pt modelId="{38C5597E-B593-4075-8E23-024FD649E9AD}" type="parTrans" cxnId="{A27D1375-7F30-41C0-AE76-A4F126C0714C}">
      <dgm:prSet/>
      <dgm:spPr/>
      <dgm:t>
        <a:bodyPr/>
        <a:lstStyle/>
        <a:p>
          <a:endParaRPr lang="en-US"/>
        </a:p>
      </dgm:t>
    </dgm:pt>
    <dgm:pt modelId="{92A64F0D-D134-4157-AC77-32E6AB31A312}" type="sibTrans" cxnId="{A27D1375-7F30-41C0-AE76-A4F126C0714C}">
      <dgm:prSet/>
      <dgm:spPr/>
      <dgm:t>
        <a:bodyPr/>
        <a:lstStyle/>
        <a:p>
          <a:endParaRPr lang="en-US"/>
        </a:p>
      </dgm:t>
    </dgm:pt>
    <dgm:pt modelId="{1B5973F5-B0EF-4DF6-AE9C-ACA6520A33F0}">
      <dgm:prSet/>
      <dgm:spPr/>
      <dgm:t>
        <a:bodyPr/>
        <a:lstStyle/>
        <a:p>
          <a:r>
            <a:rPr lang="pt-BR" b="0" i="0" dirty="0"/>
            <a:t>Como: Maximizar</a:t>
          </a:r>
          <a:endParaRPr lang="en-US" dirty="0"/>
        </a:p>
      </dgm:t>
    </dgm:pt>
    <dgm:pt modelId="{7518DF12-D3E6-44E8-B3BD-777FDE4E3BBB}" type="parTrans" cxnId="{52501FA1-33D5-4AC7-9FC1-6C91A5F5FAB3}">
      <dgm:prSet/>
      <dgm:spPr/>
      <dgm:t>
        <a:bodyPr/>
        <a:lstStyle/>
        <a:p>
          <a:endParaRPr lang="en-US"/>
        </a:p>
      </dgm:t>
    </dgm:pt>
    <dgm:pt modelId="{BDF44126-215A-4452-8F85-EBA1D8ED5328}" type="sibTrans" cxnId="{52501FA1-33D5-4AC7-9FC1-6C91A5F5FAB3}">
      <dgm:prSet/>
      <dgm:spPr/>
      <dgm:t>
        <a:bodyPr/>
        <a:lstStyle/>
        <a:p>
          <a:endParaRPr lang="en-US"/>
        </a:p>
      </dgm:t>
    </dgm:pt>
    <dgm:pt modelId="{13744DCC-D557-4DA9-BE67-C66BE21C42B0}">
      <dgm:prSet/>
      <dgm:spPr/>
      <dgm:t>
        <a:bodyPr/>
        <a:lstStyle/>
        <a:p>
          <a:r>
            <a:rPr lang="pt-BR" b="0" i="0"/>
            <a:t>Variáveis ajustáveis: Área Plantada de Trigo e Área Plantada de Milho</a:t>
          </a:r>
          <a:endParaRPr lang="en-US"/>
        </a:p>
      </dgm:t>
    </dgm:pt>
    <dgm:pt modelId="{C511BAF7-BF3D-4205-A0E7-97F3FA0C4DB2}" type="parTrans" cxnId="{72641214-9F2B-44E3-BC85-CB7E2E38C47D}">
      <dgm:prSet/>
      <dgm:spPr/>
      <dgm:t>
        <a:bodyPr/>
        <a:lstStyle/>
        <a:p>
          <a:endParaRPr lang="en-US"/>
        </a:p>
      </dgm:t>
    </dgm:pt>
    <dgm:pt modelId="{E326221F-10A9-4EA6-BBA7-2B3155C5BBA3}" type="sibTrans" cxnId="{72641214-9F2B-44E3-BC85-CB7E2E38C47D}">
      <dgm:prSet/>
      <dgm:spPr/>
      <dgm:t>
        <a:bodyPr/>
        <a:lstStyle/>
        <a:p>
          <a:endParaRPr lang="en-US"/>
        </a:p>
      </dgm:t>
    </dgm:pt>
    <dgm:pt modelId="{7941720A-4CEE-4C1A-B3A4-78E4190E6167}">
      <dgm:prSet/>
      <dgm:spPr/>
      <dgm:t>
        <a:bodyPr/>
        <a:lstStyle/>
        <a:p>
          <a:r>
            <a:rPr lang="pt-BR" b="0" i="0"/>
            <a:t>Restrições:</a:t>
          </a:r>
          <a:endParaRPr lang="en-US"/>
        </a:p>
      </dgm:t>
    </dgm:pt>
    <dgm:pt modelId="{742F34BC-800A-410F-839C-A3B90E2C6E20}" type="parTrans" cxnId="{E3A8B699-4AE7-4A4E-9E76-C9F3B6508C36}">
      <dgm:prSet/>
      <dgm:spPr/>
      <dgm:t>
        <a:bodyPr/>
        <a:lstStyle/>
        <a:p>
          <a:endParaRPr lang="en-US"/>
        </a:p>
      </dgm:t>
    </dgm:pt>
    <dgm:pt modelId="{73DBA3F4-816F-4D72-A147-B9D1D37461EB}" type="sibTrans" cxnId="{E3A8B699-4AE7-4A4E-9E76-C9F3B6508C36}">
      <dgm:prSet/>
      <dgm:spPr/>
      <dgm:t>
        <a:bodyPr/>
        <a:lstStyle/>
        <a:p>
          <a:endParaRPr lang="en-US"/>
        </a:p>
      </dgm:t>
    </dgm:pt>
    <dgm:pt modelId="{31EAA90B-D1EE-4642-AFB1-42E937BEC25F}">
      <dgm:prSet/>
      <dgm:spPr/>
      <dgm:t>
        <a:bodyPr/>
        <a:lstStyle/>
        <a:p>
          <a:r>
            <a:rPr lang="pt-BR" b="0" i="0"/>
            <a:t>Área Plantada de Trigo + Área Plantada de Milho &lt;= 100</a:t>
          </a:r>
          <a:endParaRPr lang="en-US"/>
        </a:p>
      </dgm:t>
    </dgm:pt>
    <dgm:pt modelId="{504D4140-609A-4B22-A141-AEB8F976A33C}" type="parTrans" cxnId="{613CEAEB-9476-40F8-9E01-F83AD60BAADA}">
      <dgm:prSet/>
      <dgm:spPr/>
      <dgm:t>
        <a:bodyPr/>
        <a:lstStyle/>
        <a:p>
          <a:endParaRPr lang="en-US"/>
        </a:p>
      </dgm:t>
    </dgm:pt>
    <dgm:pt modelId="{A1432CD6-237B-48E5-81AF-B68D1C4AD18C}" type="sibTrans" cxnId="{613CEAEB-9476-40F8-9E01-F83AD60BAADA}">
      <dgm:prSet/>
      <dgm:spPr/>
      <dgm:t>
        <a:bodyPr/>
        <a:lstStyle/>
        <a:p>
          <a:endParaRPr lang="en-US"/>
        </a:p>
      </dgm:t>
    </dgm:pt>
    <dgm:pt modelId="{6EE1CDAA-7502-45F8-A3AE-47C38BC47719}">
      <dgm:prSet/>
      <dgm:spPr/>
      <dgm:t>
        <a:bodyPr/>
        <a:lstStyle/>
        <a:p>
          <a:r>
            <a:rPr lang="pt-BR" b="0" i="0"/>
            <a:t>2 x Área Plantada de Trigo + 3 x Área Plantada de Milho &lt;= 250</a:t>
          </a:r>
          <a:endParaRPr lang="en-US"/>
        </a:p>
      </dgm:t>
    </dgm:pt>
    <dgm:pt modelId="{266027D9-38E0-4400-B014-36B13B54CE9C}" type="parTrans" cxnId="{B05EAF17-3D05-4A1D-AE10-43A5430F03F9}">
      <dgm:prSet/>
      <dgm:spPr/>
      <dgm:t>
        <a:bodyPr/>
        <a:lstStyle/>
        <a:p>
          <a:endParaRPr lang="en-US"/>
        </a:p>
      </dgm:t>
    </dgm:pt>
    <dgm:pt modelId="{3D31B63F-F41F-4BC0-AE06-046A5ABA1898}" type="sibTrans" cxnId="{B05EAF17-3D05-4A1D-AE10-43A5430F03F9}">
      <dgm:prSet/>
      <dgm:spPr/>
      <dgm:t>
        <a:bodyPr/>
        <a:lstStyle/>
        <a:p>
          <a:endParaRPr lang="en-US"/>
        </a:p>
      </dgm:t>
    </dgm:pt>
    <dgm:pt modelId="{418C46A0-2BD4-4777-9AF3-A7DB2E6E26FE}">
      <dgm:prSet/>
      <dgm:spPr/>
      <dgm:t>
        <a:bodyPr/>
        <a:lstStyle/>
        <a:p>
          <a:r>
            <a:rPr lang="pt-BR" b="0" i="0"/>
            <a:t>Todas as células das Áreas Plantadas devem ser valores inteiros não negativos</a:t>
          </a:r>
          <a:endParaRPr lang="en-US"/>
        </a:p>
      </dgm:t>
    </dgm:pt>
    <dgm:pt modelId="{9EE5E38E-8416-4DB9-A15D-9E7EDFD6EA1A}" type="parTrans" cxnId="{FBC53273-6348-4582-82D4-2C114B46A291}">
      <dgm:prSet/>
      <dgm:spPr/>
      <dgm:t>
        <a:bodyPr/>
        <a:lstStyle/>
        <a:p>
          <a:endParaRPr lang="en-US"/>
        </a:p>
      </dgm:t>
    </dgm:pt>
    <dgm:pt modelId="{C31CEF9A-242D-432B-AE6F-3C371ABBAC37}" type="sibTrans" cxnId="{FBC53273-6348-4582-82D4-2C114B46A291}">
      <dgm:prSet/>
      <dgm:spPr/>
      <dgm:t>
        <a:bodyPr/>
        <a:lstStyle/>
        <a:p>
          <a:endParaRPr lang="en-US"/>
        </a:p>
      </dgm:t>
    </dgm:pt>
    <dgm:pt modelId="{85F95598-4A82-46D9-AA6B-409459E8A706}">
      <dgm:prSet/>
      <dgm:spPr/>
      <dgm:t>
        <a:bodyPr/>
        <a:lstStyle/>
        <a:p>
          <a:r>
            <a:rPr lang="pt-BR" b="0" i="0" dirty="0"/>
            <a:t>Clique em Solucionar e o Solver irá mostrar a quantidade de Trigo e Milho que a empresa deve plantar para maximizar o lucro. No exemplo do exercício, a solução seria 25m² de Trigo e 37,5m² de Milho, com um lucro total de R$400.</a:t>
          </a:r>
          <a:endParaRPr lang="en-US" dirty="0"/>
        </a:p>
      </dgm:t>
    </dgm:pt>
    <dgm:pt modelId="{7952CD42-CD3B-4572-9642-EFBD4F69933E}" type="parTrans" cxnId="{7BD76410-B79E-411E-8B86-3F0690811667}">
      <dgm:prSet/>
      <dgm:spPr/>
      <dgm:t>
        <a:bodyPr/>
        <a:lstStyle/>
        <a:p>
          <a:endParaRPr lang="en-US"/>
        </a:p>
      </dgm:t>
    </dgm:pt>
    <dgm:pt modelId="{A14D42BC-F905-412C-BE2F-6D9848D647E2}" type="sibTrans" cxnId="{7BD76410-B79E-411E-8B86-3F0690811667}">
      <dgm:prSet/>
      <dgm:spPr/>
      <dgm:t>
        <a:bodyPr/>
        <a:lstStyle/>
        <a:p>
          <a:endParaRPr lang="en-US"/>
        </a:p>
      </dgm:t>
    </dgm:pt>
    <dgm:pt modelId="{98D6F841-4B7B-4A46-8DD1-A4F780343847}" type="pres">
      <dgm:prSet presAssocID="{4EA4B62F-3379-4F08-84CE-4BEF5F6E0BF7}" presName="Name0" presStyleCnt="0">
        <dgm:presLayoutVars>
          <dgm:dir/>
          <dgm:resizeHandles/>
        </dgm:presLayoutVars>
      </dgm:prSet>
      <dgm:spPr/>
    </dgm:pt>
    <dgm:pt modelId="{2FB457ED-9462-4055-AAA4-E3829A08F017}" type="pres">
      <dgm:prSet presAssocID="{F3341720-F856-4D56-88BE-A115A738F2DD}" presName="compNode" presStyleCnt="0"/>
      <dgm:spPr/>
    </dgm:pt>
    <dgm:pt modelId="{C7123038-A99A-4757-8DA1-83F106248600}" type="pres">
      <dgm:prSet presAssocID="{F3341720-F856-4D56-88BE-A115A738F2DD}" presName="dummyConnPt" presStyleCnt="0"/>
      <dgm:spPr/>
    </dgm:pt>
    <dgm:pt modelId="{A35DD117-812F-4B4F-BE21-5EC2C9D6F9E4}" type="pres">
      <dgm:prSet presAssocID="{F3341720-F856-4D56-88BE-A115A738F2DD}" presName="node" presStyleLbl="node1" presStyleIdx="0" presStyleCnt="16">
        <dgm:presLayoutVars>
          <dgm:bulletEnabled val="1"/>
        </dgm:presLayoutVars>
      </dgm:prSet>
      <dgm:spPr/>
    </dgm:pt>
    <dgm:pt modelId="{BB1B79F0-6C61-427F-805F-115E8C8F67AA}" type="pres">
      <dgm:prSet presAssocID="{683D39A0-741D-49D9-ADB8-31629F1F69F8}" presName="sibTrans" presStyleLbl="bgSibTrans2D1" presStyleIdx="0" presStyleCnt="15"/>
      <dgm:spPr/>
    </dgm:pt>
    <dgm:pt modelId="{1E2FC252-16AB-4D24-AA31-19BBB85C8430}" type="pres">
      <dgm:prSet presAssocID="{B28A8FB9-B9F3-49E7-9FB5-BA45E2FDDFB6}" presName="compNode" presStyleCnt="0"/>
      <dgm:spPr/>
    </dgm:pt>
    <dgm:pt modelId="{CDD48378-6EED-4AB0-BC7A-C2AAF693CA99}" type="pres">
      <dgm:prSet presAssocID="{B28A8FB9-B9F3-49E7-9FB5-BA45E2FDDFB6}" presName="dummyConnPt" presStyleCnt="0"/>
      <dgm:spPr/>
    </dgm:pt>
    <dgm:pt modelId="{1869FA04-910F-475C-B1E7-D62798AD36AA}" type="pres">
      <dgm:prSet presAssocID="{B28A8FB9-B9F3-49E7-9FB5-BA45E2FDDFB6}" presName="node" presStyleLbl="node1" presStyleIdx="1" presStyleCnt="16">
        <dgm:presLayoutVars>
          <dgm:bulletEnabled val="1"/>
        </dgm:presLayoutVars>
      </dgm:prSet>
      <dgm:spPr/>
    </dgm:pt>
    <dgm:pt modelId="{89FC3847-AE3E-4F98-9A56-AAC38C736A94}" type="pres">
      <dgm:prSet presAssocID="{103596A7-4B17-4EF5-A096-E1FA89599A13}" presName="sibTrans" presStyleLbl="bgSibTrans2D1" presStyleIdx="1" presStyleCnt="15"/>
      <dgm:spPr/>
    </dgm:pt>
    <dgm:pt modelId="{947542B4-2D0F-4B9D-87F5-BEAF8AF1E636}" type="pres">
      <dgm:prSet presAssocID="{59423AE6-3551-4746-9A24-8B55E0BC2304}" presName="compNode" presStyleCnt="0"/>
      <dgm:spPr/>
    </dgm:pt>
    <dgm:pt modelId="{53D2A247-2313-4BB8-95D2-0CA57E52F57D}" type="pres">
      <dgm:prSet presAssocID="{59423AE6-3551-4746-9A24-8B55E0BC2304}" presName="dummyConnPt" presStyleCnt="0"/>
      <dgm:spPr/>
    </dgm:pt>
    <dgm:pt modelId="{54C3D781-72CE-4E76-8087-4C704E201576}" type="pres">
      <dgm:prSet presAssocID="{59423AE6-3551-4746-9A24-8B55E0BC2304}" presName="node" presStyleLbl="node1" presStyleIdx="2" presStyleCnt="16">
        <dgm:presLayoutVars>
          <dgm:bulletEnabled val="1"/>
        </dgm:presLayoutVars>
      </dgm:prSet>
      <dgm:spPr/>
    </dgm:pt>
    <dgm:pt modelId="{43D96E67-515D-47B1-8517-84BE51ABB520}" type="pres">
      <dgm:prSet presAssocID="{1170D335-9A76-4FF8-9266-C5D7F94CA822}" presName="sibTrans" presStyleLbl="bgSibTrans2D1" presStyleIdx="2" presStyleCnt="15"/>
      <dgm:spPr/>
    </dgm:pt>
    <dgm:pt modelId="{9056EFAE-C4ED-4B20-A93A-B8FD5924D306}" type="pres">
      <dgm:prSet presAssocID="{3348ACE9-D2E8-4805-89AE-7B91B3C04CE2}" presName="compNode" presStyleCnt="0"/>
      <dgm:spPr/>
    </dgm:pt>
    <dgm:pt modelId="{2E91423F-F427-4907-BFB8-6A44717A04D2}" type="pres">
      <dgm:prSet presAssocID="{3348ACE9-D2E8-4805-89AE-7B91B3C04CE2}" presName="dummyConnPt" presStyleCnt="0"/>
      <dgm:spPr/>
    </dgm:pt>
    <dgm:pt modelId="{DAA01034-8DBE-444A-A70D-7BD706AE4D52}" type="pres">
      <dgm:prSet presAssocID="{3348ACE9-D2E8-4805-89AE-7B91B3C04CE2}" presName="node" presStyleLbl="node1" presStyleIdx="3" presStyleCnt="16">
        <dgm:presLayoutVars>
          <dgm:bulletEnabled val="1"/>
        </dgm:presLayoutVars>
      </dgm:prSet>
      <dgm:spPr/>
    </dgm:pt>
    <dgm:pt modelId="{5B877D8F-AFBC-43A9-BB76-2C80106DB69A}" type="pres">
      <dgm:prSet presAssocID="{0C5947B2-8094-4D3E-97E5-830807968BEE}" presName="sibTrans" presStyleLbl="bgSibTrans2D1" presStyleIdx="3" presStyleCnt="15"/>
      <dgm:spPr/>
    </dgm:pt>
    <dgm:pt modelId="{6CD7D4F9-3382-43EC-B668-8989965941F3}" type="pres">
      <dgm:prSet presAssocID="{AB833E8E-84EF-469C-BCFF-A4A2AFE5F348}" presName="compNode" presStyleCnt="0"/>
      <dgm:spPr/>
    </dgm:pt>
    <dgm:pt modelId="{0739FE3A-7AAE-4FB2-9AC6-B2F968BC8015}" type="pres">
      <dgm:prSet presAssocID="{AB833E8E-84EF-469C-BCFF-A4A2AFE5F348}" presName="dummyConnPt" presStyleCnt="0"/>
      <dgm:spPr/>
    </dgm:pt>
    <dgm:pt modelId="{D968A3A3-6F6E-423E-AEAC-8C392075685C}" type="pres">
      <dgm:prSet presAssocID="{AB833E8E-84EF-469C-BCFF-A4A2AFE5F348}" presName="node" presStyleLbl="node1" presStyleIdx="4" presStyleCnt="16">
        <dgm:presLayoutVars>
          <dgm:bulletEnabled val="1"/>
        </dgm:presLayoutVars>
      </dgm:prSet>
      <dgm:spPr/>
    </dgm:pt>
    <dgm:pt modelId="{E8F607D5-42E3-4441-94BD-1F91671B83E7}" type="pres">
      <dgm:prSet presAssocID="{E3A66F76-B8B6-4859-B10C-EBB93FBBE679}" presName="sibTrans" presStyleLbl="bgSibTrans2D1" presStyleIdx="4" presStyleCnt="15"/>
      <dgm:spPr/>
    </dgm:pt>
    <dgm:pt modelId="{59C2D758-836B-4AEC-A8E5-BAC9D9D24262}" type="pres">
      <dgm:prSet presAssocID="{37AA3939-90B1-4F8C-BDDA-CDA5B101A6FC}" presName="compNode" presStyleCnt="0"/>
      <dgm:spPr/>
    </dgm:pt>
    <dgm:pt modelId="{6F515654-0AB8-4965-AA0D-DABDB6DD0CAB}" type="pres">
      <dgm:prSet presAssocID="{37AA3939-90B1-4F8C-BDDA-CDA5B101A6FC}" presName="dummyConnPt" presStyleCnt="0"/>
      <dgm:spPr/>
    </dgm:pt>
    <dgm:pt modelId="{73BFC3DA-6FDE-4BD2-8F18-F8BAAF10350A}" type="pres">
      <dgm:prSet presAssocID="{37AA3939-90B1-4F8C-BDDA-CDA5B101A6FC}" presName="node" presStyleLbl="node1" presStyleIdx="5" presStyleCnt="16">
        <dgm:presLayoutVars>
          <dgm:bulletEnabled val="1"/>
        </dgm:presLayoutVars>
      </dgm:prSet>
      <dgm:spPr/>
    </dgm:pt>
    <dgm:pt modelId="{3A5AB2BB-A137-402F-B88E-E4F16A3AA208}" type="pres">
      <dgm:prSet presAssocID="{70819B58-A6B7-4DCB-AB71-E9F084026686}" presName="sibTrans" presStyleLbl="bgSibTrans2D1" presStyleIdx="5" presStyleCnt="15"/>
      <dgm:spPr/>
    </dgm:pt>
    <dgm:pt modelId="{A05B3B8B-6034-4450-9B0B-0AE235E739AA}" type="pres">
      <dgm:prSet presAssocID="{07A92207-5301-4E84-8765-C2E9409AB156}" presName="compNode" presStyleCnt="0"/>
      <dgm:spPr/>
    </dgm:pt>
    <dgm:pt modelId="{A177174A-9C28-446F-844E-04F432D8B638}" type="pres">
      <dgm:prSet presAssocID="{07A92207-5301-4E84-8765-C2E9409AB156}" presName="dummyConnPt" presStyleCnt="0"/>
      <dgm:spPr/>
    </dgm:pt>
    <dgm:pt modelId="{39A28CED-81EA-4161-AFFC-8C460BA244C2}" type="pres">
      <dgm:prSet presAssocID="{07A92207-5301-4E84-8765-C2E9409AB156}" presName="node" presStyleLbl="node1" presStyleIdx="6" presStyleCnt="16">
        <dgm:presLayoutVars>
          <dgm:bulletEnabled val="1"/>
        </dgm:presLayoutVars>
      </dgm:prSet>
      <dgm:spPr/>
    </dgm:pt>
    <dgm:pt modelId="{D8094CFC-B45F-476E-95FA-F82445A8BCF0}" type="pres">
      <dgm:prSet presAssocID="{12035619-D4E7-42F9-A86C-D98C5ECC0342}" presName="sibTrans" presStyleLbl="bgSibTrans2D1" presStyleIdx="6" presStyleCnt="15"/>
      <dgm:spPr/>
    </dgm:pt>
    <dgm:pt modelId="{3773B5FA-66B6-4640-861B-AA7F36677F32}" type="pres">
      <dgm:prSet presAssocID="{1BC0249B-318D-40CC-AF10-B615D7CC3BE4}" presName="compNode" presStyleCnt="0"/>
      <dgm:spPr/>
    </dgm:pt>
    <dgm:pt modelId="{7ADE0035-A820-4970-A093-A2D7FEF2D5BF}" type="pres">
      <dgm:prSet presAssocID="{1BC0249B-318D-40CC-AF10-B615D7CC3BE4}" presName="dummyConnPt" presStyleCnt="0"/>
      <dgm:spPr/>
    </dgm:pt>
    <dgm:pt modelId="{12DCCD1A-CFF9-4B79-A8B8-1B0B1A0C45FF}" type="pres">
      <dgm:prSet presAssocID="{1BC0249B-318D-40CC-AF10-B615D7CC3BE4}" presName="node" presStyleLbl="node1" presStyleIdx="7" presStyleCnt="16">
        <dgm:presLayoutVars>
          <dgm:bulletEnabled val="1"/>
        </dgm:presLayoutVars>
      </dgm:prSet>
      <dgm:spPr/>
    </dgm:pt>
    <dgm:pt modelId="{5E47A09E-4248-45C8-B9D2-3FAC745810F3}" type="pres">
      <dgm:prSet presAssocID="{F6F1ED8B-5D60-4736-B05D-ECD221F68927}" presName="sibTrans" presStyleLbl="bgSibTrans2D1" presStyleIdx="7" presStyleCnt="15"/>
      <dgm:spPr/>
    </dgm:pt>
    <dgm:pt modelId="{4911EDF9-D1C0-4832-9EA3-72B98AE3072D}" type="pres">
      <dgm:prSet presAssocID="{531ECB5D-51A1-48F5-8632-0798A63D0D40}" presName="compNode" presStyleCnt="0"/>
      <dgm:spPr/>
    </dgm:pt>
    <dgm:pt modelId="{1BAF5C53-4392-4AB9-87B7-24750C93F7EB}" type="pres">
      <dgm:prSet presAssocID="{531ECB5D-51A1-48F5-8632-0798A63D0D40}" presName="dummyConnPt" presStyleCnt="0"/>
      <dgm:spPr/>
    </dgm:pt>
    <dgm:pt modelId="{FBFA4DF8-33E2-44D7-A30E-8001BB6F9960}" type="pres">
      <dgm:prSet presAssocID="{531ECB5D-51A1-48F5-8632-0798A63D0D40}" presName="node" presStyleLbl="node1" presStyleIdx="8" presStyleCnt="16">
        <dgm:presLayoutVars>
          <dgm:bulletEnabled val="1"/>
        </dgm:presLayoutVars>
      </dgm:prSet>
      <dgm:spPr/>
    </dgm:pt>
    <dgm:pt modelId="{C1209A89-DDF3-4FC2-8A49-E71FFE6F46C4}" type="pres">
      <dgm:prSet presAssocID="{4CBD1781-3942-45D6-B088-903DB32579AF}" presName="sibTrans" presStyleLbl="bgSibTrans2D1" presStyleIdx="8" presStyleCnt="15"/>
      <dgm:spPr/>
    </dgm:pt>
    <dgm:pt modelId="{04D1476D-8154-46CD-9A34-64B5744E04D0}" type="pres">
      <dgm:prSet presAssocID="{349C4322-8137-4194-8F5B-92230D68D60A}" presName="compNode" presStyleCnt="0"/>
      <dgm:spPr/>
    </dgm:pt>
    <dgm:pt modelId="{AC068DFE-D9D2-4337-9989-E6A9CAE6FF4A}" type="pres">
      <dgm:prSet presAssocID="{349C4322-8137-4194-8F5B-92230D68D60A}" presName="dummyConnPt" presStyleCnt="0"/>
      <dgm:spPr/>
    </dgm:pt>
    <dgm:pt modelId="{62869A5A-2F21-4C7D-B434-B349C387B127}" type="pres">
      <dgm:prSet presAssocID="{349C4322-8137-4194-8F5B-92230D68D60A}" presName="node" presStyleLbl="node1" presStyleIdx="9" presStyleCnt="16">
        <dgm:presLayoutVars>
          <dgm:bulletEnabled val="1"/>
        </dgm:presLayoutVars>
      </dgm:prSet>
      <dgm:spPr/>
    </dgm:pt>
    <dgm:pt modelId="{34E55E69-FA6A-4201-A33B-0B63CBDC062E}" type="pres">
      <dgm:prSet presAssocID="{92A64F0D-D134-4157-AC77-32E6AB31A312}" presName="sibTrans" presStyleLbl="bgSibTrans2D1" presStyleIdx="9" presStyleCnt="15"/>
      <dgm:spPr/>
    </dgm:pt>
    <dgm:pt modelId="{A7FD8ACC-C0C6-4154-ACF6-ACD9B9F57914}" type="pres">
      <dgm:prSet presAssocID="{1B5973F5-B0EF-4DF6-AE9C-ACA6520A33F0}" presName="compNode" presStyleCnt="0"/>
      <dgm:spPr/>
    </dgm:pt>
    <dgm:pt modelId="{CB066ABE-F5A8-4AF2-8257-38C990715BF1}" type="pres">
      <dgm:prSet presAssocID="{1B5973F5-B0EF-4DF6-AE9C-ACA6520A33F0}" presName="dummyConnPt" presStyleCnt="0"/>
      <dgm:spPr/>
    </dgm:pt>
    <dgm:pt modelId="{32FB6FDE-6161-4233-B079-4EF302D0A504}" type="pres">
      <dgm:prSet presAssocID="{1B5973F5-B0EF-4DF6-AE9C-ACA6520A33F0}" presName="node" presStyleLbl="node1" presStyleIdx="10" presStyleCnt="16">
        <dgm:presLayoutVars>
          <dgm:bulletEnabled val="1"/>
        </dgm:presLayoutVars>
      </dgm:prSet>
      <dgm:spPr/>
    </dgm:pt>
    <dgm:pt modelId="{3FA24AC9-2202-42EA-8150-E62B237F227F}" type="pres">
      <dgm:prSet presAssocID="{BDF44126-215A-4452-8F85-EBA1D8ED5328}" presName="sibTrans" presStyleLbl="bgSibTrans2D1" presStyleIdx="10" presStyleCnt="15"/>
      <dgm:spPr/>
    </dgm:pt>
    <dgm:pt modelId="{C121B804-F7AD-4EF2-AEF6-E38C231966A5}" type="pres">
      <dgm:prSet presAssocID="{13744DCC-D557-4DA9-BE67-C66BE21C42B0}" presName="compNode" presStyleCnt="0"/>
      <dgm:spPr/>
    </dgm:pt>
    <dgm:pt modelId="{9DAF2B39-D342-4F5A-89E4-17F38087AAD8}" type="pres">
      <dgm:prSet presAssocID="{13744DCC-D557-4DA9-BE67-C66BE21C42B0}" presName="dummyConnPt" presStyleCnt="0"/>
      <dgm:spPr/>
    </dgm:pt>
    <dgm:pt modelId="{CB714B87-DD1C-4350-AD48-33041A7F0D6A}" type="pres">
      <dgm:prSet presAssocID="{13744DCC-D557-4DA9-BE67-C66BE21C42B0}" presName="node" presStyleLbl="node1" presStyleIdx="11" presStyleCnt="16">
        <dgm:presLayoutVars>
          <dgm:bulletEnabled val="1"/>
        </dgm:presLayoutVars>
      </dgm:prSet>
      <dgm:spPr/>
    </dgm:pt>
    <dgm:pt modelId="{4EEC4EF8-2CC4-4FFF-82C9-6A38972F92E9}" type="pres">
      <dgm:prSet presAssocID="{E326221F-10A9-4EA6-BBA7-2B3155C5BBA3}" presName="sibTrans" presStyleLbl="bgSibTrans2D1" presStyleIdx="11" presStyleCnt="15"/>
      <dgm:spPr/>
    </dgm:pt>
    <dgm:pt modelId="{8D38DFCB-63E7-446D-A1E8-5B1ABAFA2F83}" type="pres">
      <dgm:prSet presAssocID="{7941720A-4CEE-4C1A-B3A4-78E4190E6167}" presName="compNode" presStyleCnt="0"/>
      <dgm:spPr/>
    </dgm:pt>
    <dgm:pt modelId="{92AC66DE-E38E-430F-9C06-A705F59919C1}" type="pres">
      <dgm:prSet presAssocID="{7941720A-4CEE-4C1A-B3A4-78E4190E6167}" presName="dummyConnPt" presStyleCnt="0"/>
      <dgm:spPr/>
    </dgm:pt>
    <dgm:pt modelId="{6EE17EB5-A3C5-450F-8A6E-E86A0741650B}" type="pres">
      <dgm:prSet presAssocID="{7941720A-4CEE-4C1A-B3A4-78E4190E6167}" presName="node" presStyleLbl="node1" presStyleIdx="12" presStyleCnt="16">
        <dgm:presLayoutVars>
          <dgm:bulletEnabled val="1"/>
        </dgm:presLayoutVars>
      </dgm:prSet>
      <dgm:spPr/>
    </dgm:pt>
    <dgm:pt modelId="{84945B72-A54A-4EC8-933D-66F6DFAF77EC}" type="pres">
      <dgm:prSet presAssocID="{73DBA3F4-816F-4D72-A147-B9D1D37461EB}" presName="sibTrans" presStyleLbl="bgSibTrans2D1" presStyleIdx="12" presStyleCnt="15"/>
      <dgm:spPr/>
    </dgm:pt>
    <dgm:pt modelId="{66F97105-EFFB-4B82-93E0-9B6044E61FCC}" type="pres">
      <dgm:prSet presAssocID="{6EE1CDAA-7502-45F8-A3AE-47C38BC47719}" presName="compNode" presStyleCnt="0"/>
      <dgm:spPr/>
    </dgm:pt>
    <dgm:pt modelId="{ADF7FD64-A13B-4310-B130-C614DF24500E}" type="pres">
      <dgm:prSet presAssocID="{6EE1CDAA-7502-45F8-A3AE-47C38BC47719}" presName="dummyConnPt" presStyleCnt="0"/>
      <dgm:spPr/>
    </dgm:pt>
    <dgm:pt modelId="{F8EDCA8E-7A63-4789-B355-C01895910C1C}" type="pres">
      <dgm:prSet presAssocID="{6EE1CDAA-7502-45F8-A3AE-47C38BC47719}" presName="node" presStyleLbl="node1" presStyleIdx="13" presStyleCnt="16">
        <dgm:presLayoutVars>
          <dgm:bulletEnabled val="1"/>
        </dgm:presLayoutVars>
      </dgm:prSet>
      <dgm:spPr/>
    </dgm:pt>
    <dgm:pt modelId="{B474E26A-2429-4351-9744-64B55667673D}" type="pres">
      <dgm:prSet presAssocID="{3D31B63F-F41F-4BC0-AE06-046A5ABA1898}" presName="sibTrans" presStyleLbl="bgSibTrans2D1" presStyleIdx="13" presStyleCnt="15"/>
      <dgm:spPr/>
    </dgm:pt>
    <dgm:pt modelId="{34A6A0A3-F10B-46BF-8DA1-F4BEB48C3424}" type="pres">
      <dgm:prSet presAssocID="{418C46A0-2BD4-4777-9AF3-A7DB2E6E26FE}" presName="compNode" presStyleCnt="0"/>
      <dgm:spPr/>
    </dgm:pt>
    <dgm:pt modelId="{FFAF67BD-07BA-4445-9257-51A5A73F13D3}" type="pres">
      <dgm:prSet presAssocID="{418C46A0-2BD4-4777-9AF3-A7DB2E6E26FE}" presName="dummyConnPt" presStyleCnt="0"/>
      <dgm:spPr/>
    </dgm:pt>
    <dgm:pt modelId="{4FC6469F-B225-4CEC-A497-1E96E8039ADA}" type="pres">
      <dgm:prSet presAssocID="{418C46A0-2BD4-4777-9AF3-A7DB2E6E26FE}" presName="node" presStyleLbl="node1" presStyleIdx="14" presStyleCnt="16">
        <dgm:presLayoutVars>
          <dgm:bulletEnabled val="1"/>
        </dgm:presLayoutVars>
      </dgm:prSet>
      <dgm:spPr/>
    </dgm:pt>
    <dgm:pt modelId="{F92AA7C8-4E54-4C0D-BB15-03042764CF89}" type="pres">
      <dgm:prSet presAssocID="{C31CEF9A-242D-432B-AE6F-3C371ABBAC37}" presName="sibTrans" presStyleLbl="bgSibTrans2D1" presStyleIdx="14" presStyleCnt="15"/>
      <dgm:spPr/>
    </dgm:pt>
    <dgm:pt modelId="{CB802737-8301-47E9-A17E-6D7E224D6714}" type="pres">
      <dgm:prSet presAssocID="{85F95598-4A82-46D9-AA6B-409459E8A706}" presName="compNode" presStyleCnt="0"/>
      <dgm:spPr/>
    </dgm:pt>
    <dgm:pt modelId="{0D5B6B34-4E6A-474E-9E11-4BD6AECE16A5}" type="pres">
      <dgm:prSet presAssocID="{85F95598-4A82-46D9-AA6B-409459E8A706}" presName="dummyConnPt" presStyleCnt="0"/>
      <dgm:spPr/>
    </dgm:pt>
    <dgm:pt modelId="{DBE059BE-9A84-4047-A4EF-49D4E0768C9C}" type="pres">
      <dgm:prSet presAssocID="{85F95598-4A82-46D9-AA6B-409459E8A706}" presName="node" presStyleLbl="node1" presStyleIdx="15" presStyleCnt="16">
        <dgm:presLayoutVars>
          <dgm:bulletEnabled val="1"/>
        </dgm:presLayoutVars>
      </dgm:prSet>
      <dgm:spPr/>
    </dgm:pt>
  </dgm:ptLst>
  <dgm:cxnLst>
    <dgm:cxn modelId="{0E241304-D623-4B0B-A64F-DFA40D34D864}" type="presOf" srcId="{3D31B63F-F41F-4BC0-AE06-046A5ABA1898}" destId="{B474E26A-2429-4351-9744-64B55667673D}" srcOrd="0" destOrd="0" presId="urn:microsoft.com/office/officeart/2005/8/layout/bProcess4"/>
    <dgm:cxn modelId="{524D7709-9473-4DF9-8CEE-AA8F947752BD}" srcId="{4EA4B62F-3379-4F08-84CE-4BEF5F6E0BF7}" destId="{07A92207-5301-4E84-8765-C2E9409AB156}" srcOrd="6" destOrd="0" parTransId="{C44F7D77-DD37-4FFE-BE64-D7DD40CF592E}" sibTransId="{12035619-D4E7-42F9-A86C-D98C5ECC0342}"/>
    <dgm:cxn modelId="{7BD76410-B79E-411E-8B86-3F0690811667}" srcId="{4EA4B62F-3379-4F08-84CE-4BEF5F6E0BF7}" destId="{85F95598-4A82-46D9-AA6B-409459E8A706}" srcOrd="15" destOrd="0" parTransId="{7952CD42-CD3B-4572-9642-EFBD4F69933E}" sibTransId="{A14D42BC-F905-412C-BE2F-6D9848D647E2}"/>
    <dgm:cxn modelId="{72641214-9F2B-44E3-BC85-CB7E2E38C47D}" srcId="{4EA4B62F-3379-4F08-84CE-4BEF5F6E0BF7}" destId="{13744DCC-D557-4DA9-BE67-C66BE21C42B0}" srcOrd="11" destOrd="0" parTransId="{C511BAF7-BF3D-4205-A0E7-97F3FA0C4DB2}" sibTransId="{E326221F-10A9-4EA6-BBA7-2B3155C5BBA3}"/>
    <dgm:cxn modelId="{86824A14-9174-418C-9905-3E9AD24EF9E7}" type="presOf" srcId="{7941720A-4CEE-4C1A-B3A4-78E4190E6167}" destId="{6EE17EB5-A3C5-450F-8A6E-E86A0741650B}" srcOrd="0" destOrd="0" presId="urn:microsoft.com/office/officeart/2005/8/layout/bProcess4"/>
    <dgm:cxn modelId="{B05EAF17-3D05-4A1D-AE10-43A5430F03F9}" srcId="{4EA4B62F-3379-4F08-84CE-4BEF5F6E0BF7}" destId="{6EE1CDAA-7502-45F8-A3AE-47C38BC47719}" srcOrd="13" destOrd="0" parTransId="{266027D9-38E0-4400-B014-36B13B54CE9C}" sibTransId="{3D31B63F-F41F-4BC0-AE06-046A5ABA1898}"/>
    <dgm:cxn modelId="{643C1D1A-71AB-48C2-A8BA-71C38EEDB689}" type="presOf" srcId="{4EA4B62F-3379-4F08-84CE-4BEF5F6E0BF7}" destId="{98D6F841-4B7B-4A46-8DD1-A4F780343847}" srcOrd="0" destOrd="0" presId="urn:microsoft.com/office/officeart/2005/8/layout/bProcess4"/>
    <dgm:cxn modelId="{63A6F41B-4ED8-4886-9A15-4EBBCA1A53E3}" type="presOf" srcId="{1170D335-9A76-4FF8-9266-C5D7F94CA822}" destId="{43D96E67-515D-47B1-8517-84BE51ABB520}" srcOrd="0" destOrd="0" presId="urn:microsoft.com/office/officeart/2005/8/layout/bProcess4"/>
    <dgm:cxn modelId="{418BD71E-087A-44EE-9692-6944C308EF74}" srcId="{4EA4B62F-3379-4F08-84CE-4BEF5F6E0BF7}" destId="{AB833E8E-84EF-469C-BCFF-A4A2AFE5F348}" srcOrd="4" destOrd="0" parTransId="{8A795CC0-5278-45BB-8F02-A9E95190921C}" sibTransId="{E3A66F76-B8B6-4859-B10C-EBB93FBBE679}"/>
    <dgm:cxn modelId="{3B1B8428-529E-468B-8B1D-3B0FA1CCE86B}" type="presOf" srcId="{4CBD1781-3942-45D6-B088-903DB32579AF}" destId="{C1209A89-DDF3-4FC2-8A49-E71FFE6F46C4}" srcOrd="0" destOrd="0" presId="urn:microsoft.com/office/officeart/2005/8/layout/bProcess4"/>
    <dgm:cxn modelId="{DAF3722E-2748-485C-8508-A8107FEC1314}" type="presOf" srcId="{531ECB5D-51A1-48F5-8632-0798A63D0D40}" destId="{FBFA4DF8-33E2-44D7-A30E-8001BB6F9960}" srcOrd="0" destOrd="0" presId="urn:microsoft.com/office/officeart/2005/8/layout/bProcess4"/>
    <dgm:cxn modelId="{894D433C-3A51-4360-9D7A-43789615D675}" type="presOf" srcId="{683D39A0-741D-49D9-ADB8-31629F1F69F8}" destId="{BB1B79F0-6C61-427F-805F-115E8C8F67AA}" srcOrd="0" destOrd="0" presId="urn:microsoft.com/office/officeart/2005/8/layout/bProcess4"/>
    <dgm:cxn modelId="{2519D93E-5CB9-47B5-A2E2-4D20761ACF10}" type="presOf" srcId="{31EAA90B-D1EE-4642-AFB1-42E937BEC25F}" destId="{6EE17EB5-A3C5-450F-8A6E-E86A0741650B}" srcOrd="0" destOrd="1" presId="urn:microsoft.com/office/officeart/2005/8/layout/bProcess4"/>
    <dgm:cxn modelId="{9460885F-EDE1-4E8C-B514-D23490F72010}" type="presOf" srcId="{418C46A0-2BD4-4777-9AF3-A7DB2E6E26FE}" destId="{4FC6469F-B225-4CEC-A497-1E96E8039ADA}" srcOrd="0" destOrd="0" presId="urn:microsoft.com/office/officeart/2005/8/layout/bProcess4"/>
    <dgm:cxn modelId="{507B1541-CE8E-4E3D-A58E-2B0C33520CCA}" type="presOf" srcId="{70819B58-A6B7-4DCB-AB71-E9F084026686}" destId="{3A5AB2BB-A137-402F-B88E-E4F16A3AA208}" srcOrd="0" destOrd="0" presId="urn:microsoft.com/office/officeart/2005/8/layout/bProcess4"/>
    <dgm:cxn modelId="{89482864-CF89-480A-8A8C-2FCA4FFAB02B}" srcId="{4EA4B62F-3379-4F08-84CE-4BEF5F6E0BF7}" destId="{59423AE6-3551-4746-9A24-8B55E0BC2304}" srcOrd="2" destOrd="0" parTransId="{7D9A9B32-EA4C-4975-B712-CA98E8E23232}" sibTransId="{1170D335-9A76-4FF8-9266-C5D7F94CA822}"/>
    <dgm:cxn modelId="{C085A26B-D200-44A2-A998-F7548CCC0ADB}" type="presOf" srcId="{59423AE6-3551-4746-9A24-8B55E0BC2304}" destId="{54C3D781-72CE-4E76-8087-4C704E201576}" srcOrd="0" destOrd="0" presId="urn:microsoft.com/office/officeart/2005/8/layout/bProcess4"/>
    <dgm:cxn modelId="{7657D56D-1393-400D-ADC4-31D3F76C2963}" type="presOf" srcId="{6EE1CDAA-7502-45F8-A3AE-47C38BC47719}" destId="{F8EDCA8E-7A63-4789-B355-C01895910C1C}" srcOrd="0" destOrd="0" presId="urn:microsoft.com/office/officeart/2005/8/layout/bProcess4"/>
    <dgm:cxn modelId="{37B2C24E-6BC9-4ED0-88DB-9AF5420AE753}" srcId="{4EA4B62F-3379-4F08-84CE-4BEF5F6E0BF7}" destId="{B28A8FB9-B9F3-49E7-9FB5-BA45E2FDDFB6}" srcOrd="1" destOrd="0" parTransId="{A43E04A0-9A38-4C96-9D19-5E062680EE8B}" sibTransId="{103596A7-4B17-4EF5-A096-E1FA89599A13}"/>
    <dgm:cxn modelId="{6C51174F-8FA5-4D6D-82F7-2274F94E9326}" type="presOf" srcId="{37AA3939-90B1-4F8C-BDDA-CDA5B101A6FC}" destId="{73BFC3DA-6FDE-4BD2-8F18-F8BAAF10350A}" srcOrd="0" destOrd="0" presId="urn:microsoft.com/office/officeart/2005/8/layout/bProcess4"/>
    <dgm:cxn modelId="{6107AC50-25B2-4315-8A98-4A3234718519}" type="presOf" srcId="{B28A8FB9-B9F3-49E7-9FB5-BA45E2FDDFB6}" destId="{1869FA04-910F-475C-B1E7-D62798AD36AA}" srcOrd="0" destOrd="0" presId="urn:microsoft.com/office/officeart/2005/8/layout/bProcess4"/>
    <dgm:cxn modelId="{FBC53273-6348-4582-82D4-2C114B46A291}" srcId="{4EA4B62F-3379-4F08-84CE-4BEF5F6E0BF7}" destId="{418C46A0-2BD4-4777-9AF3-A7DB2E6E26FE}" srcOrd="14" destOrd="0" parTransId="{9EE5E38E-8416-4DB9-A15D-9E7EDFD6EA1A}" sibTransId="{C31CEF9A-242D-432B-AE6F-3C371ABBAC37}"/>
    <dgm:cxn modelId="{C9256154-6DA1-4ACE-B8F7-5408822F2A9B}" srcId="{4EA4B62F-3379-4F08-84CE-4BEF5F6E0BF7}" destId="{1BC0249B-318D-40CC-AF10-B615D7CC3BE4}" srcOrd="7" destOrd="0" parTransId="{8ED06DEB-0EC1-462A-94B9-6DDCA5D4B431}" sibTransId="{F6F1ED8B-5D60-4736-B05D-ECD221F68927}"/>
    <dgm:cxn modelId="{204EB054-DEFB-4A79-A709-3A444C290324}" type="presOf" srcId="{07A92207-5301-4E84-8765-C2E9409AB156}" destId="{39A28CED-81EA-4161-AFFC-8C460BA244C2}" srcOrd="0" destOrd="0" presId="urn:microsoft.com/office/officeart/2005/8/layout/bProcess4"/>
    <dgm:cxn modelId="{D75D1075-FFEE-41C2-A328-0189E8936A4B}" type="presOf" srcId="{1B5973F5-B0EF-4DF6-AE9C-ACA6520A33F0}" destId="{32FB6FDE-6161-4233-B079-4EF302D0A504}" srcOrd="0" destOrd="0" presId="urn:microsoft.com/office/officeart/2005/8/layout/bProcess4"/>
    <dgm:cxn modelId="{A27D1375-7F30-41C0-AE76-A4F126C0714C}" srcId="{4EA4B62F-3379-4F08-84CE-4BEF5F6E0BF7}" destId="{349C4322-8137-4194-8F5B-92230D68D60A}" srcOrd="9" destOrd="0" parTransId="{38C5597E-B593-4075-8E23-024FD649E9AD}" sibTransId="{92A64F0D-D134-4157-AC77-32E6AB31A312}"/>
    <dgm:cxn modelId="{472B9F55-9339-4C44-916E-062CF1926213}" type="presOf" srcId="{F3341720-F856-4D56-88BE-A115A738F2DD}" destId="{A35DD117-812F-4B4F-BE21-5EC2C9D6F9E4}" srcOrd="0" destOrd="0" presId="urn:microsoft.com/office/officeart/2005/8/layout/bProcess4"/>
    <dgm:cxn modelId="{04AB0256-9D21-43C9-BE5C-7EA7A160EDF4}" srcId="{4EA4B62F-3379-4F08-84CE-4BEF5F6E0BF7}" destId="{3348ACE9-D2E8-4805-89AE-7B91B3C04CE2}" srcOrd="3" destOrd="0" parTransId="{7718A303-1627-4EE4-921D-322DBDA2C7B3}" sibTransId="{0C5947B2-8094-4D3E-97E5-830807968BEE}"/>
    <dgm:cxn modelId="{D01BBD59-32B7-437B-9392-45BF7A950BCC}" type="presOf" srcId="{13744DCC-D557-4DA9-BE67-C66BE21C42B0}" destId="{CB714B87-DD1C-4350-AD48-33041A7F0D6A}" srcOrd="0" destOrd="0" presId="urn:microsoft.com/office/officeart/2005/8/layout/bProcess4"/>
    <dgm:cxn modelId="{8798867C-F868-4B9A-A757-92812A929C4E}" type="presOf" srcId="{12035619-D4E7-42F9-A86C-D98C5ECC0342}" destId="{D8094CFC-B45F-476E-95FA-F82445A8BCF0}" srcOrd="0" destOrd="0" presId="urn:microsoft.com/office/officeart/2005/8/layout/bProcess4"/>
    <dgm:cxn modelId="{202FEC86-4C80-4BD1-AA5B-DE8AE2D1F3F1}" type="presOf" srcId="{E326221F-10A9-4EA6-BBA7-2B3155C5BBA3}" destId="{4EEC4EF8-2CC4-4FFF-82C9-6A38972F92E9}" srcOrd="0" destOrd="0" presId="urn:microsoft.com/office/officeart/2005/8/layout/bProcess4"/>
    <dgm:cxn modelId="{D427DF8C-D61E-4017-B9C1-EE35583F24F4}" type="presOf" srcId="{AB833E8E-84EF-469C-BCFF-A4A2AFE5F348}" destId="{D968A3A3-6F6E-423E-AEAC-8C392075685C}" srcOrd="0" destOrd="0" presId="urn:microsoft.com/office/officeart/2005/8/layout/bProcess4"/>
    <dgm:cxn modelId="{0BAB678E-FC78-4FA4-A4EC-FC1CB3376633}" type="presOf" srcId="{73DBA3F4-816F-4D72-A147-B9D1D37461EB}" destId="{84945B72-A54A-4EC8-933D-66F6DFAF77EC}" srcOrd="0" destOrd="0" presId="urn:microsoft.com/office/officeart/2005/8/layout/bProcess4"/>
    <dgm:cxn modelId="{E3A8B699-4AE7-4A4E-9E76-C9F3B6508C36}" srcId="{4EA4B62F-3379-4F08-84CE-4BEF5F6E0BF7}" destId="{7941720A-4CEE-4C1A-B3A4-78E4190E6167}" srcOrd="12" destOrd="0" parTransId="{742F34BC-800A-410F-839C-A3B90E2C6E20}" sibTransId="{73DBA3F4-816F-4D72-A147-B9D1D37461EB}"/>
    <dgm:cxn modelId="{52501FA1-33D5-4AC7-9FC1-6C91A5F5FAB3}" srcId="{4EA4B62F-3379-4F08-84CE-4BEF5F6E0BF7}" destId="{1B5973F5-B0EF-4DF6-AE9C-ACA6520A33F0}" srcOrd="10" destOrd="0" parTransId="{7518DF12-D3E6-44E8-B3BD-777FDE4E3BBB}" sibTransId="{BDF44126-215A-4452-8F85-EBA1D8ED5328}"/>
    <dgm:cxn modelId="{6380A4A4-0AD7-43CA-840E-E11E0435482C}" type="presOf" srcId="{92A64F0D-D134-4157-AC77-32E6AB31A312}" destId="{34E55E69-FA6A-4201-A33B-0B63CBDC062E}" srcOrd="0" destOrd="0" presId="urn:microsoft.com/office/officeart/2005/8/layout/bProcess4"/>
    <dgm:cxn modelId="{C911CAB0-AEBC-4DD8-B9C0-CB4B24F0A1F7}" type="presOf" srcId="{F6F1ED8B-5D60-4736-B05D-ECD221F68927}" destId="{5E47A09E-4248-45C8-B9D2-3FAC745810F3}" srcOrd="0" destOrd="0" presId="urn:microsoft.com/office/officeart/2005/8/layout/bProcess4"/>
    <dgm:cxn modelId="{39F63FC2-EF36-4A41-A065-1C872DC55BD8}" type="presOf" srcId="{85F95598-4A82-46D9-AA6B-409459E8A706}" destId="{DBE059BE-9A84-4047-A4EF-49D4E0768C9C}" srcOrd="0" destOrd="0" presId="urn:microsoft.com/office/officeart/2005/8/layout/bProcess4"/>
    <dgm:cxn modelId="{CE4879C3-7D88-40DC-9EFA-1597194913CF}" type="presOf" srcId="{103596A7-4B17-4EF5-A096-E1FA89599A13}" destId="{89FC3847-AE3E-4F98-9A56-AAC38C736A94}" srcOrd="0" destOrd="0" presId="urn:microsoft.com/office/officeart/2005/8/layout/bProcess4"/>
    <dgm:cxn modelId="{F5E2C6C7-A9F6-4E13-82B8-9F7AF2865619}" type="presOf" srcId="{3348ACE9-D2E8-4805-89AE-7B91B3C04CE2}" destId="{DAA01034-8DBE-444A-A70D-7BD706AE4D52}" srcOrd="0" destOrd="0" presId="urn:microsoft.com/office/officeart/2005/8/layout/bProcess4"/>
    <dgm:cxn modelId="{78B207C8-A5A2-4058-8730-E696AEC91060}" type="presOf" srcId="{0C5947B2-8094-4D3E-97E5-830807968BEE}" destId="{5B877D8F-AFBC-43A9-BB76-2C80106DB69A}" srcOrd="0" destOrd="0" presId="urn:microsoft.com/office/officeart/2005/8/layout/bProcess4"/>
    <dgm:cxn modelId="{01FD25C8-73AB-44E7-A116-EE8D6F83FDF9}" type="presOf" srcId="{C31CEF9A-242D-432B-AE6F-3C371ABBAC37}" destId="{F92AA7C8-4E54-4C0D-BB15-03042764CF89}" srcOrd="0" destOrd="0" presId="urn:microsoft.com/office/officeart/2005/8/layout/bProcess4"/>
    <dgm:cxn modelId="{ECB1CAD1-5245-4D44-BE1A-683D17072F9E}" srcId="{4EA4B62F-3379-4F08-84CE-4BEF5F6E0BF7}" destId="{531ECB5D-51A1-48F5-8632-0798A63D0D40}" srcOrd="8" destOrd="0" parTransId="{F988B771-C710-455A-BD21-76EE3A893FBF}" sibTransId="{4CBD1781-3942-45D6-B088-903DB32579AF}"/>
    <dgm:cxn modelId="{FE025DD3-C347-43D7-9107-B5E6E8F91ED3}" srcId="{4EA4B62F-3379-4F08-84CE-4BEF5F6E0BF7}" destId="{37AA3939-90B1-4F8C-BDDA-CDA5B101A6FC}" srcOrd="5" destOrd="0" parTransId="{A8212FB5-D582-4A88-BA96-87C075533589}" sibTransId="{70819B58-A6B7-4DCB-AB71-E9F084026686}"/>
    <dgm:cxn modelId="{613CEAEB-9476-40F8-9E01-F83AD60BAADA}" srcId="{7941720A-4CEE-4C1A-B3A4-78E4190E6167}" destId="{31EAA90B-D1EE-4642-AFB1-42E937BEC25F}" srcOrd="0" destOrd="0" parTransId="{504D4140-609A-4B22-A141-AEB8F976A33C}" sibTransId="{A1432CD6-237B-48E5-81AF-B68D1C4AD18C}"/>
    <dgm:cxn modelId="{55629FED-B2E4-4291-B59A-13764C3AA3FC}" srcId="{4EA4B62F-3379-4F08-84CE-4BEF5F6E0BF7}" destId="{F3341720-F856-4D56-88BE-A115A738F2DD}" srcOrd="0" destOrd="0" parTransId="{29B654AF-0A93-4355-86E1-8B385D2037FD}" sibTransId="{683D39A0-741D-49D9-ADB8-31629F1F69F8}"/>
    <dgm:cxn modelId="{7BDF56F4-0A63-43C8-9480-C5A2DF1BD99E}" type="presOf" srcId="{BDF44126-215A-4452-8F85-EBA1D8ED5328}" destId="{3FA24AC9-2202-42EA-8150-E62B237F227F}" srcOrd="0" destOrd="0" presId="urn:microsoft.com/office/officeart/2005/8/layout/bProcess4"/>
    <dgm:cxn modelId="{F533ECF4-FC14-47E6-AD4F-26DC14494D66}" type="presOf" srcId="{1BC0249B-318D-40CC-AF10-B615D7CC3BE4}" destId="{12DCCD1A-CFF9-4B79-A8B8-1B0B1A0C45FF}" srcOrd="0" destOrd="0" presId="urn:microsoft.com/office/officeart/2005/8/layout/bProcess4"/>
    <dgm:cxn modelId="{E06DE3F6-94FD-45E3-B086-A4CC5D7558AC}" type="presOf" srcId="{E3A66F76-B8B6-4859-B10C-EBB93FBBE679}" destId="{E8F607D5-42E3-4441-94BD-1F91671B83E7}" srcOrd="0" destOrd="0" presId="urn:microsoft.com/office/officeart/2005/8/layout/bProcess4"/>
    <dgm:cxn modelId="{0886EFF8-2F22-4B1C-BED5-27715E19363D}" type="presOf" srcId="{349C4322-8137-4194-8F5B-92230D68D60A}" destId="{62869A5A-2F21-4C7D-B434-B349C387B127}" srcOrd="0" destOrd="0" presId="urn:microsoft.com/office/officeart/2005/8/layout/bProcess4"/>
    <dgm:cxn modelId="{CC977E8D-AFBF-40B7-BE5F-B7F2F9A3C637}" type="presParOf" srcId="{98D6F841-4B7B-4A46-8DD1-A4F780343847}" destId="{2FB457ED-9462-4055-AAA4-E3829A08F017}" srcOrd="0" destOrd="0" presId="urn:microsoft.com/office/officeart/2005/8/layout/bProcess4"/>
    <dgm:cxn modelId="{A5B1FE57-3459-4C58-8B08-DBB614C875F4}" type="presParOf" srcId="{2FB457ED-9462-4055-AAA4-E3829A08F017}" destId="{C7123038-A99A-4757-8DA1-83F106248600}" srcOrd="0" destOrd="0" presId="urn:microsoft.com/office/officeart/2005/8/layout/bProcess4"/>
    <dgm:cxn modelId="{490528C8-2BCF-4C49-BEF7-2116B83E60B1}" type="presParOf" srcId="{2FB457ED-9462-4055-AAA4-E3829A08F017}" destId="{A35DD117-812F-4B4F-BE21-5EC2C9D6F9E4}" srcOrd="1" destOrd="0" presId="urn:microsoft.com/office/officeart/2005/8/layout/bProcess4"/>
    <dgm:cxn modelId="{F9D06516-82A3-48EA-9917-05325D1CC4F7}" type="presParOf" srcId="{98D6F841-4B7B-4A46-8DD1-A4F780343847}" destId="{BB1B79F0-6C61-427F-805F-115E8C8F67AA}" srcOrd="1" destOrd="0" presId="urn:microsoft.com/office/officeart/2005/8/layout/bProcess4"/>
    <dgm:cxn modelId="{E4B7829C-7066-4858-8F01-5FF54AAB2AA2}" type="presParOf" srcId="{98D6F841-4B7B-4A46-8DD1-A4F780343847}" destId="{1E2FC252-16AB-4D24-AA31-19BBB85C8430}" srcOrd="2" destOrd="0" presId="urn:microsoft.com/office/officeart/2005/8/layout/bProcess4"/>
    <dgm:cxn modelId="{E7DD1745-72C2-4617-8BEC-1A2B55923994}" type="presParOf" srcId="{1E2FC252-16AB-4D24-AA31-19BBB85C8430}" destId="{CDD48378-6EED-4AB0-BC7A-C2AAF693CA99}" srcOrd="0" destOrd="0" presId="urn:microsoft.com/office/officeart/2005/8/layout/bProcess4"/>
    <dgm:cxn modelId="{6FE49329-E3D5-4149-A149-A04F53D0609C}" type="presParOf" srcId="{1E2FC252-16AB-4D24-AA31-19BBB85C8430}" destId="{1869FA04-910F-475C-B1E7-D62798AD36AA}" srcOrd="1" destOrd="0" presId="urn:microsoft.com/office/officeart/2005/8/layout/bProcess4"/>
    <dgm:cxn modelId="{09D9323A-1E57-480D-9D96-C82999CB4F0A}" type="presParOf" srcId="{98D6F841-4B7B-4A46-8DD1-A4F780343847}" destId="{89FC3847-AE3E-4F98-9A56-AAC38C736A94}" srcOrd="3" destOrd="0" presId="urn:microsoft.com/office/officeart/2005/8/layout/bProcess4"/>
    <dgm:cxn modelId="{249C04A3-6190-461D-91F9-95EB082AC2DA}" type="presParOf" srcId="{98D6F841-4B7B-4A46-8DD1-A4F780343847}" destId="{947542B4-2D0F-4B9D-87F5-BEAF8AF1E636}" srcOrd="4" destOrd="0" presId="urn:microsoft.com/office/officeart/2005/8/layout/bProcess4"/>
    <dgm:cxn modelId="{12B05E9A-F990-42DA-B397-1A9CF33867ED}" type="presParOf" srcId="{947542B4-2D0F-4B9D-87F5-BEAF8AF1E636}" destId="{53D2A247-2313-4BB8-95D2-0CA57E52F57D}" srcOrd="0" destOrd="0" presId="urn:microsoft.com/office/officeart/2005/8/layout/bProcess4"/>
    <dgm:cxn modelId="{E7DF050C-1C1A-4F10-B897-11C7730F7D1A}" type="presParOf" srcId="{947542B4-2D0F-4B9D-87F5-BEAF8AF1E636}" destId="{54C3D781-72CE-4E76-8087-4C704E201576}" srcOrd="1" destOrd="0" presId="urn:microsoft.com/office/officeart/2005/8/layout/bProcess4"/>
    <dgm:cxn modelId="{9C7E0A2C-DDD1-4980-83B3-0BE9CAAE97D7}" type="presParOf" srcId="{98D6F841-4B7B-4A46-8DD1-A4F780343847}" destId="{43D96E67-515D-47B1-8517-84BE51ABB520}" srcOrd="5" destOrd="0" presId="urn:microsoft.com/office/officeart/2005/8/layout/bProcess4"/>
    <dgm:cxn modelId="{CD09307E-8E55-4F7D-A227-81AED5AEC877}" type="presParOf" srcId="{98D6F841-4B7B-4A46-8DD1-A4F780343847}" destId="{9056EFAE-C4ED-4B20-A93A-B8FD5924D306}" srcOrd="6" destOrd="0" presId="urn:microsoft.com/office/officeart/2005/8/layout/bProcess4"/>
    <dgm:cxn modelId="{14D1543D-C4FF-43E7-8994-553014C70024}" type="presParOf" srcId="{9056EFAE-C4ED-4B20-A93A-B8FD5924D306}" destId="{2E91423F-F427-4907-BFB8-6A44717A04D2}" srcOrd="0" destOrd="0" presId="urn:microsoft.com/office/officeart/2005/8/layout/bProcess4"/>
    <dgm:cxn modelId="{D7EFCD08-F14E-4FD1-B522-C7907B5EC40C}" type="presParOf" srcId="{9056EFAE-C4ED-4B20-A93A-B8FD5924D306}" destId="{DAA01034-8DBE-444A-A70D-7BD706AE4D52}" srcOrd="1" destOrd="0" presId="urn:microsoft.com/office/officeart/2005/8/layout/bProcess4"/>
    <dgm:cxn modelId="{5E1389DA-E81B-4F18-9D81-55E366B472AD}" type="presParOf" srcId="{98D6F841-4B7B-4A46-8DD1-A4F780343847}" destId="{5B877D8F-AFBC-43A9-BB76-2C80106DB69A}" srcOrd="7" destOrd="0" presId="urn:microsoft.com/office/officeart/2005/8/layout/bProcess4"/>
    <dgm:cxn modelId="{32382AEE-5B4C-4F65-B22D-3A285BB4EECE}" type="presParOf" srcId="{98D6F841-4B7B-4A46-8DD1-A4F780343847}" destId="{6CD7D4F9-3382-43EC-B668-8989965941F3}" srcOrd="8" destOrd="0" presId="urn:microsoft.com/office/officeart/2005/8/layout/bProcess4"/>
    <dgm:cxn modelId="{593016DE-35B8-47F9-8A6C-0A164A946218}" type="presParOf" srcId="{6CD7D4F9-3382-43EC-B668-8989965941F3}" destId="{0739FE3A-7AAE-4FB2-9AC6-B2F968BC8015}" srcOrd="0" destOrd="0" presId="urn:microsoft.com/office/officeart/2005/8/layout/bProcess4"/>
    <dgm:cxn modelId="{3001FD2B-C17F-407E-87BC-8DB7690B3332}" type="presParOf" srcId="{6CD7D4F9-3382-43EC-B668-8989965941F3}" destId="{D968A3A3-6F6E-423E-AEAC-8C392075685C}" srcOrd="1" destOrd="0" presId="urn:microsoft.com/office/officeart/2005/8/layout/bProcess4"/>
    <dgm:cxn modelId="{9224EA05-DD76-49BF-8D38-EE4782790F2B}" type="presParOf" srcId="{98D6F841-4B7B-4A46-8DD1-A4F780343847}" destId="{E8F607D5-42E3-4441-94BD-1F91671B83E7}" srcOrd="9" destOrd="0" presId="urn:microsoft.com/office/officeart/2005/8/layout/bProcess4"/>
    <dgm:cxn modelId="{C79101D4-369A-406C-A8A6-4FA3E7F28416}" type="presParOf" srcId="{98D6F841-4B7B-4A46-8DD1-A4F780343847}" destId="{59C2D758-836B-4AEC-A8E5-BAC9D9D24262}" srcOrd="10" destOrd="0" presId="urn:microsoft.com/office/officeart/2005/8/layout/bProcess4"/>
    <dgm:cxn modelId="{F8F10455-9A46-410C-A110-F2973E4DBB89}" type="presParOf" srcId="{59C2D758-836B-4AEC-A8E5-BAC9D9D24262}" destId="{6F515654-0AB8-4965-AA0D-DABDB6DD0CAB}" srcOrd="0" destOrd="0" presId="urn:microsoft.com/office/officeart/2005/8/layout/bProcess4"/>
    <dgm:cxn modelId="{798AD381-F9C5-40BC-BECE-6F659FD01A07}" type="presParOf" srcId="{59C2D758-836B-4AEC-A8E5-BAC9D9D24262}" destId="{73BFC3DA-6FDE-4BD2-8F18-F8BAAF10350A}" srcOrd="1" destOrd="0" presId="urn:microsoft.com/office/officeart/2005/8/layout/bProcess4"/>
    <dgm:cxn modelId="{2B810C2A-9A43-406F-A32A-1A479920E008}" type="presParOf" srcId="{98D6F841-4B7B-4A46-8DD1-A4F780343847}" destId="{3A5AB2BB-A137-402F-B88E-E4F16A3AA208}" srcOrd="11" destOrd="0" presId="urn:microsoft.com/office/officeart/2005/8/layout/bProcess4"/>
    <dgm:cxn modelId="{FD9A64A2-564F-42FF-B83A-6DF4FFF5F634}" type="presParOf" srcId="{98D6F841-4B7B-4A46-8DD1-A4F780343847}" destId="{A05B3B8B-6034-4450-9B0B-0AE235E739AA}" srcOrd="12" destOrd="0" presId="urn:microsoft.com/office/officeart/2005/8/layout/bProcess4"/>
    <dgm:cxn modelId="{BA5A133B-695B-4E83-ADA4-8E6DCA013F1F}" type="presParOf" srcId="{A05B3B8B-6034-4450-9B0B-0AE235E739AA}" destId="{A177174A-9C28-446F-844E-04F432D8B638}" srcOrd="0" destOrd="0" presId="urn:microsoft.com/office/officeart/2005/8/layout/bProcess4"/>
    <dgm:cxn modelId="{DB090BDC-ED0C-4856-BECE-C31F3D362416}" type="presParOf" srcId="{A05B3B8B-6034-4450-9B0B-0AE235E739AA}" destId="{39A28CED-81EA-4161-AFFC-8C460BA244C2}" srcOrd="1" destOrd="0" presId="urn:microsoft.com/office/officeart/2005/8/layout/bProcess4"/>
    <dgm:cxn modelId="{936FCBD3-584E-482E-A51F-8C7FB5251AA7}" type="presParOf" srcId="{98D6F841-4B7B-4A46-8DD1-A4F780343847}" destId="{D8094CFC-B45F-476E-95FA-F82445A8BCF0}" srcOrd="13" destOrd="0" presId="urn:microsoft.com/office/officeart/2005/8/layout/bProcess4"/>
    <dgm:cxn modelId="{64CC9DDC-69CA-42D5-885D-EE83723C5D2C}" type="presParOf" srcId="{98D6F841-4B7B-4A46-8DD1-A4F780343847}" destId="{3773B5FA-66B6-4640-861B-AA7F36677F32}" srcOrd="14" destOrd="0" presId="urn:microsoft.com/office/officeart/2005/8/layout/bProcess4"/>
    <dgm:cxn modelId="{B74A2DE3-5F87-4E94-AB21-82578152F192}" type="presParOf" srcId="{3773B5FA-66B6-4640-861B-AA7F36677F32}" destId="{7ADE0035-A820-4970-A093-A2D7FEF2D5BF}" srcOrd="0" destOrd="0" presId="urn:microsoft.com/office/officeart/2005/8/layout/bProcess4"/>
    <dgm:cxn modelId="{BCFD0175-3E11-481A-BCB5-AA341CEC7068}" type="presParOf" srcId="{3773B5FA-66B6-4640-861B-AA7F36677F32}" destId="{12DCCD1A-CFF9-4B79-A8B8-1B0B1A0C45FF}" srcOrd="1" destOrd="0" presId="urn:microsoft.com/office/officeart/2005/8/layout/bProcess4"/>
    <dgm:cxn modelId="{80F34738-F263-4FFF-BB41-940929A66BE3}" type="presParOf" srcId="{98D6F841-4B7B-4A46-8DD1-A4F780343847}" destId="{5E47A09E-4248-45C8-B9D2-3FAC745810F3}" srcOrd="15" destOrd="0" presId="urn:microsoft.com/office/officeart/2005/8/layout/bProcess4"/>
    <dgm:cxn modelId="{18A6A076-741F-4151-8DF6-60027A0A588A}" type="presParOf" srcId="{98D6F841-4B7B-4A46-8DD1-A4F780343847}" destId="{4911EDF9-D1C0-4832-9EA3-72B98AE3072D}" srcOrd="16" destOrd="0" presId="urn:microsoft.com/office/officeart/2005/8/layout/bProcess4"/>
    <dgm:cxn modelId="{77DEFFFA-6495-4666-A43F-453E91AA8B2F}" type="presParOf" srcId="{4911EDF9-D1C0-4832-9EA3-72B98AE3072D}" destId="{1BAF5C53-4392-4AB9-87B7-24750C93F7EB}" srcOrd="0" destOrd="0" presId="urn:microsoft.com/office/officeart/2005/8/layout/bProcess4"/>
    <dgm:cxn modelId="{C6E9796C-1AE3-4388-AE3A-680345D0963F}" type="presParOf" srcId="{4911EDF9-D1C0-4832-9EA3-72B98AE3072D}" destId="{FBFA4DF8-33E2-44D7-A30E-8001BB6F9960}" srcOrd="1" destOrd="0" presId="urn:microsoft.com/office/officeart/2005/8/layout/bProcess4"/>
    <dgm:cxn modelId="{ECDDE3BA-3CC0-457B-B691-B2125232FDD4}" type="presParOf" srcId="{98D6F841-4B7B-4A46-8DD1-A4F780343847}" destId="{C1209A89-DDF3-4FC2-8A49-E71FFE6F46C4}" srcOrd="17" destOrd="0" presId="urn:microsoft.com/office/officeart/2005/8/layout/bProcess4"/>
    <dgm:cxn modelId="{A5B409C2-543F-4682-9571-4A877B279F59}" type="presParOf" srcId="{98D6F841-4B7B-4A46-8DD1-A4F780343847}" destId="{04D1476D-8154-46CD-9A34-64B5744E04D0}" srcOrd="18" destOrd="0" presId="urn:microsoft.com/office/officeart/2005/8/layout/bProcess4"/>
    <dgm:cxn modelId="{42B1E141-8B55-4361-A27C-AD895F6E87FE}" type="presParOf" srcId="{04D1476D-8154-46CD-9A34-64B5744E04D0}" destId="{AC068DFE-D9D2-4337-9989-E6A9CAE6FF4A}" srcOrd="0" destOrd="0" presId="urn:microsoft.com/office/officeart/2005/8/layout/bProcess4"/>
    <dgm:cxn modelId="{A71B5596-B14A-491E-815D-CA2DAF150C13}" type="presParOf" srcId="{04D1476D-8154-46CD-9A34-64B5744E04D0}" destId="{62869A5A-2F21-4C7D-B434-B349C387B127}" srcOrd="1" destOrd="0" presId="urn:microsoft.com/office/officeart/2005/8/layout/bProcess4"/>
    <dgm:cxn modelId="{0AC5DB12-DD16-454A-A442-2F52DEA0AF4D}" type="presParOf" srcId="{98D6F841-4B7B-4A46-8DD1-A4F780343847}" destId="{34E55E69-FA6A-4201-A33B-0B63CBDC062E}" srcOrd="19" destOrd="0" presId="urn:microsoft.com/office/officeart/2005/8/layout/bProcess4"/>
    <dgm:cxn modelId="{16599F31-26E8-41EC-A3F7-F6F5E6C83DEF}" type="presParOf" srcId="{98D6F841-4B7B-4A46-8DD1-A4F780343847}" destId="{A7FD8ACC-C0C6-4154-ACF6-ACD9B9F57914}" srcOrd="20" destOrd="0" presId="urn:microsoft.com/office/officeart/2005/8/layout/bProcess4"/>
    <dgm:cxn modelId="{378BCA3F-F0F3-45AF-A80E-CA6673ACE052}" type="presParOf" srcId="{A7FD8ACC-C0C6-4154-ACF6-ACD9B9F57914}" destId="{CB066ABE-F5A8-4AF2-8257-38C990715BF1}" srcOrd="0" destOrd="0" presId="urn:microsoft.com/office/officeart/2005/8/layout/bProcess4"/>
    <dgm:cxn modelId="{13A73399-36D0-4EF2-85D7-2D10346A25CA}" type="presParOf" srcId="{A7FD8ACC-C0C6-4154-ACF6-ACD9B9F57914}" destId="{32FB6FDE-6161-4233-B079-4EF302D0A504}" srcOrd="1" destOrd="0" presId="urn:microsoft.com/office/officeart/2005/8/layout/bProcess4"/>
    <dgm:cxn modelId="{EBEDC732-2658-4799-89E3-A5A58DCB1ADD}" type="presParOf" srcId="{98D6F841-4B7B-4A46-8DD1-A4F780343847}" destId="{3FA24AC9-2202-42EA-8150-E62B237F227F}" srcOrd="21" destOrd="0" presId="urn:microsoft.com/office/officeart/2005/8/layout/bProcess4"/>
    <dgm:cxn modelId="{9765EDD7-8B2A-42C3-843B-77073E3155B3}" type="presParOf" srcId="{98D6F841-4B7B-4A46-8DD1-A4F780343847}" destId="{C121B804-F7AD-4EF2-AEF6-E38C231966A5}" srcOrd="22" destOrd="0" presId="urn:microsoft.com/office/officeart/2005/8/layout/bProcess4"/>
    <dgm:cxn modelId="{3BB3D013-6B6F-493A-93A8-E843EA889DE6}" type="presParOf" srcId="{C121B804-F7AD-4EF2-AEF6-E38C231966A5}" destId="{9DAF2B39-D342-4F5A-89E4-17F38087AAD8}" srcOrd="0" destOrd="0" presId="urn:microsoft.com/office/officeart/2005/8/layout/bProcess4"/>
    <dgm:cxn modelId="{89CB566F-5AA0-4821-81E9-16584A6B4450}" type="presParOf" srcId="{C121B804-F7AD-4EF2-AEF6-E38C231966A5}" destId="{CB714B87-DD1C-4350-AD48-33041A7F0D6A}" srcOrd="1" destOrd="0" presId="urn:microsoft.com/office/officeart/2005/8/layout/bProcess4"/>
    <dgm:cxn modelId="{8EB5BC6A-39AC-4658-917A-23F658E6F4A9}" type="presParOf" srcId="{98D6F841-4B7B-4A46-8DD1-A4F780343847}" destId="{4EEC4EF8-2CC4-4FFF-82C9-6A38972F92E9}" srcOrd="23" destOrd="0" presId="urn:microsoft.com/office/officeart/2005/8/layout/bProcess4"/>
    <dgm:cxn modelId="{389C411E-1B32-42BE-8801-23FF43D951BC}" type="presParOf" srcId="{98D6F841-4B7B-4A46-8DD1-A4F780343847}" destId="{8D38DFCB-63E7-446D-A1E8-5B1ABAFA2F83}" srcOrd="24" destOrd="0" presId="urn:microsoft.com/office/officeart/2005/8/layout/bProcess4"/>
    <dgm:cxn modelId="{16263764-735D-489A-94B6-45D8A8D149BB}" type="presParOf" srcId="{8D38DFCB-63E7-446D-A1E8-5B1ABAFA2F83}" destId="{92AC66DE-E38E-430F-9C06-A705F59919C1}" srcOrd="0" destOrd="0" presId="urn:microsoft.com/office/officeart/2005/8/layout/bProcess4"/>
    <dgm:cxn modelId="{C4B8CA80-8086-4D39-9DDF-3242FCE6C56C}" type="presParOf" srcId="{8D38DFCB-63E7-446D-A1E8-5B1ABAFA2F83}" destId="{6EE17EB5-A3C5-450F-8A6E-E86A0741650B}" srcOrd="1" destOrd="0" presId="urn:microsoft.com/office/officeart/2005/8/layout/bProcess4"/>
    <dgm:cxn modelId="{169892FB-FCF3-4E0E-A6D7-CA4B46203495}" type="presParOf" srcId="{98D6F841-4B7B-4A46-8DD1-A4F780343847}" destId="{84945B72-A54A-4EC8-933D-66F6DFAF77EC}" srcOrd="25" destOrd="0" presId="urn:microsoft.com/office/officeart/2005/8/layout/bProcess4"/>
    <dgm:cxn modelId="{B743A56A-A8FF-4DD9-82C9-9DA55588E5E0}" type="presParOf" srcId="{98D6F841-4B7B-4A46-8DD1-A4F780343847}" destId="{66F97105-EFFB-4B82-93E0-9B6044E61FCC}" srcOrd="26" destOrd="0" presId="urn:microsoft.com/office/officeart/2005/8/layout/bProcess4"/>
    <dgm:cxn modelId="{963481EB-C96F-4B65-953F-47A1A3780CEC}" type="presParOf" srcId="{66F97105-EFFB-4B82-93E0-9B6044E61FCC}" destId="{ADF7FD64-A13B-4310-B130-C614DF24500E}" srcOrd="0" destOrd="0" presId="urn:microsoft.com/office/officeart/2005/8/layout/bProcess4"/>
    <dgm:cxn modelId="{CED7D6CC-9D6F-4CF3-82A8-8C28944C0463}" type="presParOf" srcId="{66F97105-EFFB-4B82-93E0-9B6044E61FCC}" destId="{F8EDCA8E-7A63-4789-B355-C01895910C1C}" srcOrd="1" destOrd="0" presId="urn:microsoft.com/office/officeart/2005/8/layout/bProcess4"/>
    <dgm:cxn modelId="{46B657F3-57A1-4E2D-9350-1FDE2110E0CE}" type="presParOf" srcId="{98D6F841-4B7B-4A46-8DD1-A4F780343847}" destId="{B474E26A-2429-4351-9744-64B55667673D}" srcOrd="27" destOrd="0" presId="urn:microsoft.com/office/officeart/2005/8/layout/bProcess4"/>
    <dgm:cxn modelId="{6B6F135D-8131-4F25-98FC-F294FD22F0D8}" type="presParOf" srcId="{98D6F841-4B7B-4A46-8DD1-A4F780343847}" destId="{34A6A0A3-F10B-46BF-8DA1-F4BEB48C3424}" srcOrd="28" destOrd="0" presId="urn:microsoft.com/office/officeart/2005/8/layout/bProcess4"/>
    <dgm:cxn modelId="{CE4293E2-9797-44F3-8BFF-D284CA1E3328}" type="presParOf" srcId="{34A6A0A3-F10B-46BF-8DA1-F4BEB48C3424}" destId="{FFAF67BD-07BA-4445-9257-51A5A73F13D3}" srcOrd="0" destOrd="0" presId="urn:microsoft.com/office/officeart/2005/8/layout/bProcess4"/>
    <dgm:cxn modelId="{E1AAB07A-7DB7-4A04-B676-0ABFC5CA55A7}" type="presParOf" srcId="{34A6A0A3-F10B-46BF-8DA1-F4BEB48C3424}" destId="{4FC6469F-B225-4CEC-A497-1E96E8039ADA}" srcOrd="1" destOrd="0" presId="urn:microsoft.com/office/officeart/2005/8/layout/bProcess4"/>
    <dgm:cxn modelId="{6BF9BADD-8F0C-4BA2-AE23-A5D9245E6A84}" type="presParOf" srcId="{98D6F841-4B7B-4A46-8DD1-A4F780343847}" destId="{F92AA7C8-4E54-4C0D-BB15-03042764CF89}" srcOrd="29" destOrd="0" presId="urn:microsoft.com/office/officeart/2005/8/layout/bProcess4"/>
    <dgm:cxn modelId="{43203337-4FF0-4B71-B0A7-7956A0930295}" type="presParOf" srcId="{98D6F841-4B7B-4A46-8DD1-A4F780343847}" destId="{CB802737-8301-47E9-A17E-6D7E224D6714}" srcOrd="30" destOrd="0" presId="urn:microsoft.com/office/officeart/2005/8/layout/bProcess4"/>
    <dgm:cxn modelId="{C74E36B2-4F5C-421D-B4FB-42C4343A7999}" type="presParOf" srcId="{CB802737-8301-47E9-A17E-6D7E224D6714}" destId="{0D5B6B34-4E6A-474E-9E11-4BD6AECE16A5}" srcOrd="0" destOrd="0" presId="urn:microsoft.com/office/officeart/2005/8/layout/bProcess4"/>
    <dgm:cxn modelId="{3428120A-A001-4889-B5AA-1541CBA0C4CD}" type="presParOf" srcId="{CB802737-8301-47E9-A17E-6D7E224D6714}" destId="{DBE059BE-9A84-4047-A4EF-49D4E0768C9C}"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6F535E3-AC8E-4705-98C0-1DC716EAF6DA}" type="doc">
      <dgm:prSet loTypeId="urn:microsoft.com/office/officeart/2005/8/layout/bProcess4" loCatId="process" qsTypeId="urn:microsoft.com/office/officeart/2005/8/quickstyle/simple4" qsCatId="simple" csTypeId="urn:microsoft.com/office/officeart/2005/8/colors/colorful1" csCatId="colorful" phldr="1"/>
      <dgm:spPr/>
      <dgm:t>
        <a:bodyPr/>
        <a:lstStyle/>
        <a:p>
          <a:endParaRPr lang="en-US"/>
        </a:p>
      </dgm:t>
    </dgm:pt>
    <dgm:pt modelId="{A5333988-7240-4607-A89C-CFCD4BDFB709}">
      <dgm:prSet/>
      <dgm:spPr>
        <a:solidFill>
          <a:srgbClr val="00B050"/>
        </a:solidFill>
      </dgm:spPr>
      <dgm:t>
        <a:bodyPr/>
        <a:lstStyle/>
        <a:p>
          <a:r>
            <a:rPr lang="pt-BR"/>
            <a:t>11- Reposta:</a:t>
          </a:r>
          <a:endParaRPr lang="en-US"/>
        </a:p>
      </dgm:t>
    </dgm:pt>
    <dgm:pt modelId="{43B0AE8A-92B1-4D05-8885-9D1449F4D50A}" type="parTrans" cxnId="{DA04EFE5-2D9A-4C20-B231-7C95C111B4E2}">
      <dgm:prSet/>
      <dgm:spPr/>
      <dgm:t>
        <a:bodyPr/>
        <a:lstStyle/>
        <a:p>
          <a:endParaRPr lang="en-US"/>
        </a:p>
      </dgm:t>
    </dgm:pt>
    <dgm:pt modelId="{60A4C40D-1FA6-44FC-8A30-E90B254E0288}" type="sibTrans" cxnId="{DA04EFE5-2D9A-4C20-B231-7C95C111B4E2}">
      <dgm:prSet/>
      <dgm:spPr/>
      <dgm:t>
        <a:bodyPr/>
        <a:lstStyle/>
        <a:p>
          <a:endParaRPr lang="en-US"/>
        </a:p>
      </dgm:t>
    </dgm:pt>
    <dgm:pt modelId="{670CC860-7CF9-4632-B104-083893F5690F}">
      <dgm:prSet/>
      <dgm:spPr/>
      <dgm:t>
        <a:bodyPr/>
        <a:lstStyle/>
        <a:p>
          <a:r>
            <a:rPr lang="pt-BR" b="0" i="0" dirty="0"/>
            <a:t>Crie uma tabela com as seguintes colunas: Produto, Custo Unitário, Preço de Venda, Quantidade Produzida.</a:t>
          </a:r>
          <a:endParaRPr lang="en-US" dirty="0"/>
        </a:p>
      </dgm:t>
    </dgm:pt>
    <dgm:pt modelId="{EEFB4989-835A-4DCA-884F-43BAEEBC658A}" type="parTrans" cxnId="{56AC0A57-E5B7-4FCB-A792-742AE15CAA60}">
      <dgm:prSet/>
      <dgm:spPr/>
      <dgm:t>
        <a:bodyPr/>
        <a:lstStyle/>
        <a:p>
          <a:endParaRPr lang="en-US"/>
        </a:p>
      </dgm:t>
    </dgm:pt>
    <dgm:pt modelId="{FDC97677-A5BA-482A-96E1-F1D55DA0D33E}" type="sibTrans" cxnId="{56AC0A57-E5B7-4FCB-A792-742AE15CAA60}">
      <dgm:prSet/>
      <dgm:spPr/>
      <dgm:t>
        <a:bodyPr/>
        <a:lstStyle/>
        <a:p>
          <a:endParaRPr lang="en-US"/>
        </a:p>
      </dgm:t>
    </dgm:pt>
    <dgm:pt modelId="{16E4AC53-ED37-4B85-A43E-4066A4DE9758}">
      <dgm:prSet/>
      <dgm:spPr/>
      <dgm:t>
        <a:bodyPr/>
        <a:lstStyle/>
        <a:p>
          <a:r>
            <a:rPr lang="pt-BR" b="0" i="0"/>
            <a:t>Preencha a coluna Produto com os nomes dos produtos (A, B e C), e a coluna Custo Unitário com os respectivos valores (R$10 para A, R$20 para B e R$30 para C).</a:t>
          </a:r>
          <a:endParaRPr lang="en-US"/>
        </a:p>
      </dgm:t>
    </dgm:pt>
    <dgm:pt modelId="{42E18D53-EC3A-4826-8CE0-5FB426D0C777}" type="parTrans" cxnId="{97D588E8-B4B3-4A4C-BFDB-F9389521A3B8}">
      <dgm:prSet/>
      <dgm:spPr/>
      <dgm:t>
        <a:bodyPr/>
        <a:lstStyle/>
        <a:p>
          <a:endParaRPr lang="en-US"/>
        </a:p>
      </dgm:t>
    </dgm:pt>
    <dgm:pt modelId="{895BB126-212C-44EC-B3C1-6DDBB5CCE948}" type="sibTrans" cxnId="{97D588E8-B4B3-4A4C-BFDB-F9389521A3B8}">
      <dgm:prSet/>
      <dgm:spPr/>
      <dgm:t>
        <a:bodyPr/>
        <a:lstStyle/>
        <a:p>
          <a:endParaRPr lang="en-US"/>
        </a:p>
      </dgm:t>
    </dgm:pt>
    <dgm:pt modelId="{6B6D5BE6-EC27-4F87-A85A-B8B5719102F7}">
      <dgm:prSet/>
      <dgm:spPr/>
      <dgm:t>
        <a:bodyPr/>
        <a:lstStyle/>
        <a:p>
          <a:r>
            <a:rPr lang="pt-BR" b="0" i="0"/>
            <a:t>Em seguida, preencha a coluna Preço de Venda com o valor de venda de cada produto (R$20 para A, R$30 para B e R$40 para C).</a:t>
          </a:r>
          <a:endParaRPr lang="en-US"/>
        </a:p>
      </dgm:t>
    </dgm:pt>
    <dgm:pt modelId="{E0476736-4E8D-487E-BA46-91ABB811DBC7}" type="parTrans" cxnId="{F7CB178E-5D0F-43F1-A70F-32DDA9D9CA90}">
      <dgm:prSet/>
      <dgm:spPr/>
      <dgm:t>
        <a:bodyPr/>
        <a:lstStyle/>
        <a:p>
          <a:endParaRPr lang="en-US"/>
        </a:p>
      </dgm:t>
    </dgm:pt>
    <dgm:pt modelId="{27F44293-1CB5-4420-9596-9647E36262E0}" type="sibTrans" cxnId="{F7CB178E-5D0F-43F1-A70F-32DDA9D9CA90}">
      <dgm:prSet/>
      <dgm:spPr/>
      <dgm:t>
        <a:bodyPr/>
        <a:lstStyle/>
        <a:p>
          <a:endParaRPr lang="en-US"/>
        </a:p>
      </dgm:t>
    </dgm:pt>
    <dgm:pt modelId="{D8BBDBE3-3841-463D-B122-71708219F873}">
      <dgm:prSet/>
      <dgm:spPr/>
      <dgm:t>
        <a:bodyPr/>
        <a:lstStyle/>
        <a:p>
          <a:r>
            <a:rPr lang="pt-BR" b="0" i="0"/>
            <a:t>Insira a célula para a Quantidade Produzida de cada produto.</a:t>
          </a:r>
          <a:endParaRPr lang="en-US"/>
        </a:p>
      </dgm:t>
    </dgm:pt>
    <dgm:pt modelId="{8F8080C2-9C6C-4F01-B768-5199EC9175B8}" type="parTrans" cxnId="{E02C9273-F2A9-4A88-ADF0-6AAD5DBE4092}">
      <dgm:prSet/>
      <dgm:spPr/>
      <dgm:t>
        <a:bodyPr/>
        <a:lstStyle/>
        <a:p>
          <a:endParaRPr lang="en-US"/>
        </a:p>
      </dgm:t>
    </dgm:pt>
    <dgm:pt modelId="{1F26CA8B-EB39-4A27-A0C4-95F6BF2F4A6D}" type="sibTrans" cxnId="{E02C9273-F2A9-4A88-ADF0-6AAD5DBE4092}">
      <dgm:prSet/>
      <dgm:spPr/>
      <dgm:t>
        <a:bodyPr/>
        <a:lstStyle/>
        <a:p>
          <a:endParaRPr lang="en-US"/>
        </a:p>
      </dgm:t>
    </dgm:pt>
    <dgm:pt modelId="{D55A94F5-FECC-4442-9E62-5E3DAC9DC54E}">
      <dgm:prSet/>
      <dgm:spPr/>
      <dgm:t>
        <a:bodyPr/>
        <a:lstStyle/>
        <a:p>
          <a:r>
            <a:rPr lang="pt-BR" b="0" i="0"/>
            <a:t>Adicione uma célula para calcular o Lucro Total.</a:t>
          </a:r>
          <a:endParaRPr lang="en-US"/>
        </a:p>
      </dgm:t>
    </dgm:pt>
    <dgm:pt modelId="{12EAC143-215F-4A31-9F78-88AC36120455}" type="parTrans" cxnId="{3E037EE0-3E15-43A5-B68D-17D87559F53E}">
      <dgm:prSet/>
      <dgm:spPr/>
      <dgm:t>
        <a:bodyPr/>
        <a:lstStyle/>
        <a:p>
          <a:endParaRPr lang="en-US"/>
        </a:p>
      </dgm:t>
    </dgm:pt>
    <dgm:pt modelId="{3B500CAF-7CBF-49DA-9F1B-71627F3F6882}" type="sibTrans" cxnId="{3E037EE0-3E15-43A5-B68D-17D87559F53E}">
      <dgm:prSet/>
      <dgm:spPr/>
      <dgm:t>
        <a:bodyPr/>
        <a:lstStyle/>
        <a:p>
          <a:endParaRPr lang="en-US"/>
        </a:p>
      </dgm:t>
    </dgm:pt>
    <dgm:pt modelId="{8CF354DA-B0A2-48C2-B047-FF4E343CB03B}">
      <dgm:prSet/>
      <dgm:spPr/>
      <dgm:t>
        <a:bodyPr/>
        <a:lstStyle/>
        <a:p>
          <a:r>
            <a:rPr lang="pt-BR" b="0" i="0"/>
            <a:t>Abra o Solver, que pode ser encontrado em Ferramentas &gt; Solver.</a:t>
          </a:r>
          <a:endParaRPr lang="en-US"/>
        </a:p>
      </dgm:t>
    </dgm:pt>
    <dgm:pt modelId="{C4A625A1-F736-408E-B437-F4E2296A345C}" type="parTrans" cxnId="{0E8BF049-2ADA-4C3F-8AF5-479458F50E04}">
      <dgm:prSet/>
      <dgm:spPr/>
      <dgm:t>
        <a:bodyPr/>
        <a:lstStyle/>
        <a:p>
          <a:endParaRPr lang="en-US"/>
        </a:p>
      </dgm:t>
    </dgm:pt>
    <dgm:pt modelId="{2D614755-4495-4BC5-9B8B-0445ED7AE7A9}" type="sibTrans" cxnId="{0E8BF049-2ADA-4C3F-8AF5-479458F50E04}">
      <dgm:prSet/>
      <dgm:spPr/>
      <dgm:t>
        <a:bodyPr/>
        <a:lstStyle/>
        <a:p>
          <a:endParaRPr lang="en-US"/>
        </a:p>
      </dgm:t>
    </dgm:pt>
    <dgm:pt modelId="{149652FE-F6FF-417E-BE0D-9884D4DE1CAD}">
      <dgm:prSet/>
      <dgm:spPr/>
      <dgm:t>
        <a:bodyPr/>
        <a:lstStyle/>
        <a:p>
          <a:r>
            <a:rPr lang="pt-BR" b="0" i="0"/>
            <a:t>Na janela do Solver, configure as seguintes opções:</a:t>
          </a:r>
          <a:endParaRPr lang="en-US"/>
        </a:p>
      </dgm:t>
    </dgm:pt>
    <dgm:pt modelId="{E8301ED1-DB06-449E-AE3A-6B28F5A87A90}" type="parTrans" cxnId="{DD7CDA81-E253-416C-AD4E-9554B4473F28}">
      <dgm:prSet/>
      <dgm:spPr/>
      <dgm:t>
        <a:bodyPr/>
        <a:lstStyle/>
        <a:p>
          <a:endParaRPr lang="en-US"/>
        </a:p>
      </dgm:t>
    </dgm:pt>
    <dgm:pt modelId="{C873BCF5-735A-4E01-8174-5D21C601FDD9}" type="sibTrans" cxnId="{DD7CDA81-E253-416C-AD4E-9554B4473F28}">
      <dgm:prSet/>
      <dgm:spPr/>
      <dgm:t>
        <a:bodyPr/>
        <a:lstStyle/>
        <a:p>
          <a:endParaRPr lang="en-US"/>
        </a:p>
      </dgm:t>
    </dgm:pt>
    <dgm:pt modelId="{4B984E79-03EA-49D5-AEAE-E7F1F0C2C210}">
      <dgm:prSet/>
      <dgm:spPr/>
      <dgm:t>
        <a:bodyPr/>
        <a:lstStyle/>
        <a:p>
          <a:r>
            <a:rPr lang="pt-BR" b="0" i="0" dirty="0"/>
            <a:t>Definir célula: Lucro Total</a:t>
          </a:r>
        </a:p>
        <a:p>
          <a:r>
            <a:rPr lang="pt-BR" b="0" i="0" dirty="0"/>
            <a:t>Como: Maximizar</a:t>
          </a:r>
          <a:endParaRPr lang="en-US" dirty="0"/>
        </a:p>
      </dgm:t>
    </dgm:pt>
    <dgm:pt modelId="{01EE69D3-E25D-4CF5-B44E-183E8D26ACEE}" type="parTrans" cxnId="{5695CCF1-5482-44B4-B479-6B8933E14B5E}">
      <dgm:prSet/>
      <dgm:spPr/>
      <dgm:t>
        <a:bodyPr/>
        <a:lstStyle/>
        <a:p>
          <a:endParaRPr lang="en-US"/>
        </a:p>
      </dgm:t>
    </dgm:pt>
    <dgm:pt modelId="{9C2492C6-EB22-4252-8991-E5574262D58E}" type="sibTrans" cxnId="{5695CCF1-5482-44B4-B479-6B8933E14B5E}">
      <dgm:prSet/>
      <dgm:spPr/>
      <dgm:t>
        <a:bodyPr/>
        <a:lstStyle/>
        <a:p>
          <a:endParaRPr lang="en-US"/>
        </a:p>
      </dgm:t>
    </dgm:pt>
    <dgm:pt modelId="{DF668626-B1E0-480A-8D5E-1AAD0C66026B}">
      <dgm:prSet/>
      <dgm:spPr/>
      <dgm:t>
        <a:bodyPr/>
        <a:lstStyle/>
        <a:p>
          <a:r>
            <a:rPr lang="pt-BR" b="0" i="0"/>
            <a:t>Variáveis ajustáveis: Quantidade Produzida de A, Quantidade Produzida de B e Quantidade Produzida de C</a:t>
          </a:r>
          <a:endParaRPr lang="en-US"/>
        </a:p>
      </dgm:t>
    </dgm:pt>
    <dgm:pt modelId="{C6854824-A1AC-48F5-ABA9-62ACB561CE65}" type="parTrans" cxnId="{7EBD8E4D-D8BE-432E-B83C-90EFEA307666}">
      <dgm:prSet/>
      <dgm:spPr/>
      <dgm:t>
        <a:bodyPr/>
        <a:lstStyle/>
        <a:p>
          <a:endParaRPr lang="en-US"/>
        </a:p>
      </dgm:t>
    </dgm:pt>
    <dgm:pt modelId="{11843FBB-4BEF-4BCF-B575-97E083A23C7E}" type="sibTrans" cxnId="{7EBD8E4D-D8BE-432E-B83C-90EFEA307666}">
      <dgm:prSet/>
      <dgm:spPr/>
      <dgm:t>
        <a:bodyPr/>
        <a:lstStyle/>
        <a:p>
          <a:endParaRPr lang="en-US"/>
        </a:p>
      </dgm:t>
    </dgm:pt>
    <dgm:pt modelId="{458EE7E9-D652-47DF-85EB-65A9A115661B}">
      <dgm:prSet/>
      <dgm:spPr/>
      <dgm:t>
        <a:bodyPr/>
        <a:lstStyle/>
        <a:p>
          <a:r>
            <a:rPr lang="pt-BR" b="0" i="0"/>
            <a:t>Restrições:</a:t>
          </a:r>
          <a:endParaRPr lang="en-US"/>
        </a:p>
      </dgm:t>
    </dgm:pt>
    <dgm:pt modelId="{BEC4EF64-8DF6-4DE1-A702-26040802A415}" type="parTrans" cxnId="{A813EB82-5428-4AB8-9D89-3CC0A50008A9}">
      <dgm:prSet/>
      <dgm:spPr/>
      <dgm:t>
        <a:bodyPr/>
        <a:lstStyle/>
        <a:p>
          <a:endParaRPr lang="en-US"/>
        </a:p>
      </dgm:t>
    </dgm:pt>
    <dgm:pt modelId="{CA45A8D2-FD25-4806-9E97-497A50A34389}" type="sibTrans" cxnId="{A813EB82-5428-4AB8-9D89-3CC0A50008A9}">
      <dgm:prSet/>
      <dgm:spPr/>
      <dgm:t>
        <a:bodyPr/>
        <a:lstStyle/>
        <a:p>
          <a:endParaRPr lang="en-US"/>
        </a:p>
      </dgm:t>
    </dgm:pt>
    <dgm:pt modelId="{B0A05860-7498-4E08-BADC-74E8B050720B}">
      <dgm:prSet/>
      <dgm:spPr/>
      <dgm:t>
        <a:bodyPr/>
        <a:lstStyle/>
        <a:p>
          <a:r>
            <a:rPr lang="pt-BR" b="0" i="0"/>
            <a:t>Custo Total &lt;= R$800</a:t>
          </a:r>
          <a:endParaRPr lang="en-US"/>
        </a:p>
      </dgm:t>
    </dgm:pt>
    <dgm:pt modelId="{6749D1E2-3FCA-4EC3-A76B-90F9B6A3566C}" type="parTrans" cxnId="{6DF9C103-A142-493D-8214-4BD187302E8E}">
      <dgm:prSet/>
      <dgm:spPr/>
      <dgm:t>
        <a:bodyPr/>
        <a:lstStyle/>
        <a:p>
          <a:endParaRPr lang="en-US"/>
        </a:p>
      </dgm:t>
    </dgm:pt>
    <dgm:pt modelId="{6CE64519-0444-4E5E-9D0A-9FCD5456ACB2}" type="sibTrans" cxnId="{6DF9C103-A142-493D-8214-4BD187302E8E}">
      <dgm:prSet/>
      <dgm:spPr/>
      <dgm:t>
        <a:bodyPr/>
        <a:lstStyle/>
        <a:p>
          <a:endParaRPr lang="en-US"/>
        </a:p>
      </dgm:t>
    </dgm:pt>
    <dgm:pt modelId="{2C992F15-5EA9-4D20-A774-8B61344B8B7C}">
      <dgm:prSet/>
      <dgm:spPr/>
      <dgm:t>
        <a:bodyPr/>
        <a:lstStyle/>
        <a:p>
          <a:r>
            <a:rPr lang="pt-BR" b="0" i="0"/>
            <a:t>Quantidade Produzida de A, B e C devem ser valores inteiros não negativos</a:t>
          </a:r>
          <a:endParaRPr lang="en-US"/>
        </a:p>
      </dgm:t>
    </dgm:pt>
    <dgm:pt modelId="{312882AA-7127-4EA4-A568-9600526B29BF}" type="parTrans" cxnId="{35BA459F-5178-4B14-B811-418CAFD0CF40}">
      <dgm:prSet/>
      <dgm:spPr/>
      <dgm:t>
        <a:bodyPr/>
        <a:lstStyle/>
        <a:p>
          <a:endParaRPr lang="en-US"/>
        </a:p>
      </dgm:t>
    </dgm:pt>
    <dgm:pt modelId="{B49662C2-8078-44B2-8B4F-5D4199F996FE}" type="sibTrans" cxnId="{35BA459F-5178-4B14-B811-418CAFD0CF40}">
      <dgm:prSet/>
      <dgm:spPr/>
      <dgm:t>
        <a:bodyPr/>
        <a:lstStyle/>
        <a:p>
          <a:endParaRPr lang="en-US"/>
        </a:p>
      </dgm:t>
    </dgm:pt>
    <dgm:pt modelId="{B418DFF5-DF96-4059-A7D3-DDA4F5A0F051}">
      <dgm:prSet/>
      <dgm:spPr/>
      <dgm:t>
        <a:bodyPr/>
        <a:lstStyle/>
        <a:p>
          <a:r>
            <a:rPr lang="pt-BR" b="0" i="0"/>
            <a:t>Clique em Solucionar e o Solver irá mostrar a quantidade de A, B e C que a empresa deve produzir para maximizar o lucro, respeitando as restrições. No exemplo do exercício, a solução seria produzir 40 unidades de A, 20 unidades de B e 0 unidades de C, com um lucro total de R$600.</a:t>
          </a:r>
          <a:endParaRPr lang="en-US"/>
        </a:p>
      </dgm:t>
    </dgm:pt>
    <dgm:pt modelId="{80DCA7F1-F2D6-4FA6-86CC-CDAAB14650F2}" type="parTrans" cxnId="{39A7C487-ED68-4682-9ACE-C5A7079ED043}">
      <dgm:prSet/>
      <dgm:spPr/>
      <dgm:t>
        <a:bodyPr/>
        <a:lstStyle/>
        <a:p>
          <a:endParaRPr lang="en-US"/>
        </a:p>
      </dgm:t>
    </dgm:pt>
    <dgm:pt modelId="{49A93713-A163-4236-8AC1-035129A8E7C9}" type="sibTrans" cxnId="{39A7C487-ED68-4682-9ACE-C5A7079ED043}">
      <dgm:prSet/>
      <dgm:spPr/>
      <dgm:t>
        <a:bodyPr/>
        <a:lstStyle/>
        <a:p>
          <a:endParaRPr lang="en-US"/>
        </a:p>
      </dgm:t>
    </dgm:pt>
    <dgm:pt modelId="{91A3FF5C-F0D8-4DD4-9970-C42FB14BC0F4}" type="pres">
      <dgm:prSet presAssocID="{96F535E3-AC8E-4705-98C0-1DC716EAF6DA}" presName="Name0" presStyleCnt="0">
        <dgm:presLayoutVars>
          <dgm:dir/>
          <dgm:resizeHandles/>
        </dgm:presLayoutVars>
      </dgm:prSet>
      <dgm:spPr/>
    </dgm:pt>
    <dgm:pt modelId="{17D0A9D4-39DD-41C9-B774-D6AE8C0EFED9}" type="pres">
      <dgm:prSet presAssocID="{A5333988-7240-4607-A89C-CFCD4BDFB709}" presName="compNode" presStyleCnt="0"/>
      <dgm:spPr/>
    </dgm:pt>
    <dgm:pt modelId="{F0B960E0-A7D6-4163-8AD9-52CC88260B89}" type="pres">
      <dgm:prSet presAssocID="{A5333988-7240-4607-A89C-CFCD4BDFB709}" presName="dummyConnPt" presStyleCnt="0"/>
      <dgm:spPr/>
    </dgm:pt>
    <dgm:pt modelId="{F135BC65-A13B-4F9B-8959-DE94264C01F3}" type="pres">
      <dgm:prSet presAssocID="{A5333988-7240-4607-A89C-CFCD4BDFB709}" presName="node" presStyleLbl="node1" presStyleIdx="0" presStyleCnt="12">
        <dgm:presLayoutVars>
          <dgm:bulletEnabled val="1"/>
        </dgm:presLayoutVars>
      </dgm:prSet>
      <dgm:spPr/>
    </dgm:pt>
    <dgm:pt modelId="{3B704017-B296-4558-BDCA-E297FDEB1A08}" type="pres">
      <dgm:prSet presAssocID="{60A4C40D-1FA6-44FC-8A30-E90B254E0288}" presName="sibTrans" presStyleLbl="bgSibTrans2D1" presStyleIdx="0" presStyleCnt="11"/>
      <dgm:spPr/>
    </dgm:pt>
    <dgm:pt modelId="{BBCC3249-B2C4-423D-A221-A0ECA617BCB7}" type="pres">
      <dgm:prSet presAssocID="{670CC860-7CF9-4632-B104-083893F5690F}" presName="compNode" presStyleCnt="0"/>
      <dgm:spPr/>
    </dgm:pt>
    <dgm:pt modelId="{5D940E8E-A5CD-4E5D-A670-B019078377C3}" type="pres">
      <dgm:prSet presAssocID="{670CC860-7CF9-4632-B104-083893F5690F}" presName="dummyConnPt" presStyleCnt="0"/>
      <dgm:spPr/>
    </dgm:pt>
    <dgm:pt modelId="{AF33B844-59A4-43A9-B917-4543D47DFBB6}" type="pres">
      <dgm:prSet presAssocID="{670CC860-7CF9-4632-B104-083893F5690F}" presName="node" presStyleLbl="node1" presStyleIdx="1" presStyleCnt="12">
        <dgm:presLayoutVars>
          <dgm:bulletEnabled val="1"/>
        </dgm:presLayoutVars>
      </dgm:prSet>
      <dgm:spPr/>
    </dgm:pt>
    <dgm:pt modelId="{72473C4E-E999-4CAA-8760-DF6C9864627C}" type="pres">
      <dgm:prSet presAssocID="{FDC97677-A5BA-482A-96E1-F1D55DA0D33E}" presName="sibTrans" presStyleLbl="bgSibTrans2D1" presStyleIdx="1" presStyleCnt="11"/>
      <dgm:spPr/>
    </dgm:pt>
    <dgm:pt modelId="{A80D0245-4B08-4932-AF6E-51205395B405}" type="pres">
      <dgm:prSet presAssocID="{16E4AC53-ED37-4B85-A43E-4066A4DE9758}" presName="compNode" presStyleCnt="0"/>
      <dgm:spPr/>
    </dgm:pt>
    <dgm:pt modelId="{6BD4701F-897A-48FC-B9C3-F5EECC0C52AF}" type="pres">
      <dgm:prSet presAssocID="{16E4AC53-ED37-4B85-A43E-4066A4DE9758}" presName="dummyConnPt" presStyleCnt="0"/>
      <dgm:spPr/>
    </dgm:pt>
    <dgm:pt modelId="{478DB8A2-2C74-4A21-BED8-176DBE5C27E8}" type="pres">
      <dgm:prSet presAssocID="{16E4AC53-ED37-4B85-A43E-4066A4DE9758}" presName="node" presStyleLbl="node1" presStyleIdx="2" presStyleCnt="12">
        <dgm:presLayoutVars>
          <dgm:bulletEnabled val="1"/>
        </dgm:presLayoutVars>
      </dgm:prSet>
      <dgm:spPr/>
    </dgm:pt>
    <dgm:pt modelId="{2B1042F3-3F48-4EFE-A2B5-6DA984A1C9E4}" type="pres">
      <dgm:prSet presAssocID="{895BB126-212C-44EC-B3C1-6DDBB5CCE948}" presName="sibTrans" presStyleLbl="bgSibTrans2D1" presStyleIdx="2" presStyleCnt="11"/>
      <dgm:spPr/>
    </dgm:pt>
    <dgm:pt modelId="{D975349E-E5C5-4BD4-BF36-D2EED52B0BAD}" type="pres">
      <dgm:prSet presAssocID="{6B6D5BE6-EC27-4F87-A85A-B8B5719102F7}" presName="compNode" presStyleCnt="0"/>
      <dgm:spPr/>
    </dgm:pt>
    <dgm:pt modelId="{D6B80F16-E67F-454A-9818-EEC31D0D321A}" type="pres">
      <dgm:prSet presAssocID="{6B6D5BE6-EC27-4F87-A85A-B8B5719102F7}" presName="dummyConnPt" presStyleCnt="0"/>
      <dgm:spPr/>
    </dgm:pt>
    <dgm:pt modelId="{7B8586FC-C729-4721-AC08-07D980A11AFB}" type="pres">
      <dgm:prSet presAssocID="{6B6D5BE6-EC27-4F87-A85A-B8B5719102F7}" presName="node" presStyleLbl="node1" presStyleIdx="3" presStyleCnt="12">
        <dgm:presLayoutVars>
          <dgm:bulletEnabled val="1"/>
        </dgm:presLayoutVars>
      </dgm:prSet>
      <dgm:spPr/>
    </dgm:pt>
    <dgm:pt modelId="{5B358C3F-5D19-42D9-947C-6B5A585840BB}" type="pres">
      <dgm:prSet presAssocID="{27F44293-1CB5-4420-9596-9647E36262E0}" presName="sibTrans" presStyleLbl="bgSibTrans2D1" presStyleIdx="3" presStyleCnt="11"/>
      <dgm:spPr/>
    </dgm:pt>
    <dgm:pt modelId="{00181035-0567-4768-8C91-BDA43BB477FE}" type="pres">
      <dgm:prSet presAssocID="{D8BBDBE3-3841-463D-B122-71708219F873}" presName="compNode" presStyleCnt="0"/>
      <dgm:spPr/>
    </dgm:pt>
    <dgm:pt modelId="{551F1671-EB5A-4670-96B4-3FCED20DFBE8}" type="pres">
      <dgm:prSet presAssocID="{D8BBDBE3-3841-463D-B122-71708219F873}" presName="dummyConnPt" presStyleCnt="0"/>
      <dgm:spPr/>
    </dgm:pt>
    <dgm:pt modelId="{EF4F68FE-EEA0-471F-B525-D736562666ED}" type="pres">
      <dgm:prSet presAssocID="{D8BBDBE3-3841-463D-B122-71708219F873}" presName="node" presStyleLbl="node1" presStyleIdx="4" presStyleCnt="12">
        <dgm:presLayoutVars>
          <dgm:bulletEnabled val="1"/>
        </dgm:presLayoutVars>
      </dgm:prSet>
      <dgm:spPr/>
    </dgm:pt>
    <dgm:pt modelId="{E1F28167-E7CE-417E-BA2C-CDE24BCEF5F7}" type="pres">
      <dgm:prSet presAssocID="{1F26CA8B-EB39-4A27-A0C4-95F6BF2F4A6D}" presName="sibTrans" presStyleLbl="bgSibTrans2D1" presStyleIdx="4" presStyleCnt="11"/>
      <dgm:spPr/>
    </dgm:pt>
    <dgm:pt modelId="{5AEFAEBB-8FFE-4D4C-9AE0-FDC111159F8F}" type="pres">
      <dgm:prSet presAssocID="{D55A94F5-FECC-4442-9E62-5E3DAC9DC54E}" presName="compNode" presStyleCnt="0"/>
      <dgm:spPr/>
    </dgm:pt>
    <dgm:pt modelId="{0F8C8940-7F96-4E0A-9720-F5B7EC61036C}" type="pres">
      <dgm:prSet presAssocID="{D55A94F5-FECC-4442-9E62-5E3DAC9DC54E}" presName="dummyConnPt" presStyleCnt="0"/>
      <dgm:spPr/>
    </dgm:pt>
    <dgm:pt modelId="{ABE9F816-EF59-41B5-AF6F-9E30F4BE4748}" type="pres">
      <dgm:prSet presAssocID="{D55A94F5-FECC-4442-9E62-5E3DAC9DC54E}" presName="node" presStyleLbl="node1" presStyleIdx="5" presStyleCnt="12">
        <dgm:presLayoutVars>
          <dgm:bulletEnabled val="1"/>
        </dgm:presLayoutVars>
      </dgm:prSet>
      <dgm:spPr/>
    </dgm:pt>
    <dgm:pt modelId="{E7500C3B-7BA3-409C-95C2-51DB2CE4CA97}" type="pres">
      <dgm:prSet presAssocID="{3B500CAF-7CBF-49DA-9F1B-71627F3F6882}" presName="sibTrans" presStyleLbl="bgSibTrans2D1" presStyleIdx="5" presStyleCnt="11"/>
      <dgm:spPr/>
    </dgm:pt>
    <dgm:pt modelId="{7C83331F-939E-433E-8C21-8EB147634D35}" type="pres">
      <dgm:prSet presAssocID="{8CF354DA-B0A2-48C2-B047-FF4E343CB03B}" presName="compNode" presStyleCnt="0"/>
      <dgm:spPr/>
    </dgm:pt>
    <dgm:pt modelId="{96B38AB9-3430-4A40-863C-5B91AE46AF93}" type="pres">
      <dgm:prSet presAssocID="{8CF354DA-B0A2-48C2-B047-FF4E343CB03B}" presName="dummyConnPt" presStyleCnt="0"/>
      <dgm:spPr/>
    </dgm:pt>
    <dgm:pt modelId="{3962CA40-9F61-41EA-89C7-8E52915CCF22}" type="pres">
      <dgm:prSet presAssocID="{8CF354DA-B0A2-48C2-B047-FF4E343CB03B}" presName="node" presStyleLbl="node1" presStyleIdx="6" presStyleCnt="12">
        <dgm:presLayoutVars>
          <dgm:bulletEnabled val="1"/>
        </dgm:presLayoutVars>
      </dgm:prSet>
      <dgm:spPr/>
    </dgm:pt>
    <dgm:pt modelId="{0C253B0A-1BCB-4AF6-92DA-EEC819B6B735}" type="pres">
      <dgm:prSet presAssocID="{2D614755-4495-4BC5-9B8B-0445ED7AE7A9}" presName="sibTrans" presStyleLbl="bgSibTrans2D1" presStyleIdx="6" presStyleCnt="11"/>
      <dgm:spPr/>
    </dgm:pt>
    <dgm:pt modelId="{93119E0C-7695-4710-A8F5-9EA11C78CCD8}" type="pres">
      <dgm:prSet presAssocID="{149652FE-F6FF-417E-BE0D-9884D4DE1CAD}" presName="compNode" presStyleCnt="0"/>
      <dgm:spPr/>
    </dgm:pt>
    <dgm:pt modelId="{AE6BA834-90FD-42F2-B69E-21D05D69B6F8}" type="pres">
      <dgm:prSet presAssocID="{149652FE-F6FF-417E-BE0D-9884D4DE1CAD}" presName="dummyConnPt" presStyleCnt="0"/>
      <dgm:spPr/>
    </dgm:pt>
    <dgm:pt modelId="{41323B78-458F-45E3-9E73-5161F16CD41E}" type="pres">
      <dgm:prSet presAssocID="{149652FE-F6FF-417E-BE0D-9884D4DE1CAD}" presName="node" presStyleLbl="node1" presStyleIdx="7" presStyleCnt="12">
        <dgm:presLayoutVars>
          <dgm:bulletEnabled val="1"/>
        </dgm:presLayoutVars>
      </dgm:prSet>
      <dgm:spPr/>
    </dgm:pt>
    <dgm:pt modelId="{E9520021-1DC3-40A6-A2BD-4E4E6DB941A1}" type="pres">
      <dgm:prSet presAssocID="{C873BCF5-735A-4E01-8174-5D21C601FDD9}" presName="sibTrans" presStyleLbl="bgSibTrans2D1" presStyleIdx="7" presStyleCnt="11"/>
      <dgm:spPr/>
    </dgm:pt>
    <dgm:pt modelId="{899BDCC7-383B-4DFF-9146-6C2253754A36}" type="pres">
      <dgm:prSet presAssocID="{4B984E79-03EA-49D5-AEAE-E7F1F0C2C210}" presName="compNode" presStyleCnt="0"/>
      <dgm:spPr/>
    </dgm:pt>
    <dgm:pt modelId="{C0044B0E-48E2-470E-A8E1-EE27DE703BBC}" type="pres">
      <dgm:prSet presAssocID="{4B984E79-03EA-49D5-AEAE-E7F1F0C2C210}" presName="dummyConnPt" presStyleCnt="0"/>
      <dgm:spPr/>
    </dgm:pt>
    <dgm:pt modelId="{CA2178F2-55F8-411F-A16C-7288ACCF1D76}" type="pres">
      <dgm:prSet presAssocID="{4B984E79-03EA-49D5-AEAE-E7F1F0C2C210}" presName="node" presStyleLbl="node1" presStyleIdx="8" presStyleCnt="12">
        <dgm:presLayoutVars>
          <dgm:bulletEnabled val="1"/>
        </dgm:presLayoutVars>
      </dgm:prSet>
      <dgm:spPr/>
    </dgm:pt>
    <dgm:pt modelId="{2193D994-36D7-4930-A547-ACB9BBC3C4B3}" type="pres">
      <dgm:prSet presAssocID="{9C2492C6-EB22-4252-8991-E5574262D58E}" presName="sibTrans" presStyleLbl="bgSibTrans2D1" presStyleIdx="8" presStyleCnt="11"/>
      <dgm:spPr/>
    </dgm:pt>
    <dgm:pt modelId="{25C4B04C-F443-4789-831A-EDA1E8410D03}" type="pres">
      <dgm:prSet presAssocID="{DF668626-B1E0-480A-8D5E-1AAD0C66026B}" presName="compNode" presStyleCnt="0"/>
      <dgm:spPr/>
    </dgm:pt>
    <dgm:pt modelId="{4ADE65DA-BB18-4970-85A0-465176F07A6C}" type="pres">
      <dgm:prSet presAssocID="{DF668626-B1E0-480A-8D5E-1AAD0C66026B}" presName="dummyConnPt" presStyleCnt="0"/>
      <dgm:spPr/>
    </dgm:pt>
    <dgm:pt modelId="{7940A042-A41C-43A7-A9F9-E8AD5C969967}" type="pres">
      <dgm:prSet presAssocID="{DF668626-B1E0-480A-8D5E-1AAD0C66026B}" presName="node" presStyleLbl="node1" presStyleIdx="9" presStyleCnt="12">
        <dgm:presLayoutVars>
          <dgm:bulletEnabled val="1"/>
        </dgm:presLayoutVars>
      </dgm:prSet>
      <dgm:spPr/>
    </dgm:pt>
    <dgm:pt modelId="{10800B6F-7C1B-4512-9B85-D4C8449C413E}" type="pres">
      <dgm:prSet presAssocID="{11843FBB-4BEF-4BCF-B575-97E083A23C7E}" presName="sibTrans" presStyleLbl="bgSibTrans2D1" presStyleIdx="9" presStyleCnt="11"/>
      <dgm:spPr/>
    </dgm:pt>
    <dgm:pt modelId="{BE1C4A16-2395-4F03-960F-45466F567532}" type="pres">
      <dgm:prSet presAssocID="{458EE7E9-D652-47DF-85EB-65A9A115661B}" presName="compNode" presStyleCnt="0"/>
      <dgm:spPr/>
    </dgm:pt>
    <dgm:pt modelId="{5B07DB2F-EA47-4F16-9A46-F2A8B1C88C04}" type="pres">
      <dgm:prSet presAssocID="{458EE7E9-D652-47DF-85EB-65A9A115661B}" presName="dummyConnPt" presStyleCnt="0"/>
      <dgm:spPr/>
    </dgm:pt>
    <dgm:pt modelId="{9FBCC1D0-0E54-41DD-868E-80917B8AAFE9}" type="pres">
      <dgm:prSet presAssocID="{458EE7E9-D652-47DF-85EB-65A9A115661B}" presName="node" presStyleLbl="node1" presStyleIdx="10" presStyleCnt="12">
        <dgm:presLayoutVars>
          <dgm:bulletEnabled val="1"/>
        </dgm:presLayoutVars>
      </dgm:prSet>
      <dgm:spPr/>
    </dgm:pt>
    <dgm:pt modelId="{E10F3922-2896-405A-90E1-D844078C95D5}" type="pres">
      <dgm:prSet presAssocID="{CA45A8D2-FD25-4806-9E97-497A50A34389}" presName="sibTrans" presStyleLbl="bgSibTrans2D1" presStyleIdx="10" presStyleCnt="11"/>
      <dgm:spPr/>
    </dgm:pt>
    <dgm:pt modelId="{D5E3C0F8-4934-437E-BD19-910FDE500644}" type="pres">
      <dgm:prSet presAssocID="{B418DFF5-DF96-4059-A7D3-DDA4F5A0F051}" presName="compNode" presStyleCnt="0"/>
      <dgm:spPr/>
    </dgm:pt>
    <dgm:pt modelId="{6C6A59A8-8E7C-42F7-BE8A-6FF91BA517BE}" type="pres">
      <dgm:prSet presAssocID="{B418DFF5-DF96-4059-A7D3-DDA4F5A0F051}" presName="dummyConnPt" presStyleCnt="0"/>
      <dgm:spPr/>
    </dgm:pt>
    <dgm:pt modelId="{4EF1B9C4-BE6C-4C7F-BE20-1E498FD89B1B}" type="pres">
      <dgm:prSet presAssocID="{B418DFF5-DF96-4059-A7D3-DDA4F5A0F051}" presName="node" presStyleLbl="node1" presStyleIdx="11" presStyleCnt="12">
        <dgm:presLayoutVars>
          <dgm:bulletEnabled val="1"/>
        </dgm:presLayoutVars>
      </dgm:prSet>
      <dgm:spPr/>
    </dgm:pt>
  </dgm:ptLst>
  <dgm:cxnLst>
    <dgm:cxn modelId="{6DF9C103-A142-493D-8214-4BD187302E8E}" srcId="{458EE7E9-D652-47DF-85EB-65A9A115661B}" destId="{B0A05860-7498-4E08-BADC-74E8B050720B}" srcOrd="0" destOrd="0" parTransId="{6749D1E2-3FCA-4EC3-A76B-90F9B6A3566C}" sibTransId="{6CE64519-0444-4E5E-9D0A-9FCD5456ACB2}"/>
    <dgm:cxn modelId="{5A798C0E-C039-42D9-99F8-4BC39503939C}" type="presOf" srcId="{DF668626-B1E0-480A-8D5E-1AAD0C66026B}" destId="{7940A042-A41C-43A7-A9F9-E8AD5C969967}" srcOrd="0" destOrd="0" presId="urn:microsoft.com/office/officeart/2005/8/layout/bProcess4"/>
    <dgm:cxn modelId="{0B501917-5584-4FAC-987B-DE6BB1AADFC4}" type="presOf" srcId="{3B500CAF-7CBF-49DA-9F1B-71627F3F6882}" destId="{E7500C3B-7BA3-409C-95C2-51DB2CE4CA97}" srcOrd="0" destOrd="0" presId="urn:microsoft.com/office/officeart/2005/8/layout/bProcess4"/>
    <dgm:cxn modelId="{73B07018-2BD3-48B5-BA1E-EF63D540BB32}" type="presOf" srcId="{96F535E3-AC8E-4705-98C0-1DC716EAF6DA}" destId="{91A3FF5C-F0D8-4DD4-9970-C42FB14BC0F4}" srcOrd="0" destOrd="0" presId="urn:microsoft.com/office/officeart/2005/8/layout/bProcess4"/>
    <dgm:cxn modelId="{C2A51020-386E-42DF-BFE3-C6201BFF050B}" type="presOf" srcId="{FDC97677-A5BA-482A-96E1-F1D55DA0D33E}" destId="{72473C4E-E999-4CAA-8760-DF6C9864627C}" srcOrd="0" destOrd="0" presId="urn:microsoft.com/office/officeart/2005/8/layout/bProcess4"/>
    <dgm:cxn modelId="{F12CE424-3177-44D1-B373-EEF012739EBC}" type="presOf" srcId="{9C2492C6-EB22-4252-8991-E5574262D58E}" destId="{2193D994-36D7-4930-A547-ACB9BBC3C4B3}" srcOrd="0" destOrd="0" presId="urn:microsoft.com/office/officeart/2005/8/layout/bProcess4"/>
    <dgm:cxn modelId="{7A328A36-303F-4C3B-80CA-16587BB155E2}" type="presOf" srcId="{CA45A8D2-FD25-4806-9E97-497A50A34389}" destId="{E10F3922-2896-405A-90E1-D844078C95D5}" srcOrd="0" destOrd="0" presId="urn:microsoft.com/office/officeart/2005/8/layout/bProcess4"/>
    <dgm:cxn modelId="{1B3B9339-3BBA-4D30-AD04-B824D9D6D035}" type="presOf" srcId="{D8BBDBE3-3841-463D-B122-71708219F873}" destId="{EF4F68FE-EEA0-471F-B525-D736562666ED}" srcOrd="0" destOrd="0" presId="urn:microsoft.com/office/officeart/2005/8/layout/bProcess4"/>
    <dgm:cxn modelId="{A3E0EE5C-90F3-446C-BE40-E4A1159F47A6}" type="presOf" srcId="{C873BCF5-735A-4E01-8174-5D21C601FDD9}" destId="{E9520021-1DC3-40A6-A2BD-4E4E6DB941A1}" srcOrd="0" destOrd="0" presId="urn:microsoft.com/office/officeart/2005/8/layout/bProcess4"/>
    <dgm:cxn modelId="{BF7F5964-A8EC-42F0-BC39-03D95E4023BB}" type="presOf" srcId="{2C992F15-5EA9-4D20-A774-8B61344B8B7C}" destId="{9FBCC1D0-0E54-41DD-868E-80917B8AAFE9}" srcOrd="0" destOrd="2" presId="urn:microsoft.com/office/officeart/2005/8/layout/bProcess4"/>
    <dgm:cxn modelId="{C61A1D49-7E22-4E41-B51E-67ED9DB53EE5}" type="presOf" srcId="{60A4C40D-1FA6-44FC-8A30-E90B254E0288}" destId="{3B704017-B296-4558-BDCA-E297FDEB1A08}" srcOrd="0" destOrd="0" presId="urn:microsoft.com/office/officeart/2005/8/layout/bProcess4"/>
    <dgm:cxn modelId="{0E8BF049-2ADA-4C3F-8AF5-479458F50E04}" srcId="{96F535E3-AC8E-4705-98C0-1DC716EAF6DA}" destId="{8CF354DA-B0A2-48C2-B047-FF4E343CB03B}" srcOrd="6" destOrd="0" parTransId="{C4A625A1-F736-408E-B437-F4E2296A345C}" sibTransId="{2D614755-4495-4BC5-9B8B-0445ED7AE7A9}"/>
    <dgm:cxn modelId="{294FDE4B-E619-4F5C-BB61-E7C8CBAC70F9}" type="presOf" srcId="{4B984E79-03EA-49D5-AEAE-E7F1F0C2C210}" destId="{CA2178F2-55F8-411F-A16C-7288ACCF1D76}" srcOrd="0" destOrd="0" presId="urn:microsoft.com/office/officeart/2005/8/layout/bProcess4"/>
    <dgm:cxn modelId="{6B4F3F6D-E8D1-4985-85AA-F17730023183}" type="presOf" srcId="{458EE7E9-D652-47DF-85EB-65A9A115661B}" destId="{9FBCC1D0-0E54-41DD-868E-80917B8AAFE9}" srcOrd="0" destOrd="0" presId="urn:microsoft.com/office/officeart/2005/8/layout/bProcess4"/>
    <dgm:cxn modelId="{7EBD8E4D-D8BE-432E-B83C-90EFEA307666}" srcId="{96F535E3-AC8E-4705-98C0-1DC716EAF6DA}" destId="{DF668626-B1E0-480A-8D5E-1AAD0C66026B}" srcOrd="9" destOrd="0" parTransId="{C6854824-A1AC-48F5-ABA9-62ACB561CE65}" sibTransId="{11843FBB-4BEF-4BCF-B575-97E083A23C7E}"/>
    <dgm:cxn modelId="{E02C9273-F2A9-4A88-ADF0-6AAD5DBE4092}" srcId="{96F535E3-AC8E-4705-98C0-1DC716EAF6DA}" destId="{D8BBDBE3-3841-463D-B122-71708219F873}" srcOrd="4" destOrd="0" parTransId="{8F8080C2-9C6C-4F01-B768-5199EC9175B8}" sibTransId="{1F26CA8B-EB39-4A27-A0C4-95F6BF2F4A6D}"/>
    <dgm:cxn modelId="{56AC0A57-E5B7-4FCB-A792-742AE15CAA60}" srcId="{96F535E3-AC8E-4705-98C0-1DC716EAF6DA}" destId="{670CC860-7CF9-4632-B104-083893F5690F}" srcOrd="1" destOrd="0" parTransId="{EEFB4989-835A-4DCA-884F-43BAEEBC658A}" sibTransId="{FDC97677-A5BA-482A-96E1-F1D55DA0D33E}"/>
    <dgm:cxn modelId="{DD7CDA81-E253-416C-AD4E-9554B4473F28}" srcId="{96F535E3-AC8E-4705-98C0-1DC716EAF6DA}" destId="{149652FE-F6FF-417E-BE0D-9884D4DE1CAD}" srcOrd="7" destOrd="0" parTransId="{E8301ED1-DB06-449E-AE3A-6B28F5A87A90}" sibTransId="{C873BCF5-735A-4E01-8174-5D21C601FDD9}"/>
    <dgm:cxn modelId="{A813EB82-5428-4AB8-9D89-3CC0A50008A9}" srcId="{96F535E3-AC8E-4705-98C0-1DC716EAF6DA}" destId="{458EE7E9-D652-47DF-85EB-65A9A115661B}" srcOrd="10" destOrd="0" parTransId="{BEC4EF64-8DF6-4DE1-A702-26040802A415}" sibTransId="{CA45A8D2-FD25-4806-9E97-497A50A34389}"/>
    <dgm:cxn modelId="{72E83383-CBD9-448F-85D8-AD04197109FE}" type="presOf" srcId="{16E4AC53-ED37-4B85-A43E-4066A4DE9758}" destId="{478DB8A2-2C74-4A21-BED8-176DBE5C27E8}" srcOrd="0" destOrd="0" presId="urn:microsoft.com/office/officeart/2005/8/layout/bProcess4"/>
    <dgm:cxn modelId="{00BF8487-9232-48B9-B47F-82E7DC5F168C}" type="presOf" srcId="{6B6D5BE6-EC27-4F87-A85A-B8B5719102F7}" destId="{7B8586FC-C729-4721-AC08-07D980A11AFB}" srcOrd="0" destOrd="0" presId="urn:microsoft.com/office/officeart/2005/8/layout/bProcess4"/>
    <dgm:cxn modelId="{39A7C487-ED68-4682-9ACE-C5A7079ED043}" srcId="{96F535E3-AC8E-4705-98C0-1DC716EAF6DA}" destId="{B418DFF5-DF96-4059-A7D3-DDA4F5A0F051}" srcOrd="11" destOrd="0" parTransId="{80DCA7F1-F2D6-4FA6-86CC-CDAAB14650F2}" sibTransId="{49A93713-A163-4236-8AC1-035129A8E7C9}"/>
    <dgm:cxn modelId="{F7CB178E-5D0F-43F1-A70F-32DDA9D9CA90}" srcId="{96F535E3-AC8E-4705-98C0-1DC716EAF6DA}" destId="{6B6D5BE6-EC27-4F87-A85A-B8B5719102F7}" srcOrd="3" destOrd="0" parTransId="{E0476736-4E8D-487E-BA46-91ABB811DBC7}" sibTransId="{27F44293-1CB5-4420-9596-9647E36262E0}"/>
    <dgm:cxn modelId="{1A9F2794-E0A9-4B92-9D7D-C758D2F1F424}" type="presOf" srcId="{27F44293-1CB5-4420-9596-9647E36262E0}" destId="{5B358C3F-5D19-42D9-947C-6B5A585840BB}" srcOrd="0" destOrd="0" presId="urn:microsoft.com/office/officeart/2005/8/layout/bProcess4"/>
    <dgm:cxn modelId="{E2254095-112A-430B-B9FA-36DFC35E7154}" type="presOf" srcId="{1F26CA8B-EB39-4A27-A0C4-95F6BF2F4A6D}" destId="{E1F28167-E7CE-417E-BA2C-CDE24BCEF5F7}" srcOrd="0" destOrd="0" presId="urn:microsoft.com/office/officeart/2005/8/layout/bProcess4"/>
    <dgm:cxn modelId="{35BA459F-5178-4B14-B811-418CAFD0CF40}" srcId="{458EE7E9-D652-47DF-85EB-65A9A115661B}" destId="{2C992F15-5EA9-4D20-A774-8B61344B8B7C}" srcOrd="1" destOrd="0" parTransId="{312882AA-7127-4EA4-A568-9600526B29BF}" sibTransId="{B49662C2-8078-44B2-8B4F-5D4199F996FE}"/>
    <dgm:cxn modelId="{2C18809F-A774-4FEA-8C0F-F0539789DD48}" type="presOf" srcId="{2D614755-4495-4BC5-9B8B-0445ED7AE7A9}" destId="{0C253B0A-1BCB-4AF6-92DA-EEC819B6B735}" srcOrd="0" destOrd="0" presId="urn:microsoft.com/office/officeart/2005/8/layout/bProcess4"/>
    <dgm:cxn modelId="{EDB2EBA1-43C3-4A14-9516-F6D6987E8F59}" type="presOf" srcId="{A5333988-7240-4607-A89C-CFCD4BDFB709}" destId="{F135BC65-A13B-4F9B-8959-DE94264C01F3}" srcOrd="0" destOrd="0" presId="urn:microsoft.com/office/officeart/2005/8/layout/bProcess4"/>
    <dgm:cxn modelId="{501B51A4-D335-4642-8217-F1823F2150FD}" type="presOf" srcId="{B0A05860-7498-4E08-BADC-74E8B050720B}" destId="{9FBCC1D0-0E54-41DD-868E-80917B8AAFE9}" srcOrd="0" destOrd="1" presId="urn:microsoft.com/office/officeart/2005/8/layout/bProcess4"/>
    <dgm:cxn modelId="{DB6B46A9-37C8-412A-B85E-7AEE85A30332}" type="presOf" srcId="{B418DFF5-DF96-4059-A7D3-DDA4F5A0F051}" destId="{4EF1B9C4-BE6C-4C7F-BE20-1E498FD89B1B}" srcOrd="0" destOrd="0" presId="urn:microsoft.com/office/officeart/2005/8/layout/bProcess4"/>
    <dgm:cxn modelId="{BB7DFBBB-72F8-4CCF-8A70-9DA195968B8D}" type="presOf" srcId="{11843FBB-4BEF-4BCF-B575-97E083A23C7E}" destId="{10800B6F-7C1B-4512-9B85-D4C8449C413E}" srcOrd="0" destOrd="0" presId="urn:microsoft.com/office/officeart/2005/8/layout/bProcess4"/>
    <dgm:cxn modelId="{5CA7EDC7-322E-4D1B-AF28-169D7835DF76}" type="presOf" srcId="{670CC860-7CF9-4632-B104-083893F5690F}" destId="{AF33B844-59A4-43A9-B917-4543D47DFBB6}" srcOrd="0" destOrd="0" presId="urn:microsoft.com/office/officeart/2005/8/layout/bProcess4"/>
    <dgm:cxn modelId="{A555F2CF-7AAB-4655-80BE-CCAA150C7530}" type="presOf" srcId="{D55A94F5-FECC-4442-9E62-5E3DAC9DC54E}" destId="{ABE9F816-EF59-41B5-AF6F-9E30F4BE4748}" srcOrd="0" destOrd="0" presId="urn:microsoft.com/office/officeart/2005/8/layout/bProcess4"/>
    <dgm:cxn modelId="{6667ADD9-6D6A-4F35-8010-E9D51A4ADF41}" type="presOf" srcId="{8CF354DA-B0A2-48C2-B047-FF4E343CB03B}" destId="{3962CA40-9F61-41EA-89C7-8E52915CCF22}" srcOrd="0" destOrd="0" presId="urn:microsoft.com/office/officeart/2005/8/layout/bProcess4"/>
    <dgm:cxn modelId="{C140AEDA-644E-4D4F-9CB7-0B1A962263F1}" type="presOf" srcId="{895BB126-212C-44EC-B3C1-6DDBB5CCE948}" destId="{2B1042F3-3F48-4EFE-A2B5-6DA984A1C9E4}" srcOrd="0" destOrd="0" presId="urn:microsoft.com/office/officeart/2005/8/layout/bProcess4"/>
    <dgm:cxn modelId="{3E037EE0-3E15-43A5-B68D-17D87559F53E}" srcId="{96F535E3-AC8E-4705-98C0-1DC716EAF6DA}" destId="{D55A94F5-FECC-4442-9E62-5E3DAC9DC54E}" srcOrd="5" destOrd="0" parTransId="{12EAC143-215F-4A31-9F78-88AC36120455}" sibTransId="{3B500CAF-7CBF-49DA-9F1B-71627F3F6882}"/>
    <dgm:cxn modelId="{F89477E3-3ADA-4535-9FEA-8F524819EBF5}" type="presOf" srcId="{149652FE-F6FF-417E-BE0D-9884D4DE1CAD}" destId="{41323B78-458F-45E3-9E73-5161F16CD41E}" srcOrd="0" destOrd="0" presId="urn:microsoft.com/office/officeart/2005/8/layout/bProcess4"/>
    <dgm:cxn modelId="{DA04EFE5-2D9A-4C20-B231-7C95C111B4E2}" srcId="{96F535E3-AC8E-4705-98C0-1DC716EAF6DA}" destId="{A5333988-7240-4607-A89C-CFCD4BDFB709}" srcOrd="0" destOrd="0" parTransId="{43B0AE8A-92B1-4D05-8885-9D1449F4D50A}" sibTransId="{60A4C40D-1FA6-44FC-8A30-E90B254E0288}"/>
    <dgm:cxn modelId="{97D588E8-B4B3-4A4C-BFDB-F9389521A3B8}" srcId="{96F535E3-AC8E-4705-98C0-1DC716EAF6DA}" destId="{16E4AC53-ED37-4B85-A43E-4066A4DE9758}" srcOrd="2" destOrd="0" parTransId="{42E18D53-EC3A-4826-8CE0-5FB426D0C777}" sibTransId="{895BB126-212C-44EC-B3C1-6DDBB5CCE948}"/>
    <dgm:cxn modelId="{5695CCF1-5482-44B4-B479-6B8933E14B5E}" srcId="{96F535E3-AC8E-4705-98C0-1DC716EAF6DA}" destId="{4B984E79-03EA-49D5-AEAE-E7F1F0C2C210}" srcOrd="8" destOrd="0" parTransId="{01EE69D3-E25D-4CF5-B44E-183E8D26ACEE}" sibTransId="{9C2492C6-EB22-4252-8991-E5574262D58E}"/>
    <dgm:cxn modelId="{3FD1659C-F8A3-4C0C-8FC2-ADB178E182AC}" type="presParOf" srcId="{91A3FF5C-F0D8-4DD4-9970-C42FB14BC0F4}" destId="{17D0A9D4-39DD-41C9-B774-D6AE8C0EFED9}" srcOrd="0" destOrd="0" presId="urn:microsoft.com/office/officeart/2005/8/layout/bProcess4"/>
    <dgm:cxn modelId="{C4265419-4C46-4FFF-9CD6-5CBF58C15DED}" type="presParOf" srcId="{17D0A9D4-39DD-41C9-B774-D6AE8C0EFED9}" destId="{F0B960E0-A7D6-4163-8AD9-52CC88260B89}" srcOrd="0" destOrd="0" presId="urn:microsoft.com/office/officeart/2005/8/layout/bProcess4"/>
    <dgm:cxn modelId="{2E5DDAC2-965E-43DD-80B5-ABB3DEAC072C}" type="presParOf" srcId="{17D0A9D4-39DD-41C9-B774-D6AE8C0EFED9}" destId="{F135BC65-A13B-4F9B-8959-DE94264C01F3}" srcOrd="1" destOrd="0" presId="urn:microsoft.com/office/officeart/2005/8/layout/bProcess4"/>
    <dgm:cxn modelId="{9DC64ECB-B4A2-4561-A97A-CD0B6838C597}" type="presParOf" srcId="{91A3FF5C-F0D8-4DD4-9970-C42FB14BC0F4}" destId="{3B704017-B296-4558-BDCA-E297FDEB1A08}" srcOrd="1" destOrd="0" presId="urn:microsoft.com/office/officeart/2005/8/layout/bProcess4"/>
    <dgm:cxn modelId="{6AAAD144-B576-4CFC-A538-866B72D9B45A}" type="presParOf" srcId="{91A3FF5C-F0D8-4DD4-9970-C42FB14BC0F4}" destId="{BBCC3249-B2C4-423D-A221-A0ECA617BCB7}" srcOrd="2" destOrd="0" presId="urn:microsoft.com/office/officeart/2005/8/layout/bProcess4"/>
    <dgm:cxn modelId="{A56993B6-0B31-4250-B100-0D7B2F433D3C}" type="presParOf" srcId="{BBCC3249-B2C4-423D-A221-A0ECA617BCB7}" destId="{5D940E8E-A5CD-4E5D-A670-B019078377C3}" srcOrd="0" destOrd="0" presId="urn:microsoft.com/office/officeart/2005/8/layout/bProcess4"/>
    <dgm:cxn modelId="{0B7484FF-5479-404C-93D9-041FAD81765C}" type="presParOf" srcId="{BBCC3249-B2C4-423D-A221-A0ECA617BCB7}" destId="{AF33B844-59A4-43A9-B917-4543D47DFBB6}" srcOrd="1" destOrd="0" presId="urn:microsoft.com/office/officeart/2005/8/layout/bProcess4"/>
    <dgm:cxn modelId="{5EA7EAAB-1D61-4626-AD1A-BACD5E081A62}" type="presParOf" srcId="{91A3FF5C-F0D8-4DD4-9970-C42FB14BC0F4}" destId="{72473C4E-E999-4CAA-8760-DF6C9864627C}" srcOrd="3" destOrd="0" presId="urn:microsoft.com/office/officeart/2005/8/layout/bProcess4"/>
    <dgm:cxn modelId="{0CF07604-E888-4A7E-BAB1-90FD30F023F3}" type="presParOf" srcId="{91A3FF5C-F0D8-4DD4-9970-C42FB14BC0F4}" destId="{A80D0245-4B08-4932-AF6E-51205395B405}" srcOrd="4" destOrd="0" presId="urn:microsoft.com/office/officeart/2005/8/layout/bProcess4"/>
    <dgm:cxn modelId="{2EB11BEF-B7E8-4302-81D5-D6F4A4DD2DB0}" type="presParOf" srcId="{A80D0245-4B08-4932-AF6E-51205395B405}" destId="{6BD4701F-897A-48FC-B9C3-F5EECC0C52AF}" srcOrd="0" destOrd="0" presId="urn:microsoft.com/office/officeart/2005/8/layout/bProcess4"/>
    <dgm:cxn modelId="{F5AABC27-88E8-4CEB-A518-2C42E6B73615}" type="presParOf" srcId="{A80D0245-4B08-4932-AF6E-51205395B405}" destId="{478DB8A2-2C74-4A21-BED8-176DBE5C27E8}" srcOrd="1" destOrd="0" presId="urn:microsoft.com/office/officeart/2005/8/layout/bProcess4"/>
    <dgm:cxn modelId="{30B4F869-DD03-4A4A-AF11-D7BECC17C8C3}" type="presParOf" srcId="{91A3FF5C-F0D8-4DD4-9970-C42FB14BC0F4}" destId="{2B1042F3-3F48-4EFE-A2B5-6DA984A1C9E4}" srcOrd="5" destOrd="0" presId="urn:microsoft.com/office/officeart/2005/8/layout/bProcess4"/>
    <dgm:cxn modelId="{EA854345-EFB7-401C-8233-BD6F11198E4C}" type="presParOf" srcId="{91A3FF5C-F0D8-4DD4-9970-C42FB14BC0F4}" destId="{D975349E-E5C5-4BD4-BF36-D2EED52B0BAD}" srcOrd="6" destOrd="0" presId="urn:microsoft.com/office/officeart/2005/8/layout/bProcess4"/>
    <dgm:cxn modelId="{D2A92E8C-5B4E-4311-86F0-57F46F9FE39D}" type="presParOf" srcId="{D975349E-E5C5-4BD4-BF36-D2EED52B0BAD}" destId="{D6B80F16-E67F-454A-9818-EEC31D0D321A}" srcOrd="0" destOrd="0" presId="urn:microsoft.com/office/officeart/2005/8/layout/bProcess4"/>
    <dgm:cxn modelId="{BA17BB28-74D6-4949-AE47-F220F6AD81AD}" type="presParOf" srcId="{D975349E-E5C5-4BD4-BF36-D2EED52B0BAD}" destId="{7B8586FC-C729-4721-AC08-07D980A11AFB}" srcOrd="1" destOrd="0" presId="urn:microsoft.com/office/officeart/2005/8/layout/bProcess4"/>
    <dgm:cxn modelId="{23E50581-363C-4BF6-BD5C-449DCE3C35EA}" type="presParOf" srcId="{91A3FF5C-F0D8-4DD4-9970-C42FB14BC0F4}" destId="{5B358C3F-5D19-42D9-947C-6B5A585840BB}" srcOrd="7" destOrd="0" presId="urn:microsoft.com/office/officeart/2005/8/layout/bProcess4"/>
    <dgm:cxn modelId="{4A8B47F5-6174-4041-AC9C-B885DA041EE8}" type="presParOf" srcId="{91A3FF5C-F0D8-4DD4-9970-C42FB14BC0F4}" destId="{00181035-0567-4768-8C91-BDA43BB477FE}" srcOrd="8" destOrd="0" presId="urn:microsoft.com/office/officeart/2005/8/layout/bProcess4"/>
    <dgm:cxn modelId="{16FEAF38-8DAC-4848-A9B7-CD7CD12FC626}" type="presParOf" srcId="{00181035-0567-4768-8C91-BDA43BB477FE}" destId="{551F1671-EB5A-4670-96B4-3FCED20DFBE8}" srcOrd="0" destOrd="0" presId="urn:microsoft.com/office/officeart/2005/8/layout/bProcess4"/>
    <dgm:cxn modelId="{D926B9C0-5637-4176-8E40-B65E15DF8AB4}" type="presParOf" srcId="{00181035-0567-4768-8C91-BDA43BB477FE}" destId="{EF4F68FE-EEA0-471F-B525-D736562666ED}" srcOrd="1" destOrd="0" presId="urn:microsoft.com/office/officeart/2005/8/layout/bProcess4"/>
    <dgm:cxn modelId="{CA2B6644-DEB8-4FF0-B024-9A188BE3574A}" type="presParOf" srcId="{91A3FF5C-F0D8-4DD4-9970-C42FB14BC0F4}" destId="{E1F28167-E7CE-417E-BA2C-CDE24BCEF5F7}" srcOrd="9" destOrd="0" presId="urn:microsoft.com/office/officeart/2005/8/layout/bProcess4"/>
    <dgm:cxn modelId="{D5206DDC-BCD6-4A51-9329-307C840869DD}" type="presParOf" srcId="{91A3FF5C-F0D8-4DD4-9970-C42FB14BC0F4}" destId="{5AEFAEBB-8FFE-4D4C-9AE0-FDC111159F8F}" srcOrd="10" destOrd="0" presId="urn:microsoft.com/office/officeart/2005/8/layout/bProcess4"/>
    <dgm:cxn modelId="{DBECCE18-1619-4B67-B4E1-9CB921DB20C6}" type="presParOf" srcId="{5AEFAEBB-8FFE-4D4C-9AE0-FDC111159F8F}" destId="{0F8C8940-7F96-4E0A-9720-F5B7EC61036C}" srcOrd="0" destOrd="0" presId="urn:microsoft.com/office/officeart/2005/8/layout/bProcess4"/>
    <dgm:cxn modelId="{99EBC042-7B93-41B6-AA31-4FC66605CA88}" type="presParOf" srcId="{5AEFAEBB-8FFE-4D4C-9AE0-FDC111159F8F}" destId="{ABE9F816-EF59-41B5-AF6F-9E30F4BE4748}" srcOrd="1" destOrd="0" presId="urn:microsoft.com/office/officeart/2005/8/layout/bProcess4"/>
    <dgm:cxn modelId="{27617DDB-B6AE-4C22-A36B-5F1F1370B906}" type="presParOf" srcId="{91A3FF5C-F0D8-4DD4-9970-C42FB14BC0F4}" destId="{E7500C3B-7BA3-409C-95C2-51DB2CE4CA97}" srcOrd="11" destOrd="0" presId="urn:microsoft.com/office/officeart/2005/8/layout/bProcess4"/>
    <dgm:cxn modelId="{E3DC1DBD-7D59-4A9C-B60E-7FF3F1E49C16}" type="presParOf" srcId="{91A3FF5C-F0D8-4DD4-9970-C42FB14BC0F4}" destId="{7C83331F-939E-433E-8C21-8EB147634D35}" srcOrd="12" destOrd="0" presId="urn:microsoft.com/office/officeart/2005/8/layout/bProcess4"/>
    <dgm:cxn modelId="{6BC88D05-F4E4-44A0-8F2B-0E40B9C3E278}" type="presParOf" srcId="{7C83331F-939E-433E-8C21-8EB147634D35}" destId="{96B38AB9-3430-4A40-863C-5B91AE46AF93}" srcOrd="0" destOrd="0" presId="urn:microsoft.com/office/officeart/2005/8/layout/bProcess4"/>
    <dgm:cxn modelId="{3C3793FC-1C94-4B18-80F8-C1BCFC108E87}" type="presParOf" srcId="{7C83331F-939E-433E-8C21-8EB147634D35}" destId="{3962CA40-9F61-41EA-89C7-8E52915CCF22}" srcOrd="1" destOrd="0" presId="urn:microsoft.com/office/officeart/2005/8/layout/bProcess4"/>
    <dgm:cxn modelId="{DA5A1FC6-4C30-4B08-8DFD-E5E7F5E44CF1}" type="presParOf" srcId="{91A3FF5C-F0D8-4DD4-9970-C42FB14BC0F4}" destId="{0C253B0A-1BCB-4AF6-92DA-EEC819B6B735}" srcOrd="13" destOrd="0" presId="urn:microsoft.com/office/officeart/2005/8/layout/bProcess4"/>
    <dgm:cxn modelId="{5588D654-211F-4D5C-8546-9A73819E731D}" type="presParOf" srcId="{91A3FF5C-F0D8-4DD4-9970-C42FB14BC0F4}" destId="{93119E0C-7695-4710-A8F5-9EA11C78CCD8}" srcOrd="14" destOrd="0" presId="urn:microsoft.com/office/officeart/2005/8/layout/bProcess4"/>
    <dgm:cxn modelId="{6D21C2DD-56F5-41C5-9C2C-3A4C88F16885}" type="presParOf" srcId="{93119E0C-7695-4710-A8F5-9EA11C78CCD8}" destId="{AE6BA834-90FD-42F2-B69E-21D05D69B6F8}" srcOrd="0" destOrd="0" presId="urn:microsoft.com/office/officeart/2005/8/layout/bProcess4"/>
    <dgm:cxn modelId="{04284A86-946E-44A4-9D8C-70EEA9E1670C}" type="presParOf" srcId="{93119E0C-7695-4710-A8F5-9EA11C78CCD8}" destId="{41323B78-458F-45E3-9E73-5161F16CD41E}" srcOrd="1" destOrd="0" presId="urn:microsoft.com/office/officeart/2005/8/layout/bProcess4"/>
    <dgm:cxn modelId="{8F245E85-735C-469B-A647-BCC028C21130}" type="presParOf" srcId="{91A3FF5C-F0D8-4DD4-9970-C42FB14BC0F4}" destId="{E9520021-1DC3-40A6-A2BD-4E4E6DB941A1}" srcOrd="15" destOrd="0" presId="urn:microsoft.com/office/officeart/2005/8/layout/bProcess4"/>
    <dgm:cxn modelId="{4A0D32B5-B219-4C80-B35F-72313C87F37D}" type="presParOf" srcId="{91A3FF5C-F0D8-4DD4-9970-C42FB14BC0F4}" destId="{899BDCC7-383B-4DFF-9146-6C2253754A36}" srcOrd="16" destOrd="0" presId="urn:microsoft.com/office/officeart/2005/8/layout/bProcess4"/>
    <dgm:cxn modelId="{7B837395-EF42-4866-B1B3-4419D16B956A}" type="presParOf" srcId="{899BDCC7-383B-4DFF-9146-6C2253754A36}" destId="{C0044B0E-48E2-470E-A8E1-EE27DE703BBC}" srcOrd="0" destOrd="0" presId="urn:microsoft.com/office/officeart/2005/8/layout/bProcess4"/>
    <dgm:cxn modelId="{1E08F22D-586F-44AC-AC67-7EBE72D045BE}" type="presParOf" srcId="{899BDCC7-383B-4DFF-9146-6C2253754A36}" destId="{CA2178F2-55F8-411F-A16C-7288ACCF1D76}" srcOrd="1" destOrd="0" presId="urn:microsoft.com/office/officeart/2005/8/layout/bProcess4"/>
    <dgm:cxn modelId="{C5444815-7776-4109-BEDE-CF98C380E545}" type="presParOf" srcId="{91A3FF5C-F0D8-4DD4-9970-C42FB14BC0F4}" destId="{2193D994-36D7-4930-A547-ACB9BBC3C4B3}" srcOrd="17" destOrd="0" presId="urn:microsoft.com/office/officeart/2005/8/layout/bProcess4"/>
    <dgm:cxn modelId="{C1F6AC82-533A-4DF3-8504-F2503F2356BB}" type="presParOf" srcId="{91A3FF5C-F0D8-4DD4-9970-C42FB14BC0F4}" destId="{25C4B04C-F443-4789-831A-EDA1E8410D03}" srcOrd="18" destOrd="0" presId="urn:microsoft.com/office/officeart/2005/8/layout/bProcess4"/>
    <dgm:cxn modelId="{989FE630-844F-41DA-833C-102FB07BB910}" type="presParOf" srcId="{25C4B04C-F443-4789-831A-EDA1E8410D03}" destId="{4ADE65DA-BB18-4970-85A0-465176F07A6C}" srcOrd="0" destOrd="0" presId="urn:microsoft.com/office/officeart/2005/8/layout/bProcess4"/>
    <dgm:cxn modelId="{347C54BE-CFFB-4755-83D8-9E8A2ECC095B}" type="presParOf" srcId="{25C4B04C-F443-4789-831A-EDA1E8410D03}" destId="{7940A042-A41C-43A7-A9F9-E8AD5C969967}" srcOrd="1" destOrd="0" presId="urn:microsoft.com/office/officeart/2005/8/layout/bProcess4"/>
    <dgm:cxn modelId="{4A6F236F-B032-4111-819F-76ACA902AC0D}" type="presParOf" srcId="{91A3FF5C-F0D8-4DD4-9970-C42FB14BC0F4}" destId="{10800B6F-7C1B-4512-9B85-D4C8449C413E}" srcOrd="19" destOrd="0" presId="urn:microsoft.com/office/officeart/2005/8/layout/bProcess4"/>
    <dgm:cxn modelId="{69964FC7-BD5B-42F6-89A0-B9631870DB49}" type="presParOf" srcId="{91A3FF5C-F0D8-4DD4-9970-C42FB14BC0F4}" destId="{BE1C4A16-2395-4F03-960F-45466F567532}" srcOrd="20" destOrd="0" presId="urn:microsoft.com/office/officeart/2005/8/layout/bProcess4"/>
    <dgm:cxn modelId="{AAD58769-8F3D-4646-9D32-1B42404378E3}" type="presParOf" srcId="{BE1C4A16-2395-4F03-960F-45466F567532}" destId="{5B07DB2F-EA47-4F16-9A46-F2A8B1C88C04}" srcOrd="0" destOrd="0" presId="urn:microsoft.com/office/officeart/2005/8/layout/bProcess4"/>
    <dgm:cxn modelId="{96BB50DE-351B-408B-B48F-3624B7B32F20}" type="presParOf" srcId="{BE1C4A16-2395-4F03-960F-45466F567532}" destId="{9FBCC1D0-0E54-41DD-868E-80917B8AAFE9}" srcOrd="1" destOrd="0" presId="urn:microsoft.com/office/officeart/2005/8/layout/bProcess4"/>
    <dgm:cxn modelId="{EE689D34-D25C-4D3D-898B-C9064188B42D}" type="presParOf" srcId="{91A3FF5C-F0D8-4DD4-9970-C42FB14BC0F4}" destId="{E10F3922-2896-405A-90E1-D844078C95D5}" srcOrd="21" destOrd="0" presId="urn:microsoft.com/office/officeart/2005/8/layout/bProcess4"/>
    <dgm:cxn modelId="{388EB11C-C4FC-42A3-B07E-32487956A256}" type="presParOf" srcId="{91A3FF5C-F0D8-4DD4-9970-C42FB14BC0F4}" destId="{D5E3C0F8-4934-437E-BD19-910FDE500644}" srcOrd="22" destOrd="0" presId="urn:microsoft.com/office/officeart/2005/8/layout/bProcess4"/>
    <dgm:cxn modelId="{B46A1903-E239-4F7F-A376-FFA2C5DA490F}" type="presParOf" srcId="{D5E3C0F8-4934-437E-BD19-910FDE500644}" destId="{6C6A59A8-8E7C-42F7-BE8A-6FF91BA517BE}" srcOrd="0" destOrd="0" presId="urn:microsoft.com/office/officeart/2005/8/layout/bProcess4"/>
    <dgm:cxn modelId="{793950B6-4FA2-4093-A5DB-943A763B51ED}" type="presParOf" srcId="{D5E3C0F8-4934-437E-BD19-910FDE500644}" destId="{4EF1B9C4-BE6C-4C7F-BE20-1E498FD89B1B}"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A4C6E5-84C9-4329-AD31-CC2A65261D54}" type="doc">
      <dgm:prSet loTypeId="urn:microsoft.com/office/officeart/2005/8/layout/vProcess5" loCatId="process" qsTypeId="urn:microsoft.com/office/officeart/2005/8/quickstyle/simple2" qsCatId="simple" csTypeId="urn:microsoft.com/office/officeart/2005/8/colors/accent2_2" csCatId="accent2" phldr="1"/>
      <dgm:spPr/>
      <dgm:t>
        <a:bodyPr/>
        <a:lstStyle/>
        <a:p>
          <a:endParaRPr lang="en-US"/>
        </a:p>
      </dgm:t>
    </dgm:pt>
    <dgm:pt modelId="{2A246676-63F8-4CAE-92D4-3822D8E15A5E}">
      <dgm:prSet/>
      <dgm:spPr/>
      <dgm:t>
        <a:bodyPr/>
        <a:lstStyle/>
        <a:p>
          <a:r>
            <a:rPr lang="pt-BR" b="1" dirty="0"/>
            <a:t>Excel Básico e Avançado (ESESP) - (2013) </a:t>
          </a:r>
          <a:endParaRPr lang="en-US" dirty="0"/>
        </a:p>
      </dgm:t>
    </dgm:pt>
    <dgm:pt modelId="{6FDC4332-B8F3-46A7-BF2B-7D33C6A98946}" type="parTrans" cxnId="{0082E9A8-2F8D-4346-BF02-638247F4C215}">
      <dgm:prSet/>
      <dgm:spPr/>
      <dgm:t>
        <a:bodyPr/>
        <a:lstStyle/>
        <a:p>
          <a:endParaRPr lang="en-US"/>
        </a:p>
      </dgm:t>
    </dgm:pt>
    <dgm:pt modelId="{56E9571D-F710-42A1-9EE4-CA1AC2811D9F}" type="sibTrans" cxnId="{0082E9A8-2F8D-4346-BF02-638247F4C215}">
      <dgm:prSet/>
      <dgm:spPr/>
      <dgm:t>
        <a:bodyPr/>
        <a:lstStyle/>
        <a:p>
          <a:endParaRPr lang="en-US"/>
        </a:p>
      </dgm:t>
    </dgm:pt>
    <dgm:pt modelId="{D9CBCBF8-1494-4E73-8F1D-02E0C40CD27F}">
      <dgm:prSet/>
      <dgm:spPr/>
      <dgm:t>
        <a:bodyPr/>
        <a:lstStyle/>
        <a:p>
          <a:r>
            <a:rPr lang="pt-BR" b="1" dirty="0"/>
            <a:t>Uso do EXCEL – Vanessa </a:t>
          </a:r>
          <a:r>
            <a:rPr lang="pt-BR" b="1" dirty="0" err="1"/>
            <a:t>Cesnik</a:t>
          </a:r>
          <a:r>
            <a:rPr lang="pt-BR" b="1" dirty="0"/>
            <a:t> - (2013)</a:t>
          </a:r>
          <a:endParaRPr lang="en-US" dirty="0"/>
        </a:p>
      </dgm:t>
    </dgm:pt>
    <dgm:pt modelId="{AB6CAF38-BED2-43D4-97C8-ABBB010E3028}" type="parTrans" cxnId="{52A1637E-3CE9-475D-93F4-357F371BB9EB}">
      <dgm:prSet/>
      <dgm:spPr/>
      <dgm:t>
        <a:bodyPr/>
        <a:lstStyle/>
        <a:p>
          <a:endParaRPr lang="en-US"/>
        </a:p>
      </dgm:t>
    </dgm:pt>
    <dgm:pt modelId="{6EA5DD23-7B13-4B4F-9DCE-7D46ECC646E2}" type="sibTrans" cxnId="{52A1637E-3CE9-475D-93F4-357F371BB9EB}">
      <dgm:prSet/>
      <dgm:spPr/>
      <dgm:t>
        <a:bodyPr/>
        <a:lstStyle/>
        <a:p>
          <a:endParaRPr lang="en-US"/>
        </a:p>
      </dgm:t>
    </dgm:pt>
    <dgm:pt modelId="{58290DBA-28CB-4459-AF6A-FB7D976FAA3C}">
      <dgm:prSet/>
      <dgm:spPr/>
      <dgm:t>
        <a:bodyPr/>
        <a:lstStyle/>
        <a:p>
          <a:r>
            <a:rPr lang="pt-BR" b="1" dirty="0"/>
            <a:t>Projeto ID – Excel Básico (Atualizado)</a:t>
          </a:r>
          <a:endParaRPr lang="en-US" dirty="0"/>
        </a:p>
      </dgm:t>
    </dgm:pt>
    <dgm:pt modelId="{60A52EFD-47DB-4BB6-B19D-31FAC6C6EB98}" type="parTrans" cxnId="{D9D19702-1B29-410F-9CE4-E62CA301DFBF}">
      <dgm:prSet/>
      <dgm:spPr/>
      <dgm:t>
        <a:bodyPr/>
        <a:lstStyle/>
        <a:p>
          <a:endParaRPr lang="en-US"/>
        </a:p>
      </dgm:t>
    </dgm:pt>
    <dgm:pt modelId="{5F9DA472-5A90-496A-8A67-316E4A4FBE5F}" type="sibTrans" cxnId="{D9D19702-1B29-410F-9CE4-E62CA301DFBF}">
      <dgm:prSet/>
      <dgm:spPr/>
      <dgm:t>
        <a:bodyPr/>
        <a:lstStyle/>
        <a:p>
          <a:endParaRPr lang="en-US"/>
        </a:p>
      </dgm:t>
    </dgm:pt>
    <dgm:pt modelId="{10119A75-06A9-4D49-AF77-245339D1D89D}">
      <dgm:prSet/>
      <dgm:spPr/>
      <dgm:t>
        <a:bodyPr/>
        <a:lstStyle/>
        <a:p>
          <a:r>
            <a:rPr lang="pt-BR" b="1"/>
            <a:t>Ninja do Excel – (Atualizado)</a:t>
          </a:r>
          <a:endParaRPr lang="en-US"/>
        </a:p>
      </dgm:t>
    </dgm:pt>
    <dgm:pt modelId="{69A46480-29C3-478D-9B87-C28D7CE4AAE1}" type="parTrans" cxnId="{D62E63D8-E8A6-4241-AF3A-56B72CC57EA5}">
      <dgm:prSet/>
      <dgm:spPr/>
      <dgm:t>
        <a:bodyPr/>
        <a:lstStyle/>
        <a:p>
          <a:endParaRPr lang="en-US"/>
        </a:p>
      </dgm:t>
    </dgm:pt>
    <dgm:pt modelId="{DBD6CCAE-F91D-417C-8B02-F34DDFCBA904}" type="sibTrans" cxnId="{D62E63D8-E8A6-4241-AF3A-56B72CC57EA5}">
      <dgm:prSet/>
      <dgm:spPr/>
      <dgm:t>
        <a:bodyPr/>
        <a:lstStyle/>
        <a:p>
          <a:endParaRPr lang="en-US"/>
        </a:p>
      </dgm:t>
    </dgm:pt>
    <dgm:pt modelId="{478B2A03-11CA-4148-A77B-5945E7522FAD}">
      <dgm:prSet/>
      <dgm:spPr/>
      <dgm:t>
        <a:bodyPr/>
        <a:lstStyle/>
        <a:p>
          <a:r>
            <a:rPr lang="pt-BR" dirty="0"/>
            <a:t>Na folha de auxílio de atalhos do Curso, estão presentes os comandos e atalhos mais utilizados no Excel, de forma simples.</a:t>
          </a:r>
          <a:endParaRPr lang="en-US" dirty="0"/>
        </a:p>
      </dgm:t>
    </dgm:pt>
    <dgm:pt modelId="{0DB86892-2497-4E86-BE1E-6844FE1C0112}" type="parTrans" cxnId="{15EF1543-27D8-4B11-9B48-14817EC02999}">
      <dgm:prSet/>
      <dgm:spPr/>
      <dgm:t>
        <a:bodyPr/>
        <a:lstStyle/>
        <a:p>
          <a:endParaRPr lang="en-US"/>
        </a:p>
      </dgm:t>
    </dgm:pt>
    <dgm:pt modelId="{21E4676E-0551-4A2E-AB4A-BD23C17592E9}" type="sibTrans" cxnId="{15EF1543-27D8-4B11-9B48-14817EC02999}">
      <dgm:prSet/>
      <dgm:spPr/>
      <dgm:t>
        <a:bodyPr/>
        <a:lstStyle/>
        <a:p>
          <a:endParaRPr lang="en-US"/>
        </a:p>
      </dgm:t>
    </dgm:pt>
    <dgm:pt modelId="{9A1B7356-0B13-4CC3-82FB-1EA25BD619A0}" type="pres">
      <dgm:prSet presAssocID="{D8A4C6E5-84C9-4329-AD31-CC2A65261D54}" presName="outerComposite" presStyleCnt="0">
        <dgm:presLayoutVars>
          <dgm:chMax val="5"/>
          <dgm:dir/>
          <dgm:resizeHandles val="exact"/>
        </dgm:presLayoutVars>
      </dgm:prSet>
      <dgm:spPr/>
    </dgm:pt>
    <dgm:pt modelId="{12323A59-CA44-4BC9-A52B-6ACDE12E5B9A}" type="pres">
      <dgm:prSet presAssocID="{D8A4C6E5-84C9-4329-AD31-CC2A65261D54}" presName="dummyMaxCanvas" presStyleCnt="0">
        <dgm:presLayoutVars/>
      </dgm:prSet>
      <dgm:spPr/>
    </dgm:pt>
    <dgm:pt modelId="{3FAF17AB-7AA4-493A-B2F3-6C5020134501}" type="pres">
      <dgm:prSet presAssocID="{D8A4C6E5-84C9-4329-AD31-CC2A65261D54}" presName="FiveNodes_1" presStyleLbl="node1" presStyleIdx="0" presStyleCnt="5">
        <dgm:presLayoutVars>
          <dgm:bulletEnabled val="1"/>
        </dgm:presLayoutVars>
      </dgm:prSet>
      <dgm:spPr/>
    </dgm:pt>
    <dgm:pt modelId="{E1548794-744E-49F4-98DD-8682B614B190}" type="pres">
      <dgm:prSet presAssocID="{D8A4C6E5-84C9-4329-AD31-CC2A65261D54}" presName="FiveNodes_2" presStyleLbl="node1" presStyleIdx="1" presStyleCnt="5">
        <dgm:presLayoutVars>
          <dgm:bulletEnabled val="1"/>
        </dgm:presLayoutVars>
      </dgm:prSet>
      <dgm:spPr/>
    </dgm:pt>
    <dgm:pt modelId="{A78BB54F-9D4F-4D01-A754-0825782DB176}" type="pres">
      <dgm:prSet presAssocID="{D8A4C6E5-84C9-4329-AD31-CC2A65261D54}" presName="FiveNodes_3" presStyleLbl="node1" presStyleIdx="2" presStyleCnt="5">
        <dgm:presLayoutVars>
          <dgm:bulletEnabled val="1"/>
        </dgm:presLayoutVars>
      </dgm:prSet>
      <dgm:spPr/>
    </dgm:pt>
    <dgm:pt modelId="{CD37AB76-306A-488E-8BF1-EEA97C83A793}" type="pres">
      <dgm:prSet presAssocID="{D8A4C6E5-84C9-4329-AD31-CC2A65261D54}" presName="FiveNodes_4" presStyleLbl="node1" presStyleIdx="3" presStyleCnt="5">
        <dgm:presLayoutVars>
          <dgm:bulletEnabled val="1"/>
        </dgm:presLayoutVars>
      </dgm:prSet>
      <dgm:spPr/>
    </dgm:pt>
    <dgm:pt modelId="{13859DE0-48EC-49B2-BB07-51A10C41BA5A}" type="pres">
      <dgm:prSet presAssocID="{D8A4C6E5-84C9-4329-AD31-CC2A65261D54}" presName="FiveNodes_5" presStyleLbl="node1" presStyleIdx="4" presStyleCnt="5">
        <dgm:presLayoutVars>
          <dgm:bulletEnabled val="1"/>
        </dgm:presLayoutVars>
      </dgm:prSet>
      <dgm:spPr/>
    </dgm:pt>
    <dgm:pt modelId="{BD928E7C-93A7-41DA-B183-FF834CF9C585}" type="pres">
      <dgm:prSet presAssocID="{D8A4C6E5-84C9-4329-AD31-CC2A65261D54}" presName="FiveConn_1-2" presStyleLbl="fgAccFollowNode1" presStyleIdx="0" presStyleCnt="4">
        <dgm:presLayoutVars>
          <dgm:bulletEnabled val="1"/>
        </dgm:presLayoutVars>
      </dgm:prSet>
      <dgm:spPr/>
    </dgm:pt>
    <dgm:pt modelId="{27CC2885-F5BF-4AF9-85AC-DC025A74960E}" type="pres">
      <dgm:prSet presAssocID="{D8A4C6E5-84C9-4329-AD31-CC2A65261D54}" presName="FiveConn_2-3" presStyleLbl="fgAccFollowNode1" presStyleIdx="1" presStyleCnt="4">
        <dgm:presLayoutVars>
          <dgm:bulletEnabled val="1"/>
        </dgm:presLayoutVars>
      </dgm:prSet>
      <dgm:spPr/>
    </dgm:pt>
    <dgm:pt modelId="{98FB2158-CA4A-4AE2-A101-0538C61A55B9}" type="pres">
      <dgm:prSet presAssocID="{D8A4C6E5-84C9-4329-AD31-CC2A65261D54}" presName="FiveConn_3-4" presStyleLbl="fgAccFollowNode1" presStyleIdx="2" presStyleCnt="4">
        <dgm:presLayoutVars>
          <dgm:bulletEnabled val="1"/>
        </dgm:presLayoutVars>
      </dgm:prSet>
      <dgm:spPr/>
    </dgm:pt>
    <dgm:pt modelId="{E5AE1194-EBF0-425B-AEAF-E3D57B6C0144}" type="pres">
      <dgm:prSet presAssocID="{D8A4C6E5-84C9-4329-AD31-CC2A65261D54}" presName="FiveConn_4-5" presStyleLbl="fgAccFollowNode1" presStyleIdx="3" presStyleCnt="4">
        <dgm:presLayoutVars>
          <dgm:bulletEnabled val="1"/>
        </dgm:presLayoutVars>
      </dgm:prSet>
      <dgm:spPr/>
    </dgm:pt>
    <dgm:pt modelId="{F9F1E53F-AF58-4AD9-9E7A-CB6A02D42930}" type="pres">
      <dgm:prSet presAssocID="{D8A4C6E5-84C9-4329-AD31-CC2A65261D54}" presName="FiveNodes_1_text" presStyleLbl="node1" presStyleIdx="4" presStyleCnt="5">
        <dgm:presLayoutVars>
          <dgm:bulletEnabled val="1"/>
        </dgm:presLayoutVars>
      </dgm:prSet>
      <dgm:spPr/>
    </dgm:pt>
    <dgm:pt modelId="{F03EC367-3741-423B-9F4D-00627276205F}" type="pres">
      <dgm:prSet presAssocID="{D8A4C6E5-84C9-4329-AD31-CC2A65261D54}" presName="FiveNodes_2_text" presStyleLbl="node1" presStyleIdx="4" presStyleCnt="5">
        <dgm:presLayoutVars>
          <dgm:bulletEnabled val="1"/>
        </dgm:presLayoutVars>
      </dgm:prSet>
      <dgm:spPr/>
    </dgm:pt>
    <dgm:pt modelId="{0C459135-97E2-4856-B8FF-B5661135A19B}" type="pres">
      <dgm:prSet presAssocID="{D8A4C6E5-84C9-4329-AD31-CC2A65261D54}" presName="FiveNodes_3_text" presStyleLbl="node1" presStyleIdx="4" presStyleCnt="5">
        <dgm:presLayoutVars>
          <dgm:bulletEnabled val="1"/>
        </dgm:presLayoutVars>
      </dgm:prSet>
      <dgm:spPr/>
    </dgm:pt>
    <dgm:pt modelId="{A6EAE58B-DE08-4B53-92F7-77249DEAE00F}" type="pres">
      <dgm:prSet presAssocID="{D8A4C6E5-84C9-4329-AD31-CC2A65261D54}" presName="FiveNodes_4_text" presStyleLbl="node1" presStyleIdx="4" presStyleCnt="5">
        <dgm:presLayoutVars>
          <dgm:bulletEnabled val="1"/>
        </dgm:presLayoutVars>
      </dgm:prSet>
      <dgm:spPr/>
    </dgm:pt>
    <dgm:pt modelId="{EEE95A4D-471F-4689-BADA-52D03E1EE1F4}" type="pres">
      <dgm:prSet presAssocID="{D8A4C6E5-84C9-4329-AD31-CC2A65261D54}" presName="FiveNodes_5_text" presStyleLbl="node1" presStyleIdx="4" presStyleCnt="5">
        <dgm:presLayoutVars>
          <dgm:bulletEnabled val="1"/>
        </dgm:presLayoutVars>
      </dgm:prSet>
      <dgm:spPr/>
    </dgm:pt>
  </dgm:ptLst>
  <dgm:cxnLst>
    <dgm:cxn modelId="{D9D19702-1B29-410F-9CE4-E62CA301DFBF}" srcId="{D8A4C6E5-84C9-4329-AD31-CC2A65261D54}" destId="{58290DBA-28CB-4459-AF6A-FB7D976FAA3C}" srcOrd="2" destOrd="0" parTransId="{60A52EFD-47DB-4BB6-B19D-31FAC6C6EB98}" sibTransId="{5F9DA472-5A90-496A-8A67-316E4A4FBE5F}"/>
    <dgm:cxn modelId="{B295D907-57CF-43F8-B741-DDCDFC242499}" type="presOf" srcId="{58290DBA-28CB-4459-AF6A-FB7D976FAA3C}" destId="{A78BB54F-9D4F-4D01-A754-0825782DB176}" srcOrd="0" destOrd="0" presId="urn:microsoft.com/office/officeart/2005/8/layout/vProcess5"/>
    <dgm:cxn modelId="{E05ACD09-BFA6-463F-B03B-FBEB71245410}" type="presOf" srcId="{10119A75-06A9-4D49-AF77-245339D1D89D}" destId="{A6EAE58B-DE08-4B53-92F7-77249DEAE00F}" srcOrd="1" destOrd="0" presId="urn:microsoft.com/office/officeart/2005/8/layout/vProcess5"/>
    <dgm:cxn modelId="{B2968E11-7867-4AC2-B597-5425025F5CA5}" type="presOf" srcId="{56E9571D-F710-42A1-9EE4-CA1AC2811D9F}" destId="{BD928E7C-93A7-41DA-B183-FF834CF9C585}" srcOrd="0" destOrd="0" presId="urn:microsoft.com/office/officeart/2005/8/layout/vProcess5"/>
    <dgm:cxn modelId="{D52D1913-524E-4C9E-90BC-F5C155142B9B}" type="presOf" srcId="{478B2A03-11CA-4148-A77B-5945E7522FAD}" destId="{EEE95A4D-471F-4689-BADA-52D03E1EE1F4}" srcOrd="1" destOrd="0" presId="urn:microsoft.com/office/officeart/2005/8/layout/vProcess5"/>
    <dgm:cxn modelId="{14577718-6E11-4D2D-A3FB-C7A85BE7C6B6}" type="presOf" srcId="{D8A4C6E5-84C9-4329-AD31-CC2A65261D54}" destId="{9A1B7356-0B13-4CC3-82FB-1EA25BD619A0}" srcOrd="0" destOrd="0" presId="urn:microsoft.com/office/officeart/2005/8/layout/vProcess5"/>
    <dgm:cxn modelId="{D4A9543C-9FF2-4878-B13F-A227CB4D3BC4}" type="presOf" srcId="{58290DBA-28CB-4459-AF6A-FB7D976FAA3C}" destId="{0C459135-97E2-4856-B8FF-B5661135A19B}" srcOrd="1" destOrd="0" presId="urn:microsoft.com/office/officeart/2005/8/layout/vProcess5"/>
    <dgm:cxn modelId="{15EF1543-27D8-4B11-9B48-14817EC02999}" srcId="{D8A4C6E5-84C9-4329-AD31-CC2A65261D54}" destId="{478B2A03-11CA-4148-A77B-5945E7522FAD}" srcOrd="4" destOrd="0" parTransId="{0DB86892-2497-4E86-BE1E-6844FE1C0112}" sibTransId="{21E4676E-0551-4A2E-AB4A-BD23C17592E9}"/>
    <dgm:cxn modelId="{E872DF67-722F-4F42-84CB-AD7907FC1390}" type="presOf" srcId="{2A246676-63F8-4CAE-92D4-3822D8E15A5E}" destId="{F9F1E53F-AF58-4AD9-9E7A-CB6A02D42930}" srcOrd="1" destOrd="0" presId="urn:microsoft.com/office/officeart/2005/8/layout/vProcess5"/>
    <dgm:cxn modelId="{C102BF52-94EA-4E1D-851E-D1AEB9EA8F1A}" type="presOf" srcId="{D9CBCBF8-1494-4E73-8F1D-02E0C40CD27F}" destId="{F03EC367-3741-423B-9F4D-00627276205F}" srcOrd="1" destOrd="0" presId="urn:microsoft.com/office/officeart/2005/8/layout/vProcess5"/>
    <dgm:cxn modelId="{52A1637E-3CE9-475D-93F4-357F371BB9EB}" srcId="{D8A4C6E5-84C9-4329-AD31-CC2A65261D54}" destId="{D9CBCBF8-1494-4E73-8F1D-02E0C40CD27F}" srcOrd="1" destOrd="0" parTransId="{AB6CAF38-BED2-43D4-97C8-ABBB010E3028}" sibTransId="{6EA5DD23-7B13-4B4F-9DCE-7D46ECC646E2}"/>
    <dgm:cxn modelId="{8AA4288E-0E67-43B5-9A76-8D1F937A741D}" type="presOf" srcId="{2A246676-63F8-4CAE-92D4-3822D8E15A5E}" destId="{3FAF17AB-7AA4-493A-B2F3-6C5020134501}" srcOrd="0" destOrd="0" presId="urn:microsoft.com/office/officeart/2005/8/layout/vProcess5"/>
    <dgm:cxn modelId="{0082E9A8-2F8D-4346-BF02-638247F4C215}" srcId="{D8A4C6E5-84C9-4329-AD31-CC2A65261D54}" destId="{2A246676-63F8-4CAE-92D4-3822D8E15A5E}" srcOrd="0" destOrd="0" parTransId="{6FDC4332-B8F3-46A7-BF2B-7D33C6A98946}" sibTransId="{56E9571D-F710-42A1-9EE4-CA1AC2811D9F}"/>
    <dgm:cxn modelId="{D6A4C9AA-FDDD-4A3A-B077-290A2A244E7A}" type="presOf" srcId="{478B2A03-11CA-4148-A77B-5945E7522FAD}" destId="{13859DE0-48EC-49B2-BB07-51A10C41BA5A}" srcOrd="0" destOrd="0" presId="urn:microsoft.com/office/officeart/2005/8/layout/vProcess5"/>
    <dgm:cxn modelId="{F697A9AF-B5EA-4533-A617-C32C66831F8C}" type="presOf" srcId="{DBD6CCAE-F91D-417C-8B02-F34DDFCBA904}" destId="{E5AE1194-EBF0-425B-AEAF-E3D57B6C0144}" srcOrd="0" destOrd="0" presId="urn:microsoft.com/office/officeart/2005/8/layout/vProcess5"/>
    <dgm:cxn modelId="{0488E7B3-FCB0-4812-9064-4F0B434F19F8}" type="presOf" srcId="{6EA5DD23-7B13-4B4F-9DCE-7D46ECC646E2}" destId="{27CC2885-F5BF-4AF9-85AC-DC025A74960E}" srcOrd="0" destOrd="0" presId="urn:microsoft.com/office/officeart/2005/8/layout/vProcess5"/>
    <dgm:cxn modelId="{D62E63D8-E8A6-4241-AF3A-56B72CC57EA5}" srcId="{D8A4C6E5-84C9-4329-AD31-CC2A65261D54}" destId="{10119A75-06A9-4D49-AF77-245339D1D89D}" srcOrd="3" destOrd="0" parTransId="{69A46480-29C3-478D-9B87-C28D7CE4AAE1}" sibTransId="{DBD6CCAE-F91D-417C-8B02-F34DDFCBA904}"/>
    <dgm:cxn modelId="{1BBA05DD-1E94-4253-ACE6-35F4D71DFBDB}" type="presOf" srcId="{5F9DA472-5A90-496A-8A67-316E4A4FBE5F}" destId="{98FB2158-CA4A-4AE2-A101-0538C61A55B9}" srcOrd="0" destOrd="0" presId="urn:microsoft.com/office/officeart/2005/8/layout/vProcess5"/>
    <dgm:cxn modelId="{998559DF-B08C-4035-87AA-811CAF6D6D3A}" type="presOf" srcId="{10119A75-06A9-4D49-AF77-245339D1D89D}" destId="{CD37AB76-306A-488E-8BF1-EEA97C83A793}" srcOrd="0" destOrd="0" presId="urn:microsoft.com/office/officeart/2005/8/layout/vProcess5"/>
    <dgm:cxn modelId="{A162BAED-8DD9-4F0E-8BC2-6CF7F10554EC}" type="presOf" srcId="{D9CBCBF8-1494-4E73-8F1D-02E0C40CD27F}" destId="{E1548794-744E-49F4-98DD-8682B614B190}" srcOrd="0" destOrd="0" presId="urn:microsoft.com/office/officeart/2005/8/layout/vProcess5"/>
    <dgm:cxn modelId="{C3DF38F4-3E0D-4EC8-8BC7-7D0E1542CF5F}" type="presParOf" srcId="{9A1B7356-0B13-4CC3-82FB-1EA25BD619A0}" destId="{12323A59-CA44-4BC9-A52B-6ACDE12E5B9A}" srcOrd="0" destOrd="0" presId="urn:microsoft.com/office/officeart/2005/8/layout/vProcess5"/>
    <dgm:cxn modelId="{A162A028-5267-417F-8922-90EBAC0CF94D}" type="presParOf" srcId="{9A1B7356-0B13-4CC3-82FB-1EA25BD619A0}" destId="{3FAF17AB-7AA4-493A-B2F3-6C5020134501}" srcOrd="1" destOrd="0" presId="urn:microsoft.com/office/officeart/2005/8/layout/vProcess5"/>
    <dgm:cxn modelId="{ADF0807E-F3F8-40D9-B29B-048129980EA4}" type="presParOf" srcId="{9A1B7356-0B13-4CC3-82FB-1EA25BD619A0}" destId="{E1548794-744E-49F4-98DD-8682B614B190}" srcOrd="2" destOrd="0" presId="urn:microsoft.com/office/officeart/2005/8/layout/vProcess5"/>
    <dgm:cxn modelId="{0A097DAC-FC87-4E1B-8BF3-1EA12DF080EE}" type="presParOf" srcId="{9A1B7356-0B13-4CC3-82FB-1EA25BD619A0}" destId="{A78BB54F-9D4F-4D01-A754-0825782DB176}" srcOrd="3" destOrd="0" presId="urn:microsoft.com/office/officeart/2005/8/layout/vProcess5"/>
    <dgm:cxn modelId="{0CFF0885-08BA-4DB9-99FA-F7BC25646862}" type="presParOf" srcId="{9A1B7356-0B13-4CC3-82FB-1EA25BD619A0}" destId="{CD37AB76-306A-488E-8BF1-EEA97C83A793}" srcOrd="4" destOrd="0" presId="urn:microsoft.com/office/officeart/2005/8/layout/vProcess5"/>
    <dgm:cxn modelId="{38DECBB2-A2A7-4487-96D0-69193A3CA20E}" type="presParOf" srcId="{9A1B7356-0B13-4CC3-82FB-1EA25BD619A0}" destId="{13859DE0-48EC-49B2-BB07-51A10C41BA5A}" srcOrd="5" destOrd="0" presId="urn:microsoft.com/office/officeart/2005/8/layout/vProcess5"/>
    <dgm:cxn modelId="{58B99A5F-4694-4A47-A305-A0BE9843AE26}" type="presParOf" srcId="{9A1B7356-0B13-4CC3-82FB-1EA25BD619A0}" destId="{BD928E7C-93A7-41DA-B183-FF834CF9C585}" srcOrd="6" destOrd="0" presId="urn:microsoft.com/office/officeart/2005/8/layout/vProcess5"/>
    <dgm:cxn modelId="{A10ADD4A-5639-4D7B-8532-020A68972A39}" type="presParOf" srcId="{9A1B7356-0B13-4CC3-82FB-1EA25BD619A0}" destId="{27CC2885-F5BF-4AF9-85AC-DC025A74960E}" srcOrd="7" destOrd="0" presId="urn:microsoft.com/office/officeart/2005/8/layout/vProcess5"/>
    <dgm:cxn modelId="{49217EF0-5C5E-4533-9E42-67B6977F0423}" type="presParOf" srcId="{9A1B7356-0B13-4CC3-82FB-1EA25BD619A0}" destId="{98FB2158-CA4A-4AE2-A101-0538C61A55B9}" srcOrd="8" destOrd="0" presId="urn:microsoft.com/office/officeart/2005/8/layout/vProcess5"/>
    <dgm:cxn modelId="{69338855-A0DA-415C-BAE1-42A76B762CF0}" type="presParOf" srcId="{9A1B7356-0B13-4CC3-82FB-1EA25BD619A0}" destId="{E5AE1194-EBF0-425B-AEAF-E3D57B6C0144}" srcOrd="9" destOrd="0" presId="urn:microsoft.com/office/officeart/2005/8/layout/vProcess5"/>
    <dgm:cxn modelId="{E9804F33-4F9C-43E9-8177-8E77882E5736}" type="presParOf" srcId="{9A1B7356-0B13-4CC3-82FB-1EA25BD619A0}" destId="{F9F1E53F-AF58-4AD9-9E7A-CB6A02D42930}" srcOrd="10" destOrd="0" presId="urn:microsoft.com/office/officeart/2005/8/layout/vProcess5"/>
    <dgm:cxn modelId="{7C20EAE1-47BF-4434-943A-AD527EF0ADB2}" type="presParOf" srcId="{9A1B7356-0B13-4CC3-82FB-1EA25BD619A0}" destId="{F03EC367-3741-423B-9F4D-00627276205F}" srcOrd="11" destOrd="0" presId="urn:microsoft.com/office/officeart/2005/8/layout/vProcess5"/>
    <dgm:cxn modelId="{42695265-1415-4D01-9607-85042964C56B}" type="presParOf" srcId="{9A1B7356-0B13-4CC3-82FB-1EA25BD619A0}" destId="{0C459135-97E2-4856-B8FF-B5661135A19B}" srcOrd="12" destOrd="0" presId="urn:microsoft.com/office/officeart/2005/8/layout/vProcess5"/>
    <dgm:cxn modelId="{85108BC6-E918-4230-977A-1A31C13F4872}" type="presParOf" srcId="{9A1B7356-0B13-4CC3-82FB-1EA25BD619A0}" destId="{A6EAE58B-DE08-4B53-92F7-77249DEAE00F}" srcOrd="13" destOrd="0" presId="urn:microsoft.com/office/officeart/2005/8/layout/vProcess5"/>
    <dgm:cxn modelId="{B11EEFFF-F976-4C48-BA77-7D2C992BFCAF}" type="presParOf" srcId="{9A1B7356-0B13-4CC3-82FB-1EA25BD619A0}" destId="{EEE95A4D-471F-4689-BADA-52D03E1EE1F4}"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215BAB-3DF0-41D1-B5D9-584C24F31E5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9734ABE-BC6D-47B5-BB62-A00F7C69A763}">
      <dgm:prSet custT="1"/>
      <dgm:spPr/>
      <dgm:t>
        <a:bodyPr/>
        <a:lstStyle/>
        <a:p>
          <a:r>
            <a:rPr lang="pt-BR" sz="18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dirty="0"/>
        </a:p>
      </dgm:t>
    </dgm:pt>
    <dgm:pt modelId="{6BE8EBB3-BAD4-43C0-BAAE-739AC1ADE764}" type="parTrans" cxnId="{D550A244-C0E2-45A3-AF36-F2FF9C4423E9}">
      <dgm:prSet/>
      <dgm:spPr/>
      <dgm:t>
        <a:bodyPr/>
        <a:lstStyle/>
        <a:p>
          <a:endParaRPr lang="en-US" sz="2000"/>
        </a:p>
      </dgm:t>
    </dgm:pt>
    <dgm:pt modelId="{B9380A71-1DCA-4CF7-B231-17EFF2E574AC}" type="sibTrans" cxnId="{D550A244-C0E2-45A3-AF36-F2FF9C4423E9}">
      <dgm:prSet/>
      <dgm:spPr/>
      <dgm:t>
        <a:bodyPr/>
        <a:lstStyle/>
        <a:p>
          <a:endParaRPr lang="en-US" sz="2000"/>
        </a:p>
      </dgm:t>
    </dgm:pt>
    <dgm:pt modelId="{CD0426F7-A7DD-4A80-8860-DF36C2640550}">
      <dgm:prSet custT="1"/>
      <dgm:spPr/>
      <dgm:t>
        <a:bodyPr/>
        <a:lstStyle/>
        <a:p>
          <a:r>
            <a:rPr lang="pt-BR" sz="18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a:p>
      </dgm:t>
    </dgm:pt>
    <dgm:pt modelId="{84CB5F6C-9AD9-465D-B094-A3D488CEE252}" type="parTrans" cxnId="{30F05C75-6584-4DC4-BD57-3A1DA5F1B0C0}">
      <dgm:prSet/>
      <dgm:spPr/>
      <dgm:t>
        <a:bodyPr/>
        <a:lstStyle/>
        <a:p>
          <a:endParaRPr lang="en-US" sz="2000"/>
        </a:p>
      </dgm:t>
    </dgm:pt>
    <dgm:pt modelId="{429C6B64-151F-49F4-B497-F527AA463698}" type="sibTrans" cxnId="{30F05C75-6584-4DC4-BD57-3A1DA5F1B0C0}">
      <dgm:prSet/>
      <dgm:spPr/>
      <dgm:t>
        <a:bodyPr/>
        <a:lstStyle/>
        <a:p>
          <a:endParaRPr lang="en-US" sz="2000"/>
        </a:p>
      </dgm:t>
    </dgm:pt>
    <dgm:pt modelId="{267CB34A-1D86-435D-ADB1-DB5F3DB0C1AD}">
      <dgm:prSet custT="1"/>
      <dgm:spPr/>
      <dgm:t>
        <a:bodyPr/>
        <a:lstStyle/>
        <a:p>
          <a:r>
            <a:rPr lang="pt-BR" sz="18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a:p>
      </dgm:t>
    </dgm:pt>
    <dgm:pt modelId="{2312901F-E3F0-450F-BF46-37C73FDE07EB}" type="parTrans" cxnId="{E54B7E86-8F61-4833-8DC3-4C2AEA0AE007}">
      <dgm:prSet/>
      <dgm:spPr/>
      <dgm:t>
        <a:bodyPr/>
        <a:lstStyle/>
        <a:p>
          <a:endParaRPr lang="en-US" sz="2000"/>
        </a:p>
      </dgm:t>
    </dgm:pt>
    <dgm:pt modelId="{F4460711-CFA9-4A72-AD1D-41117AAB3BF6}" type="sibTrans" cxnId="{E54B7E86-8F61-4833-8DC3-4C2AEA0AE007}">
      <dgm:prSet/>
      <dgm:spPr/>
      <dgm:t>
        <a:bodyPr/>
        <a:lstStyle/>
        <a:p>
          <a:endParaRPr lang="en-US" sz="2000"/>
        </a:p>
      </dgm:t>
    </dgm:pt>
    <dgm:pt modelId="{DA025B64-C31F-423E-BCBD-7D8F9421D561}" type="pres">
      <dgm:prSet presAssocID="{A7215BAB-3DF0-41D1-B5D9-584C24F31E5A}" presName="root" presStyleCnt="0">
        <dgm:presLayoutVars>
          <dgm:dir/>
          <dgm:resizeHandles val="exact"/>
        </dgm:presLayoutVars>
      </dgm:prSet>
      <dgm:spPr/>
    </dgm:pt>
    <dgm:pt modelId="{AA708414-1067-4700-A7EC-88D3B9C9FF32}" type="pres">
      <dgm:prSet presAssocID="{E9734ABE-BC6D-47B5-BB62-A00F7C69A763}" presName="compNode" presStyleCnt="0"/>
      <dgm:spPr/>
    </dgm:pt>
    <dgm:pt modelId="{6FA2C90A-576C-4602-8326-9146A5914FAD}" type="pres">
      <dgm:prSet presAssocID="{E9734ABE-BC6D-47B5-BB62-A00F7C69A763}" presName="bgRect" presStyleLbl="bgShp" presStyleIdx="0" presStyleCnt="3" custLinFactNeighborX="-538"/>
      <dgm:spPr/>
    </dgm:pt>
    <dgm:pt modelId="{65F2B976-167C-4803-A501-C055F6F2AE10}" type="pres">
      <dgm:prSet presAssocID="{E9734ABE-BC6D-47B5-BB62-A00F7C69A7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2F0A2FF5-0B23-4789-8163-3BBA1A68BC20}" type="pres">
      <dgm:prSet presAssocID="{E9734ABE-BC6D-47B5-BB62-A00F7C69A763}" presName="spaceRect" presStyleCnt="0"/>
      <dgm:spPr/>
    </dgm:pt>
    <dgm:pt modelId="{CA6CF53D-B8CB-40F1-8041-AA5707160829}" type="pres">
      <dgm:prSet presAssocID="{E9734ABE-BC6D-47B5-BB62-A00F7C69A763}" presName="parTx" presStyleLbl="revTx" presStyleIdx="0" presStyleCnt="3">
        <dgm:presLayoutVars>
          <dgm:chMax val="0"/>
          <dgm:chPref val="0"/>
        </dgm:presLayoutVars>
      </dgm:prSet>
      <dgm:spPr/>
    </dgm:pt>
    <dgm:pt modelId="{53FC45BF-1CFC-4D84-A925-6DB91A897AFF}" type="pres">
      <dgm:prSet presAssocID="{B9380A71-1DCA-4CF7-B231-17EFF2E574AC}" presName="sibTrans" presStyleCnt="0"/>
      <dgm:spPr/>
    </dgm:pt>
    <dgm:pt modelId="{C9142A3E-83BB-4E48-BA75-74D4547E99F4}" type="pres">
      <dgm:prSet presAssocID="{CD0426F7-A7DD-4A80-8860-DF36C2640550}" presName="compNode" presStyleCnt="0"/>
      <dgm:spPr/>
    </dgm:pt>
    <dgm:pt modelId="{FEC88D6E-9464-43C7-899C-D3843753A442}" type="pres">
      <dgm:prSet presAssocID="{CD0426F7-A7DD-4A80-8860-DF36C2640550}" presName="bgRect" presStyleLbl="bgShp" presStyleIdx="1" presStyleCnt="3"/>
      <dgm:spPr/>
    </dgm:pt>
    <dgm:pt modelId="{012DCA28-3798-4FED-BF07-7DE7DF08B6F3}" type="pres">
      <dgm:prSet presAssocID="{CD0426F7-A7DD-4A80-8860-DF36C26405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
        </a:ext>
      </dgm:extLst>
    </dgm:pt>
    <dgm:pt modelId="{ACBFED86-7DAB-4DCF-81C7-D63BAB055E6F}" type="pres">
      <dgm:prSet presAssocID="{CD0426F7-A7DD-4A80-8860-DF36C2640550}" presName="spaceRect" presStyleCnt="0"/>
      <dgm:spPr/>
    </dgm:pt>
    <dgm:pt modelId="{3EC7186E-D346-4533-BD59-EE70845F9DE9}" type="pres">
      <dgm:prSet presAssocID="{CD0426F7-A7DD-4A80-8860-DF36C2640550}" presName="parTx" presStyleLbl="revTx" presStyleIdx="1" presStyleCnt="3">
        <dgm:presLayoutVars>
          <dgm:chMax val="0"/>
          <dgm:chPref val="0"/>
        </dgm:presLayoutVars>
      </dgm:prSet>
      <dgm:spPr/>
    </dgm:pt>
    <dgm:pt modelId="{E52070E3-C220-4922-A879-FAE4AB3A9640}" type="pres">
      <dgm:prSet presAssocID="{429C6B64-151F-49F4-B497-F527AA463698}" presName="sibTrans" presStyleCnt="0"/>
      <dgm:spPr/>
    </dgm:pt>
    <dgm:pt modelId="{0FEB7E26-C2EB-4B24-9DD9-60ADDC5E6101}" type="pres">
      <dgm:prSet presAssocID="{267CB34A-1D86-435D-ADB1-DB5F3DB0C1AD}" presName="compNode" presStyleCnt="0"/>
      <dgm:spPr/>
    </dgm:pt>
    <dgm:pt modelId="{776A6E3E-F6A2-4F4E-B351-09E3937486F3}" type="pres">
      <dgm:prSet presAssocID="{267CB34A-1D86-435D-ADB1-DB5F3DB0C1AD}" presName="bgRect" presStyleLbl="bgShp" presStyleIdx="2" presStyleCnt="3"/>
      <dgm:spPr/>
    </dgm:pt>
    <dgm:pt modelId="{D0CA9B5F-0BC2-4689-914C-C8F0EE6EFAEA}" type="pres">
      <dgm:prSet presAssocID="{267CB34A-1D86-435D-ADB1-DB5F3DB0C1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co de dados"/>
        </a:ext>
      </dgm:extLst>
    </dgm:pt>
    <dgm:pt modelId="{63172227-EB8A-464C-9181-976F7049843C}" type="pres">
      <dgm:prSet presAssocID="{267CB34A-1D86-435D-ADB1-DB5F3DB0C1AD}" presName="spaceRect" presStyleCnt="0"/>
      <dgm:spPr/>
    </dgm:pt>
    <dgm:pt modelId="{20F37921-D61C-4006-AF5A-51514E7969C7}" type="pres">
      <dgm:prSet presAssocID="{267CB34A-1D86-435D-ADB1-DB5F3DB0C1AD}" presName="parTx" presStyleLbl="revTx" presStyleIdx="2" presStyleCnt="3">
        <dgm:presLayoutVars>
          <dgm:chMax val="0"/>
          <dgm:chPref val="0"/>
        </dgm:presLayoutVars>
      </dgm:prSet>
      <dgm:spPr/>
    </dgm:pt>
  </dgm:ptLst>
  <dgm:cxnLst>
    <dgm:cxn modelId="{1D2B9A25-598A-440F-85AB-7F55C6F205B3}" type="presOf" srcId="{267CB34A-1D86-435D-ADB1-DB5F3DB0C1AD}" destId="{20F37921-D61C-4006-AF5A-51514E7969C7}" srcOrd="0" destOrd="0" presId="urn:microsoft.com/office/officeart/2018/2/layout/IconVerticalSolidList"/>
    <dgm:cxn modelId="{9F89DE3F-A184-45C5-A9FD-D2623B07A4E3}" type="presOf" srcId="{E9734ABE-BC6D-47B5-BB62-A00F7C69A763}" destId="{CA6CF53D-B8CB-40F1-8041-AA5707160829}" srcOrd="0" destOrd="0" presId="urn:microsoft.com/office/officeart/2018/2/layout/IconVerticalSolidList"/>
    <dgm:cxn modelId="{D550A244-C0E2-45A3-AF36-F2FF9C4423E9}" srcId="{A7215BAB-3DF0-41D1-B5D9-584C24F31E5A}" destId="{E9734ABE-BC6D-47B5-BB62-A00F7C69A763}" srcOrd="0" destOrd="0" parTransId="{6BE8EBB3-BAD4-43C0-BAAE-739AC1ADE764}" sibTransId="{B9380A71-1DCA-4CF7-B231-17EFF2E574AC}"/>
    <dgm:cxn modelId="{30F05C75-6584-4DC4-BD57-3A1DA5F1B0C0}" srcId="{A7215BAB-3DF0-41D1-B5D9-584C24F31E5A}" destId="{CD0426F7-A7DD-4A80-8860-DF36C2640550}" srcOrd="1" destOrd="0" parTransId="{84CB5F6C-9AD9-465D-B094-A3D488CEE252}" sibTransId="{429C6B64-151F-49F4-B497-F527AA463698}"/>
    <dgm:cxn modelId="{E54B7E86-8F61-4833-8DC3-4C2AEA0AE007}" srcId="{A7215BAB-3DF0-41D1-B5D9-584C24F31E5A}" destId="{267CB34A-1D86-435D-ADB1-DB5F3DB0C1AD}" srcOrd="2" destOrd="0" parTransId="{2312901F-E3F0-450F-BF46-37C73FDE07EB}" sibTransId="{F4460711-CFA9-4A72-AD1D-41117AAB3BF6}"/>
    <dgm:cxn modelId="{23A4CBC5-848E-4044-915D-8A1307C6A0A7}" type="presOf" srcId="{CD0426F7-A7DD-4A80-8860-DF36C2640550}" destId="{3EC7186E-D346-4533-BD59-EE70845F9DE9}" srcOrd="0" destOrd="0" presId="urn:microsoft.com/office/officeart/2018/2/layout/IconVerticalSolidList"/>
    <dgm:cxn modelId="{01ECEDC9-1AAE-498A-B256-7740B3CBD4C3}" type="presOf" srcId="{A7215BAB-3DF0-41D1-B5D9-584C24F31E5A}" destId="{DA025B64-C31F-423E-BCBD-7D8F9421D561}" srcOrd="0" destOrd="0" presId="urn:microsoft.com/office/officeart/2018/2/layout/IconVerticalSolidList"/>
    <dgm:cxn modelId="{ECBEC972-828B-4E14-90C7-5F242658598E}" type="presParOf" srcId="{DA025B64-C31F-423E-BCBD-7D8F9421D561}" destId="{AA708414-1067-4700-A7EC-88D3B9C9FF32}" srcOrd="0" destOrd="0" presId="urn:microsoft.com/office/officeart/2018/2/layout/IconVerticalSolidList"/>
    <dgm:cxn modelId="{43C3DFE3-8D10-45C1-BA50-2DA3C990447D}" type="presParOf" srcId="{AA708414-1067-4700-A7EC-88D3B9C9FF32}" destId="{6FA2C90A-576C-4602-8326-9146A5914FAD}" srcOrd="0" destOrd="0" presId="urn:microsoft.com/office/officeart/2018/2/layout/IconVerticalSolidList"/>
    <dgm:cxn modelId="{74AF2FF1-4432-4ACD-859C-191C16C4E91C}" type="presParOf" srcId="{AA708414-1067-4700-A7EC-88D3B9C9FF32}" destId="{65F2B976-167C-4803-A501-C055F6F2AE10}" srcOrd="1" destOrd="0" presId="urn:microsoft.com/office/officeart/2018/2/layout/IconVerticalSolidList"/>
    <dgm:cxn modelId="{176D3114-A05F-4ADE-8C1D-A5B3CF2CC605}" type="presParOf" srcId="{AA708414-1067-4700-A7EC-88D3B9C9FF32}" destId="{2F0A2FF5-0B23-4789-8163-3BBA1A68BC20}" srcOrd="2" destOrd="0" presId="urn:microsoft.com/office/officeart/2018/2/layout/IconVerticalSolidList"/>
    <dgm:cxn modelId="{8317D3A1-0BB4-422A-B0EE-0C21926FA66B}" type="presParOf" srcId="{AA708414-1067-4700-A7EC-88D3B9C9FF32}" destId="{CA6CF53D-B8CB-40F1-8041-AA5707160829}" srcOrd="3" destOrd="0" presId="urn:microsoft.com/office/officeart/2018/2/layout/IconVerticalSolidList"/>
    <dgm:cxn modelId="{6A3F21B1-A205-4F41-A77E-D3D5A7A1B30D}" type="presParOf" srcId="{DA025B64-C31F-423E-BCBD-7D8F9421D561}" destId="{53FC45BF-1CFC-4D84-A925-6DB91A897AFF}" srcOrd="1" destOrd="0" presId="urn:microsoft.com/office/officeart/2018/2/layout/IconVerticalSolidList"/>
    <dgm:cxn modelId="{978D8AEE-5D67-4C7E-ABD8-9F09BE020EDF}" type="presParOf" srcId="{DA025B64-C31F-423E-BCBD-7D8F9421D561}" destId="{C9142A3E-83BB-4E48-BA75-74D4547E99F4}" srcOrd="2" destOrd="0" presId="urn:microsoft.com/office/officeart/2018/2/layout/IconVerticalSolidList"/>
    <dgm:cxn modelId="{0AB0D37B-3DEE-4CF2-9FB2-B09635C84AEC}" type="presParOf" srcId="{C9142A3E-83BB-4E48-BA75-74D4547E99F4}" destId="{FEC88D6E-9464-43C7-899C-D3843753A442}" srcOrd="0" destOrd="0" presId="urn:microsoft.com/office/officeart/2018/2/layout/IconVerticalSolidList"/>
    <dgm:cxn modelId="{C1ED60C7-BD18-4671-9D80-9A575D9E92BE}" type="presParOf" srcId="{C9142A3E-83BB-4E48-BA75-74D4547E99F4}" destId="{012DCA28-3798-4FED-BF07-7DE7DF08B6F3}" srcOrd="1" destOrd="0" presId="urn:microsoft.com/office/officeart/2018/2/layout/IconVerticalSolidList"/>
    <dgm:cxn modelId="{6DEFAC0D-BB51-48DC-BB8F-84AB22DDF072}" type="presParOf" srcId="{C9142A3E-83BB-4E48-BA75-74D4547E99F4}" destId="{ACBFED86-7DAB-4DCF-81C7-D63BAB055E6F}" srcOrd="2" destOrd="0" presId="urn:microsoft.com/office/officeart/2018/2/layout/IconVerticalSolidList"/>
    <dgm:cxn modelId="{6D09007D-E310-4609-A47D-D3E795843E8A}" type="presParOf" srcId="{C9142A3E-83BB-4E48-BA75-74D4547E99F4}" destId="{3EC7186E-D346-4533-BD59-EE70845F9DE9}" srcOrd="3" destOrd="0" presId="urn:microsoft.com/office/officeart/2018/2/layout/IconVerticalSolidList"/>
    <dgm:cxn modelId="{D0B5ED24-4CD6-47D1-A8EB-12E5B1249979}" type="presParOf" srcId="{DA025B64-C31F-423E-BCBD-7D8F9421D561}" destId="{E52070E3-C220-4922-A879-FAE4AB3A9640}" srcOrd="3" destOrd="0" presId="urn:microsoft.com/office/officeart/2018/2/layout/IconVerticalSolidList"/>
    <dgm:cxn modelId="{6C952F5E-2B7E-4FB4-AD3E-F91F6DD71117}" type="presParOf" srcId="{DA025B64-C31F-423E-BCBD-7D8F9421D561}" destId="{0FEB7E26-C2EB-4B24-9DD9-60ADDC5E6101}" srcOrd="4" destOrd="0" presId="urn:microsoft.com/office/officeart/2018/2/layout/IconVerticalSolidList"/>
    <dgm:cxn modelId="{7DB48FCF-BE4B-4A19-8285-A2D8E1E8AF6A}" type="presParOf" srcId="{0FEB7E26-C2EB-4B24-9DD9-60ADDC5E6101}" destId="{776A6E3E-F6A2-4F4E-B351-09E3937486F3}" srcOrd="0" destOrd="0" presId="urn:microsoft.com/office/officeart/2018/2/layout/IconVerticalSolidList"/>
    <dgm:cxn modelId="{2A934A88-D4CF-49AC-8B5A-7F379D129050}" type="presParOf" srcId="{0FEB7E26-C2EB-4B24-9DD9-60ADDC5E6101}" destId="{D0CA9B5F-0BC2-4689-914C-C8F0EE6EFAEA}" srcOrd="1" destOrd="0" presId="urn:microsoft.com/office/officeart/2018/2/layout/IconVerticalSolidList"/>
    <dgm:cxn modelId="{DB6F0FB1-3024-4B4B-829B-7CFB21A49C2E}" type="presParOf" srcId="{0FEB7E26-C2EB-4B24-9DD9-60ADDC5E6101}" destId="{63172227-EB8A-464C-9181-976F7049843C}" srcOrd="2" destOrd="0" presId="urn:microsoft.com/office/officeart/2018/2/layout/IconVerticalSolidList"/>
    <dgm:cxn modelId="{E99D0D04-7FAF-4350-BDAF-4E5F36EE9E12}" type="presParOf" srcId="{0FEB7E26-C2EB-4B24-9DD9-60ADDC5E6101}" destId="{20F37921-D61C-4006-AF5A-51514E7969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37A381-DB35-47B8-9E51-23A89493B5F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809FCAF-6423-4C05-9521-888E00177AC7}">
      <dgm:prSet/>
      <dgm:spPr/>
      <dgm:t>
        <a:bodyPr/>
        <a:lstStyle/>
        <a:p>
          <a:r>
            <a:rPr lang="pt-BR" b="0" i="0"/>
            <a:t>Neste tutorial, iremos aprender como utilizar algumas das funções mais comuns do Excel para tratar datas e horas, como formatar datas, calcular diferenças entre datas e horas, e extrair informações de datas e horas..</a:t>
          </a:r>
          <a:endParaRPr lang="en-US"/>
        </a:p>
      </dgm:t>
    </dgm:pt>
    <dgm:pt modelId="{46C29915-5B2C-4295-A708-31673F786BBD}" type="parTrans" cxnId="{D59A472B-056C-4691-85CC-876A7F812163}">
      <dgm:prSet/>
      <dgm:spPr/>
      <dgm:t>
        <a:bodyPr/>
        <a:lstStyle/>
        <a:p>
          <a:endParaRPr lang="en-US"/>
        </a:p>
      </dgm:t>
    </dgm:pt>
    <dgm:pt modelId="{137BAE28-2533-494F-94F7-66F78D52F1A7}" type="sibTrans" cxnId="{D59A472B-056C-4691-85CC-876A7F812163}">
      <dgm:prSet/>
      <dgm:spPr/>
      <dgm:t>
        <a:bodyPr/>
        <a:lstStyle/>
        <a:p>
          <a:endParaRPr lang="en-US"/>
        </a:p>
      </dgm:t>
    </dgm:pt>
    <dgm:pt modelId="{D8F61260-1172-4293-8285-0F2693827160}">
      <dgm:prSet/>
      <dgm:spPr/>
      <dgm:t>
        <a:bodyPr/>
        <a:lstStyle/>
        <a:p>
          <a:r>
            <a:rPr lang="pt-BR" b="0" i="0"/>
            <a:t>O Excel é uma ferramenta muito utilizada para análise de dados e cálculos, e também é muito útil para o tratamento de datas e horas.</a:t>
          </a:r>
          <a:endParaRPr lang="en-US"/>
        </a:p>
      </dgm:t>
    </dgm:pt>
    <dgm:pt modelId="{79D36349-0D8D-4CC3-A940-3FD22FA905C8}" type="parTrans" cxnId="{F47AD50B-F486-4461-9D87-0F7CCDBF6F97}">
      <dgm:prSet/>
      <dgm:spPr/>
      <dgm:t>
        <a:bodyPr/>
        <a:lstStyle/>
        <a:p>
          <a:endParaRPr lang="en-US"/>
        </a:p>
      </dgm:t>
    </dgm:pt>
    <dgm:pt modelId="{E0B58739-CE6A-46E9-94AA-4218B84CF911}" type="sibTrans" cxnId="{F47AD50B-F486-4461-9D87-0F7CCDBF6F97}">
      <dgm:prSet/>
      <dgm:spPr/>
      <dgm:t>
        <a:bodyPr/>
        <a:lstStyle/>
        <a:p>
          <a:endParaRPr lang="en-US"/>
        </a:p>
      </dgm:t>
    </dgm:pt>
    <dgm:pt modelId="{056EB52F-EC8E-4FC9-8380-EA3B0A18CDE4}" type="pres">
      <dgm:prSet presAssocID="{9237A381-DB35-47B8-9E51-23A89493B5FA}" presName="linear" presStyleCnt="0">
        <dgm:presLayoutVars>
          <dgm:animLvl val="lvl"/>
          <dgm:resizeHandles val="exact"/>
        </dgm:presLayoutVars>
      </dgm:prSet>
      <dgm:spPr/>
    </dgm:pt>
    <dgm:pt modelId="{611210A3-D937-4EB2-84B8-8B2350079BE2}" type="pres">
      <dgm:prSet presAssocID="{C809FCAF-6423-4C05-9521-888E00177AC7}" presName="parentText" presStyleLbl="node1" presStyleIdx="0" presStyleCnt="2">
        <dgm:presLayoutVars>
          <dgm:chMax val="0"/>
          <dgm:bulletEnabled val="1"/>
        </dgm:presLayoutVars>
      </dgm:prSet>
      <dgm:spPr/>
    </dgm:pt>
    <dgm:pt modelId="{083EF9AE-6831-4CAE-A67C-61E90D2B7502}" type="pres">
      <dgm:prSet presAssocID="{137BAE28-2533-494F-94F7-66F78D52F1A7}" presName="spacer" presStyleCnt="0"/>
      <dgm:spPr/>
    </dgm:pt>
    <dgm:pt modelId="{94BAEB7F-4EFB-4BB9-B551-30154FFC9E86}" type="pres">
      <dgm:prSet presAssocID="{D8F61260-1172-4293-8285-0F2693827160}" presName="parentText" presStyleLbl="node1" presStyleIdx="1" presStyleCnt="2">
        <dgm:presLayoutVars>
          <dgm:chMax val="0"/>
          <dgm:bulletEnabled val="1"/>
        </dgm:presLayoutVars>
      </dgm:prSet>
      <dgm:spPr/>
    </dgm:pt>
  </dgm:ptLst>
  <dgm:cxnLst>
    <dgm:cxn modelId="{F47AD50B-F486-4461-9D87-0F7CCDBF6F97}" srcId="{9237A381-DB35-47B8-9E51-23A89493B5FA}" destId="{D8F61260-1172-4293-8285-0F2693827160}" srcOrd="1" destOrd="0" parTransId="{79D36349-0D8D-4CC3-A940-3FD22FA905C8}" sibTransId="{E0B58739-CE6A-46E9-94AA-4218B84CF911}"/>
    <dgm:cxn modelId="{9A4EAB16-54DA-4CEF-8ADB-FE3EE6F6A4AF}" type="presOf" srcId="{D8F61260-1172-4293-8285-0F2693827160}" destId="{94BAEB7F-4EFB-4BB9-B551-30154FFC9E86}" srcOrd="0" destOrd="0" presId="urn:microsoft.com/office/officeart/2005/8/layout/vList2"/>
    <dgm:cxn modelId="{D59A472B-056C-4691-85CC-876A7F812163}" srcId="{9237A381-DB35-47B8-9E51-23A89493B5FA}" destId="{C809FCAF-6423-4C05-9521-888E00177AC7}" srcOrd="0" destOrd="0" parTransId="{46C29915-5B2C-4295-A708-31673F786BBD}" sibTransId="{137BAE28-2533-494F-94F7-66F78D52F1A7}"/>
    <dgm:cxn modelId="{88CE1F9C-4BC8-4046-AF65-DF02130820EF}" type="presOf" srcId="{9237A381-DB35-47B8-9E51-23A89493B5FA}" destId="{056EB52F-EC8E-4FC9-8380-EA3B0A18CDE4}" srcOrd="0" destOrd="0" presId="urn:microsoft.com/office/officeart/2005/8/layout/vList2"/>
    <dgm:cxn modelId="{DF60F8F7-C8E0-4A41-A0DE-136CE3404C28}" type="presOf" srcId="{C809FCAF-6423-4C05-9521-888E00177AC7}" destId="{611210A3-D937-4EB2-84B8-8B2350079BE2}" srcOrd="0" destOrd="0" presId="urn:microsoft.com/office/officeart/2005/8/layout/vList2"/>
    <dgm:cxn modelId="{0F0AE0A5-5300-462B-AC4E-FBE7D88B45FE}" type="presParOf" srcId="{056EB52F-EC8E-4FC9-8380-EA3B0A18CDE4}" destId="{611210A3-D937-4EB2-84B8-8B2350079BE2}" srcOrd="0" destOrd="0" presId="urn:microsoft.com/office/officeart/2005/8/layout/vList2"/>
    <dgm:cxn modelId="{CD03ADEB-CFF6-458B-9991-CE65210E7EC7}" type="presParOf" srcId="{056EB52F-EC8E-4FC9-8380-EA3B0A18CDE4}" destId="{083EF9AE-6831-4CAE-A67C-61E90D2B7502}" srcOrd="1" destOrd="0" presId="urn:microsoft.com/office/officeart/2005/8/layout/vList2"/>
    <dgm:cxn modelId="{3F457406-046C-430D-8333-52A52C62FF3D}" type="presParOf" srcId="{056EB52F-EC8E-4FC9-8380-EA3B0A18CDE4}" destId="{94BAEB7F-4EFB-4BB9-B551-30154FFC9E8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37A381-DB35-47B8-9E51-23A89493B5FA}"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809FCAF-6423-4C05-9521-888E00177AC7}">
      <dgm:prSet/>
      <dgm:spPr/>
      <dgm:t>
        <a:bodyPr/>
        <a:lstStyle/>
        <a:p>
          <a:r>
            <a:rPr lang="pt-BR" b="0" i="0" dirty="0"/>
            <a:t>A formatação de datas e horas no Excel pode ser realizada de diversas formas, como por exemplo: </a:t>
          </a:r>
          <a:r>
            <a:rPr lang="pt-BR" b="0" i="0" dirty="0" err="1"/>
            <a:t>dd</a:t>
          </a:r>
          <a:r>
            <a:rPr lang="pt-BR" b="0" i="0" dirty="0"/>
            <a:t>/mm/</a:t>
          </a:r>
          <a:r>
            <a:rPr lang="pt-BR" b="0" i="0" dirty="0" err="1"/>
            <a:t>aaaa</a:t>
          </a:r>
          <a:r>
            <a:rPr lang="pt-BR" b="0" i="0" dirty="0"/>
            <a:t>, mm/</a:t>
          </a:r>
          <a:r>
            <a:rPr lang="pt-BR" b="0" i="0" dirty="0" err="1"/>
            <a:t>dd</a:t>
          </a:r>
          <a:r>
            <a:rPr lang="pt-BR" b="0" i="0" dirty="0"/>
            <a:t>/</a:t>
          </a:r>
          <a:r>
            <a:rPr lang="pt-BR" b="0" i="0" dirty="0" err="1"/>
            <a:t>aaaa</a:t>
          </a:r>
          <a:r>
            <a:rPr lang="pt-BR" b="0" i="0" dirty="0"/>
            <a:t>, </a:t>
          </a:r>
          <a:r>
            <a:rPr lang="pt-BR" b="0" i="0" dirty="0" err="1"/>
            <a:t>aaaa</a:t>
          </a:r>
          <a:r>
            <a:rPr lang="pt-BR" b="0" i="0" dirty="0"/>
            <a:t>-mm-</a:t>
          </a:r>
          <a:r>
            <a:rPr lang="pt-BR" b="0" i="0" dirty="0" err="1"/>
            <a:t>dd</a:t>
          </a:r>
          <a:r>
            <a:rPr lang="pt-BR" b="0" i="0" dirty="0"/>
            <a:t>, </a:t>
          </a:r>
          <a:r>
            <a:rPr lang="pt-BR" b="0" i="0" dirty="0" err="1"/>
            <a:t>hh:mm</a:t>
          </a:r>
          <a:r>
            <a:rPr lang="pt-BR" b="0" i="0" dirty="0"/>
            <a:t>, entre outras.</a:t>
          </a:r>
          <a:endParaRPr lang="en-US" dirty="0"/>
        </a:p>
      </dgm:t>
    </dgm:pt>
    <dgm:pt modelId="{46C29915-5B2C-4295-A708-31673F786BBD}" type="parTrans" cxnId="{D59A472B-056C-4691-85CC-876A7F812163}">
      <dgm:prSet/>
      <dgm:spPr/>
      <dgm:t>
        <a:bodyPr/>
        <a:lstStyle/>
        <a:p>
          <a:endParaRPr lang="en-US"/>
        </a:p>
      </dgm:t>
    </dgm:pt>
    <dgm:pt modelId="{137BAE28-2533-494F-94F7-66F78D52F1A7}" type="sibTrans" cxnId="{D59A472B-056C-4691-85CC-876A7F812163}">
      <dgm:prSet/>
      <dgm:spPr/>
      <dgm:t>
        <a:bodyPr/>
        <a:lstStyle/>
        <a:p>
          <a:endParaRPr lang="en-US"/>
        </a:p>
      </dgm:t>
    </dgm:pt>
    <dgm:pt modelId="{D8F61260-1172-4293-8285-0F2693827160}">
      <dgm:prSet/>
      <dgm:spPr/>
      <dgm:t>
        <a:bodyPr/>
        <a:lstStyle/>
        <a:p>
          <a:r>
            <a:rPr lang="pt-BR" b="0" i="0" dirty="0"/>
            <a:t>Para formatar uma célula como data ou hora, basta selecionar a célula e escolher o formato desejado na barra de ferramentas.</a:t>
          </a:r>
          <a:endParaRPr lang="en-US" dirty="0"/>
        </a:p>
      </dgm:t>
    </dgm:pt>
    <dgm:pt modelId="{79D36349-0D8D-4CC3-A940-3FD22FA905C8}" type="parTrans" cxnId="{F47AD50B-F486-4461-9D87-0F7CCDBF6F97}">
      <dgm:prSet/>
      <dgm:spPr/>
      <dgm:t>
        <a:bodyPr/>
        <a:lstStyle/>
        <a:p>
          <a:endParaRPr lang="en-US"/>
        </a:p>
      </dgm:t>
    </dgm:pt>
    <dgm:pt modelId="{E0B58739-CE6A-46E9-94AA-4218B84CF911}" type="sibTrans" cxnId="{F47AD50B-F486-4461-9D87-0F7CCDBF6F97}">
      <dgm:prSet/>
      <dgm:spPr/>
      <dgm:t>
        <a:bodyPr/>
        <a:lstStyle/>
        <a:p>
          <a:endParaRPr lang="en-US"/>
        </a:p>
      </dgm:t>
    </dgm:pt>
    <dgm:pt modelId="{9D530D08-C84C-468D-9709-22ABF09451DB}" type="pres">
      <dgm:prSet presAssocID="{9237A381-DB35-47B8-9E51-23A89493B5FA}" presName="hierChild1" presStyleCnt="0">
        <dgm:presLayoutVars>
          <dgm:chPref val="1"/>
          <dgm:dir/>
          <dgm:animOne val="branch"/>
          <dgm:animLvl val="lvl"/>
          <dgm:resizeHandles/>
        </dgm:presLayoutVars>
      </dgm:prSet>
      <dgm:spPr/>
    </dgm:pt>
    <dgm:pt modelId="{0CD02AA4-2CF8-4063-ACEE-D443A2FF60EE}" type="pres">
      <dgm:prSet presAssocID="{C809FCAF-6423-4C05-9521-888E00177AC7}" presName="hierRoot1" presStyleCnt="0"/>
      <dgm:spPr/>
    </dgm:pt>
    <dgm:pt modelId="{D7F2E2EF-A2E2-45F1-9E4C-87DD48ED9D03}" type="pres">
      <dgm:prSet presAssocID="{C809FCAF-6423-4C05-9521-888E00177AC7}" presName="composite" presStyleCnt="0"/>
      <dgm:spPr/>
    </dgm:pt>
    <dgm:pt modelId="{DB9A1E1D-A41B-4C91-8100-804F03BD81B2}" type="pres">
      <dgm:prSet presAssocID="{C809FCAF-6423-4C05-9521-888E00177AC7}" presName="background" presStyleLbl="node0" presStyleIdx="0" presStyleCnt="2"/>
      <dgm:spPr/>
    </dgm:pt>
    <dgm:pt modelId="{52D34309-1511-4704-97A3-86D92A26F1D4}" type="pres">
      <dgm:prSet presAssocID="{C809FCAF-6423-4C05-9521-888E00177AC7}" presName="text" presStyleLbl="fgAcc0" presStyleIdx="0" presStyleCnt="2">
        <dgm:presLayoutVars>
          <dgm:chPref val="3"/>
        </dgm:presLayoutVars>
      </dgm:prSet>
      <dgm:spPr/>
    </dgm:pt>
    <dgm:pt modelId="{42407062-74D2-4B70-81E0-F304CDAF7B6A}" type="pres">
      <dgm:prSet presAssocID="{C809FCAF-6423-4C05-9521-888E00177AC7}" presName="hierChild2" presStyleCnt="0"/>
      <dgm:spPr/>
    </dgm:pt>
    <dgm:pt modelId="{A63D822B-3276-4539-84F1-5A50F0F4511D}" type="pres">
      <dgm:prSet presAssocID="{D8F61260-1172-4293-8285-0F2693827160}" presName="hierRoot1" presStyleCnt="0"/>
      <dgm:spPr/>
    </dgm:pt>
    <dgm:pt modelId="{5406456A-44F3-4098-821E-E318FA30B59C}" type="pres">
      <dgm:prSet presAssocID="{D8F61260-1172-4293-8285-0F2693827160}" presName="composite" presStyleCnt="0"/>
      <dgm:spPr/>
    </dgm:pt>
    <dgm:pt modelId="{BF234C2A-8FE0-4E50-B47A-FEDAEC88D800}" type="pres">
      <dgm:prSet presAssocID="{D8F61260-1172-4293-8285-0F2693827160}" presName="background" presStyleLbl="node0" presStyleIdx="1" presStyleCnt="2"/>
      <dgm:spPr/>
    </dgm:pt>
    <dgm:pt modelId="{C5B58774-B76F-4435-B4EE-CE898A24B64C}" type="pres">
      <dgm:prSet presAssocID="{D8F61260-1172-4293-8285-0F2693827160}" presName="text" presStyleLbl="fgAcc0" presStyleIdx="1" presStyleCnt="2">
        <dgm:presLayoutVars>
          <dgm:chPref val="3"/>
        </dgm:presLayoutVars>
      </dgm:prSet>
      <dgm:spPr/>
    </dgm:pt>
    <dgm:pt modelId="{FE7B688A-586D-4965-9B04-31C2FBBD8988}" type="pres">
      <dgm:prSet presAssocID="{D8F61260-1172-4293-8285-0F2693827160}" presName="hierChild2" presStyleCnt="0"/>
      <dgm:spPr/>
    </dgm:pt>
  </dgm:ptLst>
  <dgm:cxnLst>
    <dgm:cxn modelId="{F47AD50B-F486-4461-9D87-0F7CCDBF6F97}" srcId="{9237A381-DB35-47B8-9E51-23A89493B5FA}" destId="{D8F61260-1172-4293-8285-0F2693827160}" srcOrd="1" destOrd="0" parTransId="{79D36349-0D8D-4CC3-A940-3FD22FA905C8}" sibTransId="{E0B58739-CE6A-46E9-94AA-4218B84CF911}"/>
    <dgm:cxn modelId="{94E8F916-CDE1-4E48-886C-814F0B221040}" type="presOf" srcId="{9237A381-DB35-47B8-9E51-23A89493B5FA}" destId="{9D530D08-C84C-468D-9709-22ABF09451DB}" srcOrd="0" destOrd="0" presId="urn:microsoft.com/office/officeart/2005/8/layout/hierarchy1"/>
    <dgm:cxn modelId="{D59A472B-056C-4691-85CC-876A7F812163}" srcId="{9237A381-DB35-47B8-9E51-23A89493B5FA}" destId="{C809FCAF-6423-4C05-9521-888E00177AC7}" srcOrd="0" destOrd="0" parTransId="{46C29915-5B2C-4295-A708-31673F786BBD}" sibTransId="{137BAE28-2533-494F-94F7-66F78D52F1A7}"/>
    <dgm:cxn modelId="{395FC8A4-8A9D-4DC9-B17F-8F5746CFE84F}" type="presOf" srcId="{D8F61260-1172-4293-8285-0F2693827160}" destId="{C5B58774-B76F-4435-B4EE-CE898A24B64C}" srcOrd="0" destOrd="0" presId="urn:microsoft.com/office/officeart/2005/8/layout/hierarchy1"/>
    <dgm:cxn modelId="{9CAC09B5-790F-4945-8925-7AFA7AC93B2D}" type="presOf" srcId="{C809FCAF-6423-4C05-9521-888E00177AC7}" destId="{52D34309-1511-4704-97A3-86D92A26F1D4}" srcOrd="0" destOrd="0" presId="urn:microsoft.com/office/officeart/2005/8/layout/hierarchy1"/>
    <dgm:cxn modelId="{339FEA7F-2E16-426D-8EF5-77541C5CAFA8}" type="presParOf" srcId="{9D530D08-C84C-468D-9709-22ABF09451DB}" destId="{0CD02AA4-2CF8-4063-ACEE-D443A2FF60EE}" srcOrd="0" destOrd="0" presId="urn:microsoft.com/office/officeart/2005/8/layout/hierarchy1"/>
    <dgm:cxn modelId="{44A0371C-3523-4E01-98A4-E221B818B691}" type="presParOf" srcId="{0CD02AA4-2CF8-4063-ACEE-D443A2FF60EE}" destId="{D7F2E2EF-A2E2-45F1-9E4C-87DD48ED9D03}" srcOrd="0" destOrd="0" presId="urn:microsoft.com/office/officeart/2005/8/layout/hierarchy1"/>
    <dgm:cxn modelId="{E81C1748-8E1B-4E5F-845E-07501E524858}" type="presParOf" srcId="{D7F2E2EF-A2E2-45F1-9E4C-87DD48ED9D03}" destId="{DB9A1E1D-A41B-4C91-8100-804F03BD81B2}" srcOrd="0" destOrd="0" presId="urn:microsoft.com/office/officeart/2005/8/layout/hierarchy1"/>
    <dgm:cxn modelId="{17B0F82B-6C72-4FE7-8D00-3F9C298936A8}" type="presParOf" srcId="{D7F2E2EF-A2E2-45F1-9E4C-87DD48ED9D03}" destId="{52D34309-1511-4704-97A3-86D92A26F1D4}" srcOrd="1" destOrd="0" presId="urn:microsoft.com/office/officeart/2005/8/layout/hierarchy1"/>
    <dgm:cxn modelId="{71FECB35-DAF9-440D-B0CD-84B7281326B6}" type="presParOf" srcId="{0CD02AA4-2CF8-4063-ACEE-D443A2FF60EE}" destId="{42407062-74D2-4B70-81E0-F304CDAF7B6A}" srcOrd="1" destOrd="0" presId="urn:microsoft.com/office/officeart/2005/8/layout/hierarchy1"/>
    <dgm:cxn modelId="{BCC4CA29-6C89-4DDE-8465-5F99C3DB47F7}" type="presParOf" srcId="{9D530D08-C84C-468D-9709-22ABF09451DB}" destId="{A63D822B-3276-4539-84F1-5A50F0F4511D}" srcOrd="1" destOrd="0" presId="urn:microsoft.com/office/officeart/2005/8/layout/hierarchy1"/>
    <dgm:cxn modelId="{6E36830D-C8B9-4BF5-B4E7-C1638AC1838D}" type="presParOf" srcId="{A63D822B-3276-4539-84F1-5A50F0F4511D}" destId="{5406456A-44F3-4098-821E-E318FA30B59C}" srcOrd="0" destOrd="0" presId="urn:microsoft.com/office/officeart/2005/8/layout/hierarchy1"/>
    <dgm:cxn modelId="{9B5A2BD1-BD1A-4646-8BE1-06EDA5801AF3}" type="presParOf" srcId="{5406456A-44F3-4098-821E-E318FA30B59C}" destId="{BF234C2A-8FE0-4E50-B47A-FEDAEC88D800}" srcOrd="0" destOrd="0" presId="urn:microsoft.com/office/officeart/2005/8/layout/hierarchy1"/>
    <dgm:cxn modelId="{FF353CAC-3D0A-419D-BE24-FDCDFDAC2296}" type="presParOf" srcId="{5406456A-44F3-4098-821E-E318FA30B59C}" destId="{C5B58774-B76F-4435-B4EE-CE898A24B64C}" srcOrd="1" destOrd="0" presId="urn:microsoft.com/office/officeart/2005/8/layout/hierarchy1"/>
    <dgm:cxn modelId="{95C7ABAB-AA6A-473B-B4C9-5D304AADF086}" type="presParOf" srcId="{A63D822B-3276-4539-84F1-5A50F0F4511D}" destId="{FE7B688A-586D-4965-9B04-31C2FBBD898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237A381-DB35-47B8-9E51-23A89493B5FA}"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809FCAF-6423-4C05-9521-888E00177AC7}">
      <dgm:prSet/>
      <dgm:spPr/>
      <dgm:t>
        <a:bodyPr/>
        <a:lstStyle/>
        <a:p>
          <a:r>
            <a:rPr lang="pt-BR" b="0" i="0" dirty="0"/>
            <a:t>As funções de cálculo de datas são muito úteis para calcular diferenças entre datas e extrair informações de datas, como dia, mês e ano.</a:t>
          </a:r>
          <a:endParaRPr lang="en-US" dirty="0"/>
        </a:p>
      </dgm:t>
    </dgm:pt>
    <dgm:pt modelId="{46C29915-5B2C-4295-A708-31673F786BBD}" type="parTrans" cxnId="{D59A472B-056C-4691-85CC-876A7F812163}">
      <dgm:prSet/>
      <dgm:spPr/>
      <dgm:t>
        <a:bodyPr/>
        <a:lstStyle/>
        <a:p>
          <a:endParaRPr lang="en-US"/>
        </a:p>
      </dgm:t>
    </dgm:pt>
    <dgm:pt modelId="{137BAE28-2533-494F-94F7-66F78D52F1A7}" type="sibTrans" cxnId="{D59A472B-056C-4691-85CC-876A7F812163}">
      <dgm:prSet/>
      <dgm:spPr/>
      <dgm:t>
        <a:bodyPr/>
        <a:lstStyle/>
        <a:p>
          <a:endParaRPr lang="en-US"/>
        </a:p>
      </dgm:t>
    </dgm:pt>
    <dgm:pt modelId="{D8F61260-1172-4293-8285-0F2693827160}">
      <dgm:prSet/>
      <dgm:spPr/>
      <dgm:t>
        <a:bodyPr/>
        <a:lstStyle/>
        <a:p>
          <a:r>
            <a:rPr lang="pt-BR" b="0" i="0" dirty="0"/>
            <a:t>Algumas das funções mais comuns são: DATEDIF, DIATRABALHOTOTAL, DIAS360, entre outras.</a:t>
          </a:r>
          <a:endParaRPr lang="en-US" dirty="0"/>
        </a:p>
      </dgm:t>
    </dgm:pt>
    <dgm:pt modelId="{79D36349-0D8D-4CC3-A940-3FD22FA905C8}" type="parTrans" cxnId="{F47AD50B-F486-4461-9D87-0F7CCDBF6F97}">
      <dgm:prSet/>
      <dgm:spPr/>
      <dgm:t>
        <a:bodyPr/>
        <a:lstStyle/>
        <a:p>
          <a:endParaRPr lang="en-US"/>
        </a:p>
      </dgm:t>
    </dgm:pt>
    <dgm:pt modelId="{E0B58739-CE6A-46E9-94AA-4218B84CF911}" type="sibTrans" cxnId="{F47AD50B-F486-4461-9D87-0F7CCDBF6F97}">
      <dgm:prSet/>
      <dgm:spPr/>
      <dgm:t>
        <a:bodyPr/>
        <a:lstStyle/>
        <a:p>
          <a:endParaRPr lang="en-US"/>
        </a:p>
      </dgm:t>
    </dgm:pt>
    <dgm:pt modelId="{8B08A6D3-6117-449F-A878-9B456A6D0060}" type="pres">
      <dgm:prSet presAssocID="{9237A381-DB35-47B8-9E51-23A89493B5FA}" presName="hierChild1" presStyleCnt="0">
        <dgm:presLayoutVars>
          <dgm:chPref val="1"/>
          <dgm:dir/>
          <dgm:animOne val="branch"/>
          <dgm:animLvl val="lvl"/>
          <dgm:resizeHandles/>
        </dgm:presLayoutVars>
      </dgm:prSet>
      <dgm:spPr/>
    </dgm:pt>
    <dgm:pt modelId="{48CC9998-1328-4D7C-B38A-6A2603F5F38E}" type="pres">
      <dgm:prSet presAssocID="{C809FCAF-6423-4C05-9521-888E00177AC7}" presName="hierRoot1" presStyleCnt="0"/>
      <dgm:spPr/>
    </dgm:pt>
    <dgm:pt modelId="{5FF9C94A-96A3-4DB7-BA2F-4F9AD39801A2}" type="pres">
      <dgm:prSet presAssocID="{C809FCAF-6423-4C05-9521-888E00177AC7}" presName="composite" presStyleCnt="0"/>
      <dgm:spPr/>
    </dgm:pt>
    <dgm:pt modelId="{A13AEFC8-A150-4D3C-8848-B65424AA274C}" type="pres">
      <dgm:prSet presAssocID="{C809FCAF-6423-4C05-9521-888E00177AC7}" presName="background" presStyleLbl="node0" presStyleIdx="0" presStyleCnt="2"/>
      <dgm:spPr/>
    </dgm:pt>
    <dgm:pt modelId="{8ED31BE0-39DB-4F84-9625-B13F73A7824F}" type="pres">
      <dgm:prSet presAssocID="{C809FCAF-6423-4C05-9521-888E00177AC7}" presName="text" presStyleLbl="fgAcc0" presStyleIdx="0" presStyleCnt="2">
        <dgm:presLayoutVars>
          <dgm:chPref val="3"/>
        </dgm:presLayoutVars>
      </dgm:prSet>
      <dgm:spPr/>
    </dgm:pt>
    <dgm:pt modelId="{3A40F0F1-683F-4011-A4BA-3EE144829020}" type="pres">
      <dgm:prSet presAssocID="{C809FCAF-6423-4C05-9521-888E00177AC7}" presName="hierChild2" presStyleCnt="0"/>
      <dgm:spPr/>
    </dgm:pt>
    <dgm:pt modelId="{46462B34-9E70-4F5C-9E4D-C4E3629F41D3}" type="pres">
      <dgm:prSet presAssocID="{D8F61260-1172-4293-8285-0F2693827160}" presName="hierRoot1" presStyleCnt="0"/>
      <dgm:spPr/>
    </dgm:pt>
    <dgm:pt modelId="{EB296429-6C64-4508-8677-D03323A92B40}" type="pres">
      <dgm:prSet presAssocID="{D8F61260-1172-4293-8285-0F2693827160}" presName="composite" presStyleCnt="0"/>
      <dgm:spPr/>
    </dgm:pt>
    <dgm:pt modelId="{4946046B-A95E-4B8B-8DE0-E5E85DA90CA3}" type="pres">
      <dgm:prSet presAssocID="{D8F61260-1172-4293-8285-0F2693827160}" presName="background" presStyleLbl="node0" presStyleIdx="1" presStyleCnt="2"/>
      <dgm:spPr/>
    </dgm:pt>
    <dgm:pt modelId="{2B728071-D12A-43A6-8A61-DBBCE44A8F82}" type="pres">
      <dgm:prSet presAssocID="{D8F61260-1172-4293-8285-0F2693827160}" presName="text" presStyleLbl="fgAcc0" presStyleIdx="1" presStyleCnt="2">
        <dgm:presLayoutVars>
          <dgm:chPref val="3"/>
        </dgm:presLayoutVars>
      </dgm:prSet>
      <dgm:spPr/>
    </dgm:pt>
    <dgm:pt modelId="{3635E1C2-B31E-408D-964D-5A16A3133B1C}" type="pres">
      <dgm:prSet presAssocID="{D8F61260-1172-4293-8285-0F2693827160}" presName="hierChild2" presStyleCnt="0"/>
      <dgm:spPr/>
    </dgm:pt>
  </dgm:ptLst>
  <dgm:cxnLst>
    <dgm:cxn modelId="{F47AD50B-F486-4461-9D87-0F7CCDBF6F97}" srcId="{9237A381-DB35-47B8-9E51-23A89493B5FA}" destId="{D8F61260-1172-4293-8285-0F2693827160}" srcOrd="1" destOrd="0" parTransId="{79D36349-0D8D-4CC3-A940-3FD22FA905C8}" sibTransId="{E0B58739-CE6A-46E9-94AA-4218B84CF911}"/>
    <dgm:cxn modelId="{D59A472B-056C-4691-85CC-876A7F812163}" srcId="{9237A381-DB35-47B8-9E51-23A89493B5FA}" destId="{C809FCAF-6423-4C05-9521-888E00177AC7}" srcOrd="0" destOrd="0" parTransId="{46C29915-5B2C-4295-A708-31673F786BBD}" sibTransId="{137BAE28-2533-494F-94F7-66F78D52F1A7}"/>
    <dgm:cxn modelId="{CFCFC581-B256-43CE-9AAC-156B269E943B}" type="presOf" srcId="{9237A381-DB35-47B8-9E51-23A89493B5FA}" destId="{8B08A6D3-6117-449F-A878-9B456A6D0060}" srcOrd="0" destOrd="0" presId="urn:microsoft.com/office/officeart/2005/8/layout/hierarchy1"/>
    <dgm:cxn modelId="{B8846A9E-6513-44ED-8F92-9F880A01FF61}" type="presOf" srcId="{D8F61260-1172-4293-8285-0F2693827160}" destId="{2B728071-D12A-43A6-8A61-DBBCE44A8F82}" srcOrd="0" destOrd="0" presId="urn:microsoft.com/office/officeart/2005/8/layout/hierarchy1"/>
    <dgm:cxn modelId="{133E31E7-A113-4C26-ADDD-F072501960B2}" type="presOf" srcId="{C809FCAF-6423-4C05-9521-888E00177AC7}" destId="{8ED31BE0-39DB-4F84-9625-B13F73A7824F}" srcOrd="0" destOrd="0" presId="urn:microsoft.com/office/officeart/2005/8/layout/hierarchy1"/>
    <dgm:cxn modelId="{59F36D2A-553F-4854-A285-6AFFEC7CE6F3}" type="presParOf" srcId="{8B08A6D3-6117-449F-A878-9B456A6D0060}" destId="{48CC9998-1328-4D7C-B38A-6A2603F5F38E}" srcOrd="0" destOrd="0" presId="urn:microsoft.com/office/officeart/2005/8/layout/hierarchy1"/>
    <dgm:cxn modelId="{BB99D145-E2B4-4169-87D8-37D7BC28B623}" type="presParOf" srcId="{48CC9998-1328-4D7C-B38A-6A2603F5F38E}" destId="{5FF9C94A-96A3-4DB7-BA2F-4F9AD39801A2}" srcOrd="0" destOrd="0" presId="urn:microsoft.com/office/officeart/2005/8/layout/hierarchy1"/>
    <dgm:cxn modelId="{42097803-CBA3-4BC1-B2F9-C1B370ACF707}" type="presParOf" srcId="{5FF9C94A-96A3-4DB7-BA2F-4F9AD39801A2}" destId="{A13AEFC8-A150-4D3C-8848-B65424AA274C}" srcOrd="0" destOrd="0" presId="urn:microsoft.com/office/officeart/2005/8/layout/hierarchy1"/>
    <dgm:cxn modelId="{0001538D-0482-4F4C-9E50-79B9C38BBDFF}" type="presParOf" srcId="{5FF9C94A-96A3-4DB7-BA2F-4F9AD39801A2}" destId="{8ED31BE0-39DB-4F84-9625-B13F73A7824F}" srcOrd="1" destOrd="0" presId="urn:microsoft.com/office/officeart/2005/8/layout/hierarchy1"/>
    <dgm:cxn modelId="{D84CA904-1E49-4D98-9A66-5BE9E04CBD1F}" type="presParOf" srcId="{48CC9998-1328-4D7C-B38A-6A2603F5F38E}" destId="{3A40F0F1-683F-4011-A4BA-3EE144829020}" srcOrd="1" destOrd="0" presId="urn:microsoft.com/office/officeart/2005/8/layout/hierarchy1"/>
    <dgm:cxn modelId="{6A53E227-7BFB-415C-831A-54667C68B55E}" type="presParOf" srcId="{8B08A6D3-6117-449F-A878-9B456A6D0060}" destId="{46462B34-9E70-4F5C-9E4D-C4E3629F41D3}" srcOrd="1" destOrd="0" presId="urn:microsoft.com/office/officeart/2005/8/layout/hierarchy1"/>
    <dgm:cxn modelId="{E05F11B6-E0DE-4E9A-99E5-3AD815B3A729}" type="presParOf" srcId="{46462B34-9E70-4F5C-9E4D-C4E3629F41D3}" destId="{EB296429-6C64-4508-8677-D03323A92B40}" srcOrd="0" destOrd="0" presId="urn:microsoft.com/office/officeart/2005/8/layout/hierarchy1"/>
    <dgm:cxn modelId="{343F13F5-3050-4E33-B088-A03F471B29DA}" type="presParOf" srcId="{EB296429-6C64-4508-8677-D03323A92B40}" destId="{4946046B-A95E-4B8B-8DE0-E5E85DA90CA3}" srcOrd="0" destOrd="0" presId="urn:microsoft.com/office/officeart/2005/8/layout/hierarchy1"/>
    <dgm:cxn modelId="{CB5C5525-C7EB-4649-B278-C4AA94E8BDD0}" type="presParOf" srcId="{EB296429-6C64-4508-8677-D03323A92B40}" destId="{2B728071-D12A-43A6-8A61-DBBCE44A8F82}" srcOrd="1" destOrd="0" presId="urn:microsoft.com/office/officeart/2005/8/layout/hierarchy1"/>
    <dgm:cxn modelId="{A9664DD9-191B-4F8A-AE83-C9C6F5001FEA}" type="presParOf" srcId="{46462B34-9E70-4F5C-9E4D-C4E3629F41D3}" destId="{3635E1C2-B31E-408D-964D-5A16A3133B1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8FAC538-3136-4EA5-A209-82673378715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430CB37-4E13-45C3-8618-23A69DFA29FD}">
      <dgm:prSet/>
      <dgm:spPr/>
      <dgm:t>
        <a:bodyPr/>
        <a:lstStyle/>
        <a:p>
          <a:r>
            <a:rPr lang="pt-BR" b="0" i="0"/>
            <a:t>As funções de cálculo de datas são muito úteis para calcular diferenças entre datas e extrair informações de datas, como dia, mês e ano.</a:t>
          </a:r>
          <a:endParaRPr lang="en-US"/>
        </a:p>
      </dgm:t>
    </dgm:pt>
    <dgm:pt modelId="{0AB5FA7F-9F68-4CCB-858B-E8962D92CE98}" type="parTrans" cxnId="{AB0398B4-14C3-41EF-AA07-B4341833D4A9}">
      <dgm:prSet/>
      <dgm:spPr/>
      <dgm:t>
        <a:bodyPr/>
        <a:lstStyle/>
        <a:p>
          <a:endParaRPr lang="en-US"/>
        </a:p>
      </dgm:t>
    </dgm:pt>
    <dgm:pt modelId="{B84B7CE3-7719-4948-AF18-4984EF6964A3}" type="sibTrans" cxnId="{AB0398B4-14C3-41EF-AA07-B4341833D4A9}">
      <dgm:prSet/>
      <dgm:spPr/>
      <dgm:t>
        <a:bodyPr/>
        <a:lstStyle/>
        <a:p>
          <a:endParaRPr lang="en-US"/>
        </a:p>
      </dgm:t>
    </dgm:pt>
    <dgm:pt modelId="{3704992D-48EB-4BA6-B7CD-D81558E071E0}">
      <dgm:prSet/>
      <dgm:spPr/>
      <dgm:t>
        <a:bodyPr/>
        <a:lstStyle/>
        <a:p>
          <a:r>
            <a:rPr lang="pt-BR" b="0" i="0"/>
            <a:t>Algumas das funções mais comuns são: DATEDIF, DIATRABALHOTOTAL, DIAS360, entre outras.</a:t>
          </a:r>
          <a:endParaRPr lang="en-US"/>
        </a:p>
      </dgm:t>
    </dgm:pt>
    <dgm:pt modelId="{9704B094-BC49-46DC-AE78-32CB195E2C40}" type="parTrans" cxnId="{0B2A8249-94AE-4872-882A-CAB8BBA357B8}">
      <dgm:prSet/>
      <dgm:spPr/>
      <dgm:t>
        <a:bodyPr/>
        <a:lstStyle/>
        <a:p>
          <a:endParaRPr lang="en-US"/>
        </a:p>
      </dgm:t>
    </dgm:pt>
    <dgm:pt modelId="{2E0A9E8D-2590-48D0-A522-3AEE39883DAD}" type="sibTrans" cxnId="{0B2A8249-94AE-4872-882A-CAB8BBA357B8}">
      <dgm:prSet/>
      <dgm:spPr/>
      <dgm:t>
        <a:bodyPr/>
        <a:lstStyle/>
        <a:p>
          <a:endParaRPr lang="en-US"/>
        </a:p>
      </dgm:t>
    </dgm:pt>
    <dgm:pt modelId="{0053BB45-7661-4F05-B2F8-ED06873E395E}">
      <dgm:prSet/>
      <dgm:spPr/>
      <dgm:t>
        <a:bodyPr/>
        <a:lstStyle/>
        <a:p>
          <a:r>
            <a:rPr lang="pt-BR" b="0" i="0" dirty="0"/>
            <a:t>Exemplo: =DATEDIF(A1;B1;"d") irá calcular a diferença em dias entre as datas das células A1 e B1.</a:t>
          </a:r>
          <a:endParaRPr lang="en-US" dirty="0"/>
        </a:p>
      </dgm:t>
    </dgm:pt>
    <dgm:pt modelId="{0AD8C356-726C-4217-B3D7-29C2A52A0C3A}" type="parTrans" cxnId="{984DFD25-F943-4805-8993-FA971EDF3508}">
      <dgm:prSet/>
      <dgm:spPr/>
      <dgm:t>
        <a:bodyPr/>
        <a:lstStyle/>
        <a:p>
          <a:endParaRPr lang="en-US"/>
        </a:p>
      </dgm:t>
    </dgm:pt>
    <dgm:pt modelId="{A7C42CBB-5501-4471-877F-AC629BF9C68E}" type="sibTrans" cxnId="{984DFD25-F943-4805-8993-FA971EDF3508}">
      <dgm:prSet/>
      <dgm:spPr/>
      <dgm:t>
        <a:bodyPr/>
        <a:lstStyle/>
        <a:p>
          <a:endParaRPr lang="en-US"/>
        </a:p>
      </dgm:t>
    </dgm:pt>
    <dgm:pt modelId="{54928625-AB62-407B-BA84-D7A7F499518A}" type="pres">
      <dgm:prSet presAssocID="{28FAC538-3136-4EA5-A209-826733787157}" presName="linear" presStyleCnt="0">
        <dgm:presLayoutVars>
          <dgm:animLvl val="lvl"/>
          <dgm:resizeHandles val="exact"/>
        </dgm:presLayoutVars>
      </dgm:prSet>
      <dgm:spPr/>
    </dgm:pt>
    <dgm:pt modelId="{94639F15-6651-46AE-A601-A072D9293862}" type="pres">
      <dgm:prSet presAssocID="{6430CB37-4E13-45C3-8618-23A69DFA29FD}" presName="parentText" presStyleLbl="node1" presStyleIdx="0" presStyleCnt="3">
        <dgm:presLayoutVars>
          <dgm:chMax val="0"/>
          <dgm:bulletEnabled val="1"/>
        </dgm:presLayoutVars>
      </dgm:prSet>
      <dgm:spPr/>
    </dgm:pt>
    <dgm:pt modelId="{992F0434-0EC9-42D7-9AE4-59F9FE6A00AC}" type="pres">
      <dgm:prSet presAssocID="{B84B7CE3-7719-4948-AF18-4984EF6964A3}" presName="spacer" presStyleCnt="0"/>
      <dgm:spPr/>
    </dgm:pt>
    <dgm:pt modelId="{023B8212-A23E-4EE7-9D91-2281DC97EB6D}" type="pres">
      <dgm:prSet presAssocID="{3704992D-48EB-4BA6-B7CD-D81558E071E0}" presName="parentText" presStyleLbl="node1" presStyleIdx="1" presStyleCnt="3">
        <dgm:presLayoutVars>
          <dgm:chMax val="0"/>
          <dgm:bulletEnabled val="1"/>
        </dgm:presLayoutVars>
      </dgm:prSet>
      <dgm:spPr/>
    </dgm:pt>
    <dgm:pt modelId="{A0424E6C-9A56-4B4F-9CA2-C0E2ECAEC14F}" type="pres">
      <dgm:prSet presAssocID="{2E0A9E8D-2590-48D0-A522-3AEE39883DAD}" presName="spacer" presStyleCnt="0"/>
      <dgm:spPr/>
    </dgm:pt>
    <dgm:pt modelId="{C4DB33E5-3D0C-4F57-8505-37E8D8E08100}" type="pres">
      <dgm:prSet presAssocID="{0053BB45-7661-4F05-B2F8-ED06873E395E}" presName="parentText" presStyleLbl="node1" presStyleIdx="2" presStyleCnt="3">
        <dgm:presLayoutVars>
          <dgm:chMax val="0"/>
          <dgm:bulletEnabled val="1"/>
        </dgm:presLayoutVars>
      </dgm:prSet>
      <dgm:spPr/>
    </dgm:pt>
  </dgm:ptLst>
  <dgm:cxnLst>
    <dgm:cxn modelId="{984DFD25-F943-4805-8993-FA971EDF3508}" srcId="{28FAC538-3136-4EA5-A209-826733787157}" destId="{0053BB45-7661-4F05-B2F8-ED06873E395E}" srcOrd="2" destOrd="0" parTransId="{0AD8C356-726C-4217-B3D7-29C2A52A0C3A}" sibTransId="{A7C42CBB-5501-4471-877F-AC629BF9C68E}"/>
    <dgm:cxn modelId="{80AD2F69-9F08-4D78-953F-8E4FF10D9F1C}" type="presOf" srcId="{28FAC538-3136-4EA5-A209-826733787157}" destId="{54928625-AB62-407B-BA84-D7A7F499518A}" srcOrd="0" destOrd="0" presId="urn:microsoft.com/office/officeart/2005/8/layout/vList2"/>
    <dgm:cxn modelId="{0B2A8249-94AE-4872-882A-CAB8BBA357B8}" srcId="{28FAC538-3136-4EA5-A209-826733787157}" destId="{3704992D-48EB-4BA6-B7CD-D81558E071E0}" srcOrd="1" destOrd="0" parTransId="{9704B094-BC49-46DC-AE78-32CB195E2C40}" sibTransId="{2E0A9E8D-2590-48D0-A522-3AEE39883DAD}"/>
    <dgm:cxn modelId="{650EE8A0-5F62-478D-B1F8-32324D4AE217}" type="presOf" srcId="{6430CB37-4E13-45C3-8618-23A69DFA29FD}" destId="{94639F15-6651-46AE-A601-A072D9293862}" srcOrd="0" destOrd="0" presId="urn:microsoft.com/office/officeart/2005/8/layout/vList2"/>
    <dgm:cxn modelId="{D3045DA5-4876-4706-9E1A-E78539652D1E}" type="presOf" srcId="{0053BB45-7661-4F05-B2F8-ED06873E395E}" destId="{C4DB33E5-3D0C-4F57-8505-37E8D8E08100}" srcOrd="0" destOrd="0" presId="urn:microsoft.com/office/officeart/2005/8/layout/vList2"/>
    <dgm:cxn modelId="{AB0398B4-14C3-41EF-AA07-B4341833D4A9}" srcId="{28FAC538-3136-4EA5-A209-826733787157}" destId="{6430CB37-4E13-45C3-8618-23A69DFA29FD}" srcOrd="0" destOrd="0" parTransId="{0AB5FA7F-9F68-4CCB-858B-E8962D92CE98}" sibTransId="{B84B7CE3-7719-4948-AF18-4984EF6964A3}"/>
    <dgm:cxn modelId="{BF3F14C8-0703-47E2-8F8C-173DB9F78DEC}" type="presOf" srcId="{3704992D-48EB-4BA6-B7CD-D81558E071E0}" destId="{023B8212-A23E-4EE7-9D91-2281DC97EB6D}" srcOrd="0" destOrd="0" presId="urn:microsoft.com/office/officeart/2005/8/layout/vList2"/>
    <dgm:cxn modelId="{EA222E90-27F5-48A1-9D35-0549462F5617}" type="presParOf" srcId="{54928625-AB62-407B-BA84-D7A7F499518A}" destId="{94639F15-6651-46AE-A601-A072D9293862}" srcOrd="0" destOrd="0" presId="urn:microsoft.com/office/officeart/2005/8/layout/vList2"/>
    <dgm:cxn modelId="{A414F7BC-F16B-464A-944C-04F2772CB448}" type="presParOf" srcId="{54928625-AB62-407B-BA84-D7A7F499518A}" destId="{992F0434-0EC9-42D7-9AE4-59F9FE6A00AC}" srcOrd="1" destOrd="0" presId="urn:microsoft.com/office/officeart/2005/8/layout/vList2"/>
    <dgm:cxn modelId="{4C23BAAB-7926-430B-B008-08698C1EB00A}" type="presParOf" srcId="{54928625-AB62-407B-BA84-D7A7F499518A}" destId="{023B8212-A23E-4EE7-9D91-2281DC97EB6D}" srcOrd="2" destOrd="0" presId="urn:microsoft.com/office/officeart/2005/8/layout/vList2"/>
    <dgm:cxn modelId="{A15851C3-3D63-4C12-B01B-8F4BBDD9E66C}" type="presParOf" srcId="{54928625-AB62-407B-BA84-D7A7F499518A}" destId="{A0424E6C-9A56-4B4F-9CA2-C0E2ECAEC14F}" srcOrd="3" destOrd="0" presId="urn:microsoft.com/office/officeart/2005/8/layout/vList2"/>
    <dgm:cxn modelId="{0E265418-6768-4D09-BD4E-7323AC54285C}" type="presParOf" srcId="{54928625-AB62-407B-BA84-D7A7F499518A}" destId="{C4DB33E5-3D0C-4F57-8505-37E8D8E0810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CBECD86-1920-462F-8053-C9F7940E357D}"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F71EF138-99D8-48CA-ABEE-DF46D98F4098}">
      <dgm:prSet/>
      <dgm:spPr/>
      <dgm:t>
        <a:bodyPr/>
        <a:lstStyle/>
        <a:p>
          <a:r>
            <a:rPr lang="pt-BR" b="0" i="0"/>
            <a:t>As funções de cálculo de horas são muito úteis para calcular diferenças entre horas e extrair informações de horas, como hora, minuto e segundo.</a:t>
          </a:r>
          <a:endParaRPr lang="en-US"/>
        </a:p>
      </dgm:t>
    </dgm:pt>
    <dgm:pt modelId="{3431196C-C680-4E27-B586-2BC01F20F7FE}" type="parTrans" cxnId="{C960BB1F-34ED-401A-A4B5-224D8AA4EBBC}">
      <dgm:prSet/>
      <dgm:spPr/>
      <dgm:t>
        <a:bodyPr/>
        <a:lstStyle/>
        <a:p>
          <a:endParaRPr lang="en-US"/>
        </a:p>
      </dgm:t>
    </dgm:pt>
    <dgm:pt modelId="{B34D6E2B-2AFB-4F42-9657-0A9F6AEE03A8}" type="sibTrans" cxnId="{C960BB1F-34ED-401A-A4B5-224D8AA4EBBC}">
      <dgm:prSet/>
      <dgm:spPr/>
      <dgm:t>
        <a:bodyPr/>
        <a:lstStyle/>
        <a:p>
          <a:endParaRPr lang="en-US"/>
        </a:p>
      </dgm:t>
    </dgm:pt>
    <dgm:pt modelId="{8D51AD9B-E54E-47BB-932A-D986D3C2EB0A}">
      <dgm:prSet/>
      <dgm:spPr/>
      <dgm:t>
        <a:bodyPr/>
        <a:lstStyle/>
        <a:p>
          <a:r>
            <a:rPr lang="pt-BR" b="0" i="0" dirty="0"/>
            <a:t>Algumas das funções mais comuns são: SOMA, HORA, MINUTO, SEGUNDO, entre outras.</a:t>
          </a:r>
          <a:endParaRPr lang="en-US" dirty="0"/>
        </a:p>
      </dgm:t>
    </dgm:pt>
    <dgm:pt modelId="{947F34D0-812F-4162-A85A-4D1A750EF87B}" type="parTrans" cxnId="{D2C0AB65-2217-4024-BF38-A6BDB266A8E6}">
      <dgm:prSet/>
      <dgm:spPr/>
      <dgm:t>
        <a:bodyPr/>
        <a:lstStyle/>
        <a:p>
          <a:endParaRPr lang="en-US"/>
        </a:p>
      </dgm:t>
    </dgm:pt>
    <dgm:pt modelId="{FED68B74-B5C2-4E54-ACB1-0F9A3B1BDBB7}" type="sibTrans" cxnId="{D2C0AB65-2217-4024-BF38-A6BDB266A8E6}">
      <dgm:prSet/>
      <dgm:spPr/>
      <dgm:t>
        <a:bodyPr/>
        <a:lstStyle/>
        <a:p>
          <a:endParaRPr lang="en-US"/>
        </a:p>
      </dgm:t>
    </dgm:pt>
    <dgm:pt modelId="{537F9B49-1A5F-458B-B0B9-A0BD89346CF0}">
      <dgm:prSet/>
      <dgm:spPr/>
      <dgm:t>
        <a:bodyPr/>
        <a:lstStyle/>
        <a:p>
          <a:r>
            <a:rPr lang="pt-BR" b="0" i="0"/>
            <a:t>Exemplo: =SOMA(A1:B1) irá somar as horas das células A1 e B1.</a:t>
          </a:r>
          <a:endParaRPr lang="en-US"/>
        </a:p>
      </dgm:t>
    </dgm:pt>
    <dgm:pt modelId="{59EA6AB6-3911-43DB-BECB-9E3755581576}" type="parTrans" cxnId="{92E0AED8-609B-41A7-8B10-927DEA796602}">
      <dgm:prSet/>
      <dgm:spPr/>
      <dgm:t>
        <a:bodyPr/>
        <a:lstStyle/>
        <a:p>
          <a:endParaRPr lang="en-US"/>
        </a:p>
      </dgm:t>
    </dgm:pt>
    <dgm:pt modelId="{3A8D8CDA-73CF-4698-9A15-7D6097754788}" type="sibTrans" cxnId="{92E0AED8-609B-41A7-8B10-927DEA796602}">
      <dgm:prSet/>
      <dgm:spPr/>
      <dgm:t>
        <a:bodyPr/>
        <a:lstStyle/>
        <a:p>
          <a:endParaRPr lang="en-US"/>
        </a:p>
      </dgm:t>
    </dgm:pt>
    <dgm:pt modelId="{D60CF7C9-B2E9-41B7-8142-204A66A611D7}" type="pres">
      <dgm:prSet presAssocID="{4CBECD86-1920-462F-8053-C9F7940E357D}" presName="linear" presStyleCnt="0">
        <dgm:presLayoutVars>
          <dgm:animLvl val="lvl"/>
          <dgm:resizeHandles val="exact"/>
        </dgm:presLayoutVars>
      </dgm:prSet>
      <dgm:spPr/>
    </dgm:pt>
    <dgm:pt modelId="{DBC8CC84-AB60-4D71-B07C-659703DE5C42}" type="pres">
      <dgm:prSet presAssocID="{F71EF138-99D8-48CA-ABEE-DF46D98F4098}" presName="parentText" presStyleLbl="node1" presStyleIdx="0" presStyleCnt="3">
        <dgm:presLayoutVars>
          <dgm:chMax val="0"/>
          <dgm:bulletEnabled val="1"/>
        </dgm:presLayoutVars>
      </dgm:prSet>
      <dgm:spPr/>
    </dgm:pt>
    <dgm:pt modelId="{08982517-FF45-40F7-B705-30FF01C77E94}" type="pres">
      <dgm:prSet presAssocID="{B34D6E2B-2AFB-4F42-9657-0A9F6AEE03A8}" presName="spacer" presStyleCnt="0"/>
      <dgm:spPr/>
    </dgm:pt>
    <dgm:pt modelId="{E7D08AE3-93A9-4206-AD1C-B7DB853B0120}" type="pres">
      <dgm:prSet presAssocID="{8D51AD9B-E54E-47BB-932A-D986D3C2EB0A}" presName="parentText" presStyleLbl="node1" presStyleIdx="1" presStyleCnt="3">
        <dgm:presLayoutVars>
          <dgm:chMax val="0"/>
          <dgm:bulletEnabled val="1"/>
        </dgm:presLayoutVars>
      </dgm:prSet>
      <dgm:spPr/>
    </dgm:pt>
    <dgm:pt modelId="{28BB1A89-C0F0-48C4-BE4A-5F5B6497E8DC}" type="pres">
      <dgm:prSet presAssocID="{FED68B74-B5C2-4E54-ACB1-0F9A3B1BDBB7}" presName="spacer" presStyleCnt="0"/>
      <dgm:spPr/>
    </dgm:pt>
    <dgm:pt modelId="{54102A1E-96B7-4A10-B9C7-CB00B65B5EE0}" type="pres">
      <dgm:prSet presAssocID="{537F9B49-1A5F-458B-B0B9-A0BD89346CF0}" presName="parentText" presStyleLbl="node1" presStyleIdx="2" presStyleCnt="3">
        <dgm:presLayoutVars>
          <dgm:chMax val="0"/>
          <dgm:bulletEnabled val="1"/>
        </dgm:presLayoutVars>
      </dgm:prSet>
      <dgm:spPr/>
    </dgm:pt>
  </dgm:ptLst>
  <dgm:cxnLst>
    <dgm:cxn modelId="{62AE5E18-89FD-4C22-BD0C-E1191963D109}" type="presOf" srcId="{F71EF138-99D8-48CA-ABEE-DF46D98F4098}" destId="{DBC8CC84-AB60-4D71-B07C-659703DE5C42}" srcOrd="0" destOrd="0" presId="urn:microsoft.com/office/officeart/2005/8/layout/vList2"/>
    <dgm:cxn modelId="{C960BB1F-34ED-401A-A4B5-224D8AA4EBBC}" srcId="{4CBECD86-1920-462F-8053-C9F7940E357D}" destId="{F71EF138-99D8-48CA-ABEE-DF46D98F4098}" srcOrd="0" destOrd="0" parTransId="{3431196C-C680-4E27-B586-2BC01F20F7FE}" sibTransId="{B34D6E2B-2AFB-4F42-9657-0A9F6AEE03A8}"/>
    <dgm:cxn modelId="{5FF82635-AEAA-43C3-959C-C5165503ED7E}" type="presOf" srcId="{8D51AD9B-E54E-47BB-932A-D986D3C2EB0A}" destId="{E7D08AE3-93A9-4206-AD1C-B7DB853B0120}" srcOrd="0" destOrd="0" presId="urn:microsoft.com/office/officeart/2005/8/layout/vList2"/>
    <dgm:cxn modelId="{D2C0AB65-2217-4024-BF38-A6BDB266A8E6}" srcId="{4CBECD86-1920-462F-8053-C9F7940E357D}" destId="{8D51AD9B-E54E-47BB-932A-D986D3C2EB0A}" srcOrd="1" destOrd="0" parTransId="{947F34D0-812F-4162-A85A-4D1A750EF87B}" sibTransId="{FED68B74-B5C2-4E54-ACB1-0F9A3B1BDBB7}"/>
    <dgm:cxn modelId="{53C724C3-7BFC-48C6-9E23-EBD1AEA3A3CD}" type="presOf" srcId="{537F9B49-1A5F-458B-B0B9-A0BD89346CF0}" destId="{54102A1E-96B7-4A10-B9C7-CB00B65B5EE0}" srcOrd="0" destOrd="0" presId="urn:microsoft.com/office/officeart/2005/8/layout/vList2"/>
    <dgm:cxn modelId="{92E0AED8-609B-41A7-8B10-927DEA796602}" srcId="{4CBECD86-1920-462F-8053-C9F7940E357D}" destId="{537F9B49-1A5F-458B-B0B9-A0BD89346CF0}" srcOrd="2" destOrd="0" parTransId="{59EA6AB6-3911-43DB-BECB-9E3755581576}" sibTransId="{3A8D8CDA-73CF-4698-9A15-7D6097754788}"/>
    <dgm:cxn modelId="{FF55E8E4-7337-4F41-A4AA-A3236D4B8506}" type="presOf" srcId="{4CBECD86-1920-462F-8053-C9F7940E357D}" destId="{D60CF7C9-B2E9-41B7-8142-204A66A611D7}" srcOrd="0" destOrd="0" presId="urn:microsoft.com/office/officeart/2005/8/layout/vList2"/>
    <dgm:cxn modelId="{A9D479BE-1297-4490-9891-3EEAFC2FB3B7}" type="presParOf" srcId="{D60CF7C9-B2E9-41B7-8142-204A66A611D7}" destId="{DBC8CC84-AB60-4D71-B07C-659703DE5C42}" srcOrd="0" destOrd="0" presId="urn:microsoft.com/office/officeart/2005/8/layout/vList2"/>
    <dgm:cxn modelId="{E6912FA7-9B7C-485E-8C8A-216F373EE975}" type="presParOf" srcId="{D60CF7C9-B2E9-41B7-8142-204A66A611D7}" destId="{08982517-FF45-40F7-B705-30FF01C77E94}" srcOrd="1" destOrd="0" presId="urn:microsoft.com/office/officeart/2005/8/layout/vList2"/>
    <dgm:cxn modelId="{92D8DA0E-7C2C-4BAD-88A8-DA15B05D6E7A}" type="presParOf" srcId="{D60CF7C9-B2E9-41B7-8142-204A66A611D7}" destId="{E7D08AE3-93A9-4206-AD1C-B7DB853B0120}" srcOrd="2" destOrd="0" presId="urn:microsoft.com/office/officeart/2005/8/layout/vList2"/>
    <dgm:cxn modelId="{2044F649-20C2-443D-B7C1-04EE1B935FAC}" type="presParOf" srcId="{D60CF7C9-B2E9-41B7-8142-204A66A611D7}" destId="{28BB1A89-C0F0-48C4-BE4A-5F5B6497E8DC}" srcOrd="3" destOrd="0" presId="urn:microsoft.com/office/officeart/2005/8/layout/vList2"/>
    <dgm:cxn modelId="{759C5DEB-C0C8-4FBE-8B27-0B6CBE015695}" type="presParOf" srcId="{D60CF7C9-B2E9-41B7-8142-204A66A611D7}" destId="{54102A1E-96B7-4A10-B9C7-CB00B65B5EE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CE39-892B-4350-8F46-312DE8218412}">
      <dsp:nvSpPr>
        <dsp:cNvPr id="0" name=""/>
        <dsp:cNvSpPr/>
      </dsp:nvSpPr>
      <dsp:spPr>
        <a:xfrm>
          <a:off x="707775" y="611100"/>
          <a:ext cx="1252520" cy="12525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C2BC5-8265-4C64-9ABD-E850201A5353}">
      <dsp:nvSpPr>
        <dsp:cNvPr id="0" name=""/>
        <dsp:cNvSpPr/>
      </dsp:nvSpPr>
      <dsp:spPr>
        <a:xfrm>
          <a:off x="974706" y="878030"/>
          <a:ext cx="718659" cy="718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E9D9EC-589A-467A-92B5-FE3EF57F2D08}">
      <dsp:nvSpPr>
        <dsp:cNvPr id="0" name=""/>
        <dsp:cNvSpPr/>
      </dsp:nvSpPr>
      <dsp:spPr>
        <a:xfrm>
          <a:off x="307380"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3"/>
            </a:rPr>
            <a:t>Site</a:t>
          </a:r>
          <a:r>
            <a:rPr lang="pt-BR" sz="3200" b="1" kern="1200"/>
            <a:t> </a:t>
          </a:r>
          <a:endParaRPr lang="en-US" sz="3200" kern="1200"/>
        </a:p>
      </dsp:txBody>
      <dsp:txXfrm>
        <a:off x="307380" y="2253749"/>
        <a:ext cx="2053312" cy="720000"/>
      </dsp:txXfrm>
    </dsp:sp>
    <dsp:sp modelId="{30120185-D99B-4CE7-871F-30A48F40800B}">
      <dsp:nvSpPr>
        <dsp:cNvPr id="0" name=""/>
        <dsp:cNvSpPr/>
      </dsp:nvSpPr>
      <dsp:spPr>
        <a:xfrm>
          <a:off x="3120418" y="611100"/>
          <a:ext cx="1252520" cy="125252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E1D8A-CCA3-47A2-A12A-C6FC5BAAFB4A}">
      <dsp:nvSpPr>
        <dsp:cNvPr id="0" name=""/>
        <dsp:cNvSpPr/>
      </dsp:nvSpPr>
      <dsp:spPr>
        <a:xfrm>
          <a:off x="3387348" y="878030"/>
          <a:ext cx="718659" cy="71865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C5A0EF-CAF8-4AF2-B7F4-92DEBA344A7C}">
      <dsp:nvSpPr>
        <dsp:cNvPr id="0" name=""/>
        <dsp:cNvSpPr/>
      </dsp:nvSpPr>
      <dsp:spPr>
        <a:xfrm>
          <a:off x="2720022"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i="0" kern="1200">
              <a:hlinkClick xmlns:r="http://schemas.openxmlformats.org/officeDocument/2006/relationships" r:id="rId6"/>
            </a:rPr>
            <a:t>Linkedin</a:t>
          </a:r>
          <a:r>
            <a:rPr lang="pt-BR" sz="3200" b="1" i="0" kern="1200"/>
            <a:t> </a:t>
          </a:r>
          <a:endParaRPr lang="en-US" sz="3200" kern="1200"/>
        </a:p>
      </dsp:txBody>
      <dsp:txXfrm>
        <a:off x="2720022" y="2253749"/>
        <a:ext cx="2053312" cy="720000"/>
      </dsp:txXfrm>
    </dsp:sp>
    <dsp:sp modelId="{2EFFCDAB-79EC-4620-AADF-0B6B677A525A}">
      <dsp:nvSpPr>
        <dsp:cNvPr id="0" name=""/>
        <dsp:cNvSpPr/>
      </dsp:nvSpPr>
      <dsp:spPr>
        <a:xfrm>
          <a:off x="5533060" y="611100"/>
          <a:ext cx="1252520" cy="125252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FEB701-F21B-4544-B374-37DD0A8FF8FB}">
      <dsp:nvSpPr>
        <dsp:cNvPr id="0" name=""/>
        <dsp:cNvSpPr/>
      </dsp:nvSpPr>
      <dsp:spPr>
        <a:xfrm>
          <a:off x="5799990" y="878030"/>
          <a:ext cx="718659" cy="718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CDFE18-0EB1-4B9F-BD87-8054B50F09D4}">
      <dsp:nvSpPr>
        <dsp:cNvPr id="0" name=""/>
        <dsp:cNvSpPr/>
      </dsp:nvSpPr>
      <dsp:spPr>
        <a:xfrm>
          <a:off x="5132664"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9"/>
            </a:rPr>
            <a:t>GitHub</a:t>
          </a:r>
          <a:r>
            <a:rPr lang="pt-BR" sz="3200" b="1" kern="1200"/>
            <a:t> </a:t>
          </a:r>
          <a:endParaRPr lang="en-US" sz="3200" kern="1200"/>
        </a:p>
      </dsp:txBody>
      <dsp:txXfrm>
        <a:off x="5132664" y="2253749"/>
        <a:ext cx="2053312" cy="720000"/>
      </dsp:txXfrm>
    </dsp:sp>
    <dsp:sp modelId="{0C058B21-9A67-44E8-9CDA-A1D9590F6BA2}">
      <dsp:nvSpPr>
        <dsp:cNvPr id="0" name=""/>
        <dsp:cNvSpPr/>
      </dsp:nvSpPr>
      <dsp:spPr>
        <a:xfrm>
          <a:off x="7945702" y="611100"/>
          <a:ext cx="1252520" cy="125252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8D267A-8C7D-42EE-8C81-B60A6636BC87}">
      <dsp:nvSpPr>
        <dsp:cNvPr id="0" name=""/>
        <dsp:cNvSpPr/>
      </dsp:nvSpPr>
      <dsp:spPr>
        <a:xfrm>
          <a:off x="8212633" y="878030"/>
          <a:ext cx="718659" cy="718659"/>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68BF87-320B-45B5-87F7-7DCF357B2959}">
      <dsp:nvSpPr>
        <dsp:cNvPr id="0" name=""/>
        <dsp:cNvSpPr/>
      </dsp:nvSpPr>
      <dsp:spPr>
        <a:xfrm>
          <a:off x="7545306"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12"/>
            </a:rPr>
            <a:t>Links</a:t>
          </a:r>
          <a:endParaRPr lang="en-US" sz="3200" kern="1200"/>
        </a:p>
      </dsp:txBody>
      <dsp:txXfrm>
        <a:off x="7545306" y="2253749"/>
        <a:ext cx="2053312"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11624-64DC-4592-9C86-BE11312F2A1D}">
      <dsp:nvSpPr>
        <dsp:cNvPr id="0" name=""/>
        <dsp:cNvSpPr/>
      </dsp:nvSpPr>
      <dsp:spPr>
        <a:xfrm>
          <a:off x="0" y="12197"/>
          <a:ext cx="6692748" cy="1358369"/>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As funções de conversão de datas e horas são utilizadas para converter datas e horas em diferentes formatos ou unidades.</a:t>
          </a:r>
          <a:endParaRPr lang="en-US" sz="2700" kern="1200"/>
        </a:p>
      </dsp:txBody>
      <dsp:txXfrm>
        <a:off x="66310" y="78507"/>
        <a:ext cx="6560128" cy="1225749"/>
      </dsp:txXfrm>
    </dsp:sp>
    <dsp:sp modelId="{782F52BA-362A-4809-A0D0-36221C8D5DA7}">
      <dsp:nvSpPr>
        <dsp:cNvPr id="0" name=""/>
        <dsp:cNvSpPr/>
      </dsp:nvSpPr>
      <dsp:spPr>
        <a:xfrm>
          <a:off x="0" y="1448327"/>
          <a:ext cx="6692748" cy="1358369"/>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Algumas das funções mais comuns são:</a:t>
          </a:r>
          <a:r>
            <a:rPr lang="pt-BR" sz="2700" kern="1200"/>
            <a:t> </a:t>
          </a:r>
          <a:r>
            <a:rPr lang="pt-BR" sz="2700" b="0" i="0" kern="1200"/>
            <a:t>ANO, MÊS, DIA, HORA, MINUTO, SEGUNDO, entre outras.</a:t>
          </a:r>
          <a:endParaRPr lang="en-US" sz="2700" kern="1200"/>
        </a:p>
      </dsp:txBody>
      <dsp:txXfrm>
        <a:off x="66310" y="1514637"/>
        <a:ext cx="6560128" cy="1225749"/>
      </dsp:txXfrm>
    </dsp:sp>
    <dsp:sp modelId="{B434DB9F-79D4-4928-834A-82DAFA42C5B0}">
      <dsp:nvSpPr>
        <dsp:cNvPr id="0" name=""/>
        <dsp:cNvSpPr/>
      </dsp:nvSpPr>
      <dsp:spPr>
        <a:xfrm>
          <a:off x="0" y="2884457"/>
          <a:ext cx="6692748" cy="1358369"/>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Exemplo: =ANO(A1) irá extrair o ano da data da célula A1.</a:t>
          </a:r>
          <a:endParaRPr lang="en-US" sz="2700" kern="1200"/>
        </a:p>
      </dsp:txBody>
      <dsp:txXfrm>
        <a:off x="66310" y="2950767"/>
        <a:ext cx="6560128" cy="122574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29BB2-A9D7-45CD-92B3-B982E7766259}">
      <dsp:nvSpPr>
        <dsp:cNvPr id="0" name=""/>
        <dsp:cNvSpPr/>
      </dsp:nvSpPr>
      <dsp:spPr>
        <a:xfrm>
          <a:off x="0" y="31944"/>
          <a:ext cx="6692748" cy="1356724"/>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b="0" i="0" kern="1200"/>
            <a:t>É possível utilizar datas e horas em fórmulas no Excel para realizar cálculos e comparações.</a:t>
          </a:r>
          <a:endParaRPr lang="en-US" sz="2100" kern="1200"/>
        </a:p>
      </dsp:txBody>
      <dsp:txXfrm>
        <a:off x="66230" y="98174"/>
        <a:ext cx="6560288" cy="1224264"/>
      </dsp:txXfrm>
    </dsp:sp>
    <dsp:sp modelId="{C3F56782-ED1D-47F1-B929-AB97EE98B128}">
      <dsp:nvSpPr>
        <dsp:cNvPr id="0" name=""/>
        <dsp:cNvSpPr/>
      </dsp:nvSpPr>
      <dsp:spPr>
        <a:xfrm>
          <a:off x="0" y="1449149"/>
          <a:ext cx="6692748" cy="1356724"/>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b="0" i="0" kern="1200"/>
            <a:t>Para isso, é importante utilizar os formatos corretos e as funções adequadas.</a:t>
          </a:r>
          <a:endParaRPr lang="en-US" sz="2100" kern="1200"/>
        </a:p>
      </dsp:txBody>
      <dsp:txXfrm>
        <a:off x="66230" y="1515379"/>
        <a:ext cx="6560288" cy="1224264"/>
      </dsp:txXfrm>
    </dsp:sp>
    <dsp:sp modelId="{A4B94775-70C5-4536-B8D7-B9277B8817C3}">
      <dsp:nvSpPr>
        <dsp:cNvPr id="0" name=""/>
        <dsp:cNvSpPr/>
      </dsp:nvSpPr>
      <dsp:spPr>
        <a:xfrm>
          <a:off x="0" y="2866354"/>
          <a:ext cx="6692748" cy="1356724"/>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b="0" i="0" kern="1200"/>
            <a:t>Exemplo: =SE(A1&gt;B1;"Data A é maior que Data B";"Data B é maior ou igual a Data A") irá comparar as datas das células A1 e B1 e retornar uma mensagem de acordo com o resultado.</a:t>
          </a:r>
          <a:endParaRPr lang="en-US" sz="2100" kern="1200"/>
        </a:p>
      </dsp:txBody>
      <dsp:txXfrm>
        <a:off x="66230" y="2932584"/>
        <a:ext cx="6560288" cy="122426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23206-3649-4146-BC80-6D82FF751689}">
      <dsp:nvSpPr>
        <dsp:cNvPr id="0" name=""/>
        <dsp:cNvSpPr/>
      </dsp:nvSpPr>
      <dsp:spPr>
        <a:xfrm>
          <a:off x="0" y="340713"/>
          <a:ext cx="6692748" cy="1147038"/>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a:t>O tratamento de datas e horas é uma habilidade muito útil no Excel para análise de dados e cálculos.</a:t>
          </a:r>
          <a:endParaRPr lang="en-US" sz="2300" kern="1200"/>
        </a:p>
      </dsp:txBody>
      <dsp:txXfrm>
        <a:off x="55994" y="396707"/>
        <a:ext cx="6580760" cy="1035050"/>
      </dsp:txXfrm>
    </dsp:sp>
    <dsp:sp modelId="{BDB63778-909D-47BD-83FE-E9C70A3C8456}">
      <dsp:nvSpPr>
        <dsp:cNvPr id="0" name=""/>
        <dsp:cNvSpPr/>
      </dsp:nvSpPr>
      <dsp:spPr>
        <a:xfrm>
          <a:off x="0" y="1553992"/>
          <a:ext cx="6692748" cy="1147038"/>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a:t>Através das funções e formatos adequados, é possível realizar diversas operações com datas e horas, desde cálculos simples até comparações complexas.</a:t>
          </a:r>
          <a:endParaRPr lang="en-US" sz="2300" kern="1200"/>
        </a:p>
      </dsp:txBody>
      <dsp:txXfrm>
        <a:off x="55994" y="1609986"/>
        <a:ext cx="6580760" cy="1035050"/>
      </dsp:txXfrm>
    </dsp:sp>
    <dsp:sp modelId="{1FA4561A-B89E-47C1-A653-97CDF809F02E}">
      <dsp:nvSpPr>
        <dsp:cNvPr id="0" name=""/>
        <dsp:cNvSpPr/>
      </dsp:nvSpPr>
      <dsp:spPr>
        <a:xfrm>
          <a:off x="0" y="2767271"/>
          <a:ext cx="6692748" cy="1147038"/>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a:t>Utilize o que aprendeu neste tutorial para trabalhar com datas e horas de forma mais eficiente no Excel.</a:t>
          </a:r>
          <a:endParaRPr lang="en-US" sz="2300" kern="1200"/>
        </a:p>
      </dsp:txBody>
      <dsp:txXfrm>
        <a:off x="55994" y="2823265"/>
        <a:ext cx="6580760" cy="103505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D0546-94FB-4DD6-AB03-24EFD807943D}">
      <dsp:nvSpPr>
        <dsp:cNvPr id="0" name=""/>
        <dsp:cNvSpPr/>
      </dsp:nvSpPr>
      <dsp:spPr>
        <a:xfrm>
          <a:off x="6770" y="15851"/>
          <a:ext cx="2023606" cy="121416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O Solver é uma ferramenta do Excel que permite encontrar a solução ótima para um problema de otimização.</a:t>
          </a:r>
          <a:endParaRPr lang="en-US" sz="1200" kern="1200"/>
        </a:p>
      </dsp:txBody>
      <dsp:txXfrm>
        <a:off x="42332" y="51413"/>
        <a:ext cx="1952482" cy="1143039"/>
      </dsp:txXfrm>
    </dsp:sp>
    <dsp:sp modelId="{5B6CC068-4A4A-4097-94C8-C76C33E84DF3}">
      <dsp:nvSpPr>
        <dsp:cNvPr id="0" name=""/>
        <dsp:cNvSpPr/>
      </dsp:nvSpPr>
      <dsp:spPr>
        <a:xfrm>
          <a:off x="2208454" y="372006"/>
          <a:ext cx="429004" cy="501854"/>
        </a:xfrm>
        <a:prstGeom prst="rightArrow">
          <a:avLst>
            <a:gd name="adj1" fmla="val 60000"/>
            <a:gd name="adj2" fmla="val 5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208454" y="472377"/>
        <a:ext cx="300303" cy="301112"/>
      </dsp:txXfrm>
    </dsp:sp>
    <dsp:sp modelId="{1879F120-7FD6-4693-AFB2-4ADACD1B56E6}">
      <dsp:nvSpPr>
        <dsp:cNvPr id="0" name=""/>
        <dsp:cNvSpPr/>
      </dsp:nvSpPr>
      <dsp:spPr>
        <a:xfrm>
          <a:off x="2839819" y="15851"/>
          <a:ext cx="2023606" cy="1214163"/>
        </a:xfrm>
        <a:prstGeom prst="roundRect">
          <a:avLst>
            <a:gd name="adj" fmla="val 10000"/>
          </a:avLst>
        </a:prstGeom>
        <a:gradFill rotWithShape="0">
          <a:gsLst>
            <a:gs pos="0">
              <a:schemeClr val="accent2">
                <a:hueOff val="-183629"/>
                <a:satOff val="-4062"/>
                <a:lumOff val="-809"/>
                <a:alphaOff val="0"/>
                <a:tint val="94000"/>
                <a:satMod val="105000"/>
                <a:lumMod val="102000"/>
              </a:schemeClr>
            </a:gs>
            <a:gs pos="100000">
              <a:schemeClr val="accent2">
                <a:hueOff val="-183629"/>
                <a:satOff val="-4062"/>
                <a:lumOff val="-80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Para ativar o Solver, vá em Arquivo &gt; Opções &gt; Suplementos &gt; Gerenciar Suplementos e selecione Solver Add-in. Depois, clique em OK.</a:t>
          </a:r>
          <a:endParaRPr lang="en-US" sz="1200" kern="1200"/>
        </a:p>
      </dsp:txBody>
      <dsp:txXfrm>
        <a:off x="2875381" y="51413"/>
        <a:ext cx="1952482" cy="1143039"/>
      </dsp:txXfrm>
    </dsp:sp>
    <dsp:sp modelId="{6CC4D230-5E1D-49E9-AEA7-48AB3AE3ADA3}">
      <dsp:nvSpPr>
        <dsp:cNvPr id="0" name=""/>
        <dsp:cNvSpPr/>
      </dsp:nvSpPr>
      <dsp:spPr>
        <a:xfrm>
          <a:off x="5041503" y="372006"/>
          <a:ext cx="429004" cy="501854"/>
        </a:xfrm>
        <a:prstGeom prst="rightArrow">
          <a:avLst>
            <a:gd name="adj1" fmla="val 60000"/>
            <a:gd name="adj2" fmla="val 50000"/>
          </a:avLst>
        </a:prstGeom>
        <a:gradFill rotWithShape="0">
          <a:gsLst>
            <a:gs pos="0">
              <a:schemeClr val="accent2">
                <a:hueOff val="-209862"/>
                <a:satOff val="-4642"/>
                <a:lumOff val="-924"/>
                <a:alphaOff val="0"/>
                <a:tint val="94000"/>
                <a:satMod val="105000"/>
                <a:lumMod val="102000"/>
              </a:schemeClr>
            </a:gs>
            <a:gs pos="100000">
              <a:schemeClr val="accent2">
                <a:hueOff val="-209862"/>
                <a:satOff val="-4642"/>
                <a:lumOff val="-924"/>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041503" y="472377"/>
        <a:ext cx="300303" cy="301112"/>
      </dsp:txXfrm>
    </dsp:sp>
    <dsp:sp modelId="{85E1106F-7E86-4AAA-B4AE-054C84FF8F24}">
      <dsp:nvSpPr>
        <dsp:cNvPr id="0" name=""/>
        <dsp:cNvSpPr/>
      </dsp:nvSpPr>
      <dsp:spPr>
        <a:xfrm>
          <a:off x="5672868" y="15851"/>
          <a:ext cx="2023606" cy="1214163"/>
        </a:xfrm>
        <a:prstGeom prst="roundRect">
          <a:avLst>
            <a:gd name="adj" fmla="val 10000"/>
          </a:avLst>
        </a:prstGeom>
        <a:gradFill rotWithShape="0">
          <a:gsLst>
            <a:gs pos="0">
              <a:schemeClr val="accent2">
                <a:hueOff val="-367258"/>
                <a:satOff val="-8124"/>
                <a:lumOff val="-1618"/>
                <a:alphaOff val="0"/>
                <a:tint val="94000"/>
                <a:satMod val="105000"/>
                <a:lumMod val="102000"/>
              </a:schemeClr>
            </a:gs>
            <a:gs pos="100000">
              <a:schemeClr val="accent2">
                <a:hueOff val="-367258"/>
                <a:satOff val="-8124"/>
                <a:lumOff val="-161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Antes de utilizar o Solver, é necessário preparar a planilha com a função que será otimizada e as restrições a serem respeitadas.</a:t>
          </a:r>
          <a:endParaRPr lang="en-US" sz="1200" kern="1200"/>
        </a:p>
      </dsp:txBody>
      <dsp:txXfrm>
        <a:off x="5708430" y="51413"/>
        <a:ext cx="1952482" cy="1143039"/>
      </dsp:txXfrm>
    </dsp:sp>
    <dsp:sp modelId="{8CC7D851-5129-4494-8D0E-A357E11A90A5}">
      <dsp:nvSpPr>
        <dsp:cNvPr id="0" name=""/>
        <dsp:cNvSpPr/>
      </dsp:nvSpPr>
      <dsp:spPr>
        <a:xfrm rot="5400000">
          <a:off x="6470169" y="1371668"/>
          <a:ext cx="429004" cy="501854"/>
        </a:xfrm>
        <a:prstGeom prst="rightArrow">
          <a:avLst>
            <a:gd name="adj1" fmla="val 60000"/>
            <a:gd name="adj2" fmla="val 50000"/>
          </a:avLst>
        </a:prstGeom>
        <a:gradFill rotWithShape="0">
          <a:gsLst>
            <a:gs pos="0">
              <a:schemeClr val="accent2">
                <a:hueOff val="-419723"/>
                <a:satOff val="-9284"/>
                <a:lumOff val="-1849"/>
                <a:alphaOff val="0"/>
                <a:tint val="94000"/>
                <a:satMod val="105000"/>
                <a:lumMod val="102000"/>
              </a:schemeClr>
            </a:gs>
            <a:gs pos="100000">
              <a:schemeClr val="accent2">
                <a:hueOff val="-419723"/>
                <a:satOff val="-9284"/>
                <a:lumOff val="-184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6534116" y="1408093"/>
        <a:ext cx="301112" cy="300303"/>
      </dsp:txXfrm>
    </dsp:sp>
    <dsp:sp modelId="{E7CE2E34-FED0-41DC-91F9-BBA46162C11E}">
      <dsp:nvSpPr>
        <dsp:cNvPr id="0" name=""/>
        <dsp:cNvSpPr/>
      </dsp:nvSpPr>
      <dsp:spPr>
        <a:xfrm>
          <a:off x="5672868" y="2039458"/>
          <a:ext cx="2023606" cy="1214163"/>
        </a:xfrm>
        <a:prstGeom prst="roundRect">
          <a:avLst>
            <a:gd name="adj" fmla="val 10000"/>
          </a:avLst>
        </a:prstGeom>
        <a:gradFill rotWithShape="0">
          <a:gsLst>
            <a:gs pos="0">
              <a:schemeClr val="accent2">
                <a:hueOff val="-550887"/>
                <a:satOff val="-12186"/>
                <a:lumOff val="-2426"/>
                <a:alphaOff val="0"/>
                <a:tint val="94000"/>
                <a:satMod val="105000"/>
                <a:lumMod val="102000"/>
              </a:schemeClr>
            </a:gs>
            <a:gs pos="100000">
              <a:schemeClr val="accent2">
                <a:hueOff val="-550887"/>
                <a:satOff val="-12186"/>
                <a:lumOff val="-242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É importante colocar os valores em células separadas, para que o Solver possa alterá-los.</a:t>
          </a:r>
          <a:endParaRPr lang="en-US" sz="1200" kern="1200"/>
        </a:p>
      </dsp:txBody>
      <dsp:txXfrm>
        <a:off x="5708430" y="2075020"/>
        <a:ext cx="1952482" cy="1143039"/>
      </dsp:txXfrm>
    </dsp:sp>
    <dsp:sp modelId="{180522A4-938F-44E2-8BA2-23B34BECAE17}">
      <dsp:nvSpPr>
        <dsp:cNvPr id="0" name=""/>
        <dsp:cNvSpPr/>
      </dsp:nvSpPr>
      <dsp:spPr>
        <a:xfrm rot="10800000">
          <a:off x="5065786" y="2395613"/>
          <a:ext cx="429004" cy="501854"/>
        </a:xfrm>
        <a:prstGeom prst="rightArrow">
          <a:avLst>
            <a:gd name="adj1" fmla="val 60000"/>
            <a:gd name="adj2" fmla="val 50000"/>
          </a:avLst>
        </a:prstGeom>
        <a:gradFill rotWithShape="0">
          <a:gsLst>
            <a:gs pos="0">
              <a:schemeClr val="accent2">
                <a:hueOff val="-629585"/>
                <a:satOff val="-13926"/>
                <a:lumOff val="-2773"/>
                <a:alphaOff val="0"/>
                <a:tint val="94000"/>
                <a:satMod val="105000"/>
                <a:lumMod val="102000"/>
              </a:schemeClr>
            </a:gs>
            <a:gs pos="100000">
              <a:schemeClr val="accent2">
                <a:hueOff val="-629585"/>
                <a:satOff val="-13926"/>
                <a:lumOff val="-277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5194487" y="2495984"/>
        <a:ext cx="300303" cy="301112"/>
      </dsp:txXfrm>
    </dsp:sp>
    <dsp:sp modelId="{1BFDFCBF-1565-48AA-B44C-855AECD000A5}">
      <dsp:nvSpPr>
        <dsp:cNvPr id="0" name=""/>
        <dsp:cNvSpPr/>
      </dsp:nvSpPr>
      <dsp:spPr>
        <a:xfrm>
          <a:off x="2839819" y="2039458"/>
          <a:ext cx="2023606" cy="1214163"/>
        </a:xfrm>
        <a:prstGeom prst="roundRect">
          <a:avLst>
            <a:gd name="adj" fmla="val 10000"/>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Após preparar a planilha, é hora de configurar o Solver.</a:t>
          </a:r>
          <a:endParaRPr lang="en-US" sz="1200" kern="1200"/>
        </a:p>
      </dsp:txBody>
      <dsp:txXfrm>
        <a:off x="2875381" y="2075020"/>
        <a:ext cx="1952482" cy="1143039"/>
      </dsp:txXfrm>
    </dsp:sp>
    <dsp:sp modelId="{DF4225DF-46CD-4060-8C21-1D06DF3E79CB}">
      <dsp:nvSpPr>
        <dsp:cNvPr id="0" name=""/>
        <dsp:cNvSpPr/>
      </dsp:nvSpPr>
      <dsp:spPr>
        <a:xfrm rot="10800000">
          <a:off x="2232737" y="2395613"/>
          <a:ext cx="429004" cy="501854"/>
        </a:xfrm>
        <a:prstGeom prst="rightArrow">
          <a:avLst>
            <a:gd name="adj1" fmla="val 60000"/>
            <a:gd name="adj2" fmla="val 50000"/>
          </a:avLst>
        </a:prstGeom>
        <a:gradFill rotWithShape="0">
          <a:gsLst>
            <a:gs pos="0">
              <a:schemeClr val="accent2">
                <a:hueOff val="-839446"/>
                <a:satOff val="-18569"/>
                <a:lumOff val="-3697"/>
                <a:alphaOff val="0"/>
                <a:tint val="94000"/>
                <a:satMod val="105000"/>
                <a:lumMod val="102000"/>
              </a:schemeClr>
            </a:gs>
            <a:gs pos="100000">
              <a:schemeClr val="accent2">
                <a:hueOff val="-839446"/>
                <a:satOff val="-18569"/>
                <a:lumOff val="-369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2361438" y="2495984"/>
        <a:ext cx="300303" cy="301112"/>
      </dsp:txXfrm>
    </dsp:sp>
    <dsp:sp modelId="{209483F8-AF24-4555-B3FB-87AE8435E5CF}">
      <dsp:nvSpPr>
        <dsp:cNvPr id="0" name=""/>
        <dsp:cNvSpPr/>
      </dsp:nvSpPr>
      <dsp:spPr>
        <a:xfrm>
          <a:off x="6770" y="2039458"/>
          <a:ext cx="2023606" cy="1214163"/>
        </a:xfrm>
        <a:prstGeom prst="roundRect">
          <a:avLst>
            <a:gd name="adj" fmla="val 10000"/>
          </a:avLst>
        </a:prstGeom>
        <a:gradFill rotWithShape="0">
          <a:gsLst>
            <a:gs pos="0">
              <a:schemeClr val="accent2">
                <a:hueOff val="-918144"/>
                <a:satOff val="-20309"/>
                <a:lumOff val="-4044"/>
                <a:alphaOff val="0"/>
                <a:tint val="94000"/>
                <a:satMod val="105000"/>
                <a:lumMod val="102000"/>
              </a:schemeClr>
            </a:gs>
            <a:gs pos="100000">
              <a:schemeClr val="accent2">
                <a:hueOff val="-918144"/>
                <a:satOff val="-20309"/>
                <a:lumOff val="-4044"/>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Vá em Dados &gt; Solver para abrir a janela do Solver.</a:t>
          </a:r>
          <a:endParaRPr lang="en-US" sz="1200" kern="1200"/>
        </a:p>
      </dsp:txBody>
      <dsp:txXfrm>
        <a:off x="42332" y="2075020"/>
        <a:ext cx="1952482" cy="1143039"/>
      </dsp:txXfrm>
    </dsp:sp>
    <dsp:sp modelId="{9C5AE32C-AC63-4622-B5A0-60E32C90E8E4}">
      <dsp:nvSpPr>
        <dsp:cNvPr id="0" name=""/>
        <dsp:cNvSpPr/>
      </dsp:nvSpPr>
      <dsp:spPr>
        <a:xfrm rot="5400000">
          <a:off x="804071" y="3395274"/>
          <a:ext cx="429004" cy="501854"/>
        </a:xfrm>
        <a:prstGeom prst="rightArrow">
          <a:avLst>
            <a:gd name="adj1" fmla="val 60000"/>
            <a:gd name="adj2" fmla="val 50000"/>
          </a:avLst>
        </a:prstGeom>
        <a:gradFill rotWithShape="0">
          <a:gsLst>
            <a:gs pos="0">
              <a:schemeClr val="accent2">
                <a:hueOff val="-1049308"/>
                <a:satOff val="-23211"/>
                <a:lumOff val="-4621"/>
                <a:alphaOff val="0"/>
                <a:tint val="94000"/>
                <a:satMod val="105000"/>
                <a:lumMod val="102000"/>
              </a:schemeClr>
            </a:gs>
            <a:gs pos="100000">
              <a:schemeClr val="accent2">
                <a:hueOff val="-1049308"/>
                <a:satOff val="-23211"/>
                <a:lumOff val="-462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868018" y="3431699"/>
        <a:ext cx="301112" cy="300303"/>
      </dsp:txXfrm>
    </dsp:sp>
    <dsp:sp modelId="{FE2DC530-9F45-430A-B9F2-E31411486424}">
      <dsp:nvSpPr>
        <dsp:cNvPr id="0" name=""/>
        <dsp:cNvSpPr/>
      </dsp:nvSpPr>
      <dsp:spPr>
        <a:xfrm>
          <a:off x="6770" y="4063065"/>
          <a:ext cx="2023606" cy="1214163"/>
        </a:xfrm>
        <a:prstGeom prst="roundRect">
          <a:avLst>
            <a:gd name="adj" fmla="val 10000"/>
          </a:avLst>
        </a:prstGeom>
        <a:gradFill rotWithShape="0">
          <a:gsLst>
            <a:gs pos="0">
              <a:schemeClr val="accent2">
                <a:hueOff val="-1101773"/>
                <a:satOff val="-24371"/>
                <a:lumOff val="-4853"/>
                <a:alphaOff val="0"/>
                <a:tint val="94000"/>
                <a:satMod val="105000"/>
                <a:lumMod val="102000"/>
              </a:schemeClr>
            </a:gs>
            <a:gs pos="100000">
              <a:schemeClr val="accent2">
                <a:hueOff val="-1101773"/>
                <a:satOff val="-24371"/>
                <a:lumOff val="-485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Na janela do Solver, selecione a célula que contém a função a ser otimizada e configure a opção Objetivo para "Max" ou "Min", dependendo do que se deseja otimizar.</a:t>
          </a:r>
          <a:endParaRPr lang="en-US" sz="1200" kern="1200"/>
        </a:p>
      </dsp:txBody>
      <dsp:txXfrm>
        <a:off x="42332" y="4098627"/>
        <a:ext cx="1952482" cy="1143039"/>
      </dsp:txXfrm>
    </dsp:sp>
    <dsp:sp modelId="{2134A130-BD2D-4E23-8341-FBEC1DD9BAF2}">
      <dsp:nvSpPr>
        <dsp:cNvPr id="0" name=""/>
        <dsp:cNvSpPr/>
      </dsp:nvSpPr>
      <dsp:spPr>
        <a:xfrm>
          <a:off x="2208454" y="4419219"/>
          <a:ext cx="429004" cy="501854"/>
        </a:xfrm>
        <a:prstGeom prst="rightArrow">
          <a:avLst>
            <a:gd name="adj1" fmla="val 60000"/>
            <a:gd name="adj2" fmla="val 50000"/>
          </a:avLst>
        </a:prstGeom>
        <a:gradFill rotWithShape="0">
          <a:gsLst>
            <a:gs pos="0">
              <a:schemeClr val="accent2">
                <a:hueOff val="-1259169"/>
                <a:satOff val="-27853"/>
                <a:lumOff val="-5546"/>
                <a:alphaOff val="0"/>
                <a:tint val="94000"/>
                <a:satMod val="105000"/>
                <a:lumMod val="102000"/>
              </a:schemeClr>
            </a:gs>
            <a:gs pos="100000">
              <a:schemeClr val="accent2">
                <a:hueOff val="-1259169"/>
                <a:satOff val="-27853"/>
                <a:lumOff val="-554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208454" y="4519590"/>
        <a:ext cx="300303" cy="301112"/>
      </dsp:txXfrm>
    </dsp:sp>
    <dsp:sp modelId="{C0A93109-2F94-4478-9A83-59C5422BBA25}">
      <dsp:nvSpPr>
        <dsp:cNvPr id="0" name=""/>
        <dsp:cNvSpPr/>
      </dsp:nvSpPr>
      <dsp:spPr>
        <a:xfrm>
          <a:off x="2839819" y="4063065"/>
          <a:ext cx="2023606" cy="1214163"/>
        </a:xfrm>
        <a:prstGeom prst="roundRect">
          <a:avLst>
            <a:gd name="adj" fmla="val 10000"/>
          </a:avLst>
        </a:prstGeom>
        <a:gradFill rotWithShape="0">
          <a:gsLst>
            <a:gs pos="0">
              <a:schemeClr val="accent2">
                <a:hueOff val="-1285402"/>
                <a:satOff val="-28433"/>
                <a:lumOff val="-5661"/>
                <a:alphaOff val="0"/>
                <a:tint val="94000"/>
                <a:satMod val="105000"/>
                <a:lumMod val="102000"/>
              </a:schemeClr>
            </a:gs>
            <a:gs pos="100000">
              <a:schemeClr val="accent2">
                <a:hueOff val="-1285402"/>
                <a:satOff val="-28433"/>
                <a:lumOff val="-566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Em seguida, selecione as células que contêm as variáveis a serem alteradas pelo Solver.</a:t>
          </a:r>
          <a:endParaRPr lang="en-US" sz="1200" kern="1200"/>
        </a:p>
      </dsp:txBody>
      <dsp:txXfrm>
        <a:off x="2875381" y="4098627"/>
        <a:ext cx="1952482" cy="1143039"/>
      </dsp:txXfrm>
    </dsp:sp>
    <dsp:sp modelId="{651B2F0B-D5D5-45FC-AAF0-486A70ADC262}">
      <dsp:nvSpPr>
        <dsp:cNvPr id="0" name=""/>
        <dsp:cNvSpPr/>
      </dsp:nvSpPr>
      <dsp:spPr>
        <a:xfrm>
          <a:off x="5041503" y="4419219"/>
          <a:ext cx="429004" cy="501854"/>
        </a:xfrm>
        <a:prstGeom prst="rightArrow">
          <a:avLst>
            <a:gd name="adj1" fmla="val 60000"/>
            <a:gd name="adj2" fmla="val 5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041503" y="4519590"/>
        <a:ext cx="300303" cy="301112"/>
      </dsp:txXfrm>
    </dsp:sp>
    <dsp:sp modelId="{EEE2A9E7-2D12-499F-B041-6616308EC16E}">
      <dsp:nvSpPr>
        <dsp:cNvPr id="0" name=""/>
        <dsp:cNvSpPr/>
      </dsp:nvSpPr>
      <dsp:spPr>
        <a:xfrm>
          <a:off x="5672868" y="4063065"/>
          <a:ext cx="2023606" cy="1214163"/>
        </a:xfrm>
        <a:prstGeom prst="roundRect">
          <a:avLst>
            <a:gd name="adj" fmla="val 1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dirty="0"/>
            <a:t>Por fim, adicione as restrições, selecionando as células que contêm as restrições e configurando-as de acordo e o Execute.</a:t>
          </a:r>
          <a:endParaRPr lang="en-US" sz="1200" kern="1200" dirty="0"/>
        </a:p>
      </dsp:txBody>
      <dsp:txXfrm>
        <a:off x="5708430" y="4098627"/>
        <a:ext cx="1952482" cy="114303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BE74B-55DE-4698-BA37-35846B9182F4}">
      <dsp:nvSpPr>
        <dsp:cNvPr id="0" name=""/>
        <dsp:cNvSpPr/>
      </dsp:nvSpPr>
      <dsp:spPr>
        <a:xfrm>
          <a:off x="0" y="2318"/>
          <a:ext cx="9905998" cy="618143"/>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dirty="0"/>
            <a:t>Após executar o Solver, é importante analisar o resultado e verificar se ele atende às expectativas.</a:t>
          </a:r>
          <a:endParaRPr lang="en-US" sz="1700" kern="1200" dirty="0"/>
        </a:p>
      </dsp:txBody>
      <dsp:txXfrm>
        <a:off x="30175" y="32493"/>
        <a:ext cx="9845648" cy="557793"/>
      </dsp:txXfrm>
    </dsp:sp>
    <dsp:sp modelId="{E882E8EE-D08C-454A-97CC-ED935D3CC736}">
      <dsp:nvSpPr>
        <dsp:cNvPr id="0" name=""/>
        <dsp:cNvSpPr/>
      </dsp:nvSpPr>
      <dsp:spPr>
        <a:xfrm>
          <a:off x="0" y="669422"/>
          <a:ext cx="9905998" cy="618143"/>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a:t>É possível que o Solver apresente uma mensagem de erro, caso não seja possível encontrar uma solução ou caso as restrições não sejam respeitadas.</a:t>
          </a:r>
          <a:endParaRPr lang="en-US" sz="1700" kern="1200"/>
        </a:p>
      </dsp:txBody>
      <dsp:txXfrm>
        <a:off x="30175" y="699597"/>
        <a:ext cx="9845648" cy="557793"/>
      </dsp:txXfrm>
    </dsp:sp>
    <dsp:sp modelId="{B80B7884-86DF-4FF1-A66B-1DE873587305}">
      <dsp:nvSpPr>
        <dsp:cNvPr id="0" name=""/>
        <dsp:cNvSpPr/>
      </dsp:nvSpPr>
      <dsp:spPr>
        <a:xfrm>
          <a:off x="0" y="1336526"/>
          <a:ext cx="9905998" cy="618143"/>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a:t>Caso isso ocorra, é necessário rever a configuração do Solver e as restrições definidas.</a:t>
          </a:r>
          <a:endParaRPr lang="en-US" sz="1700" kern="1200"/>
        </a:p>
      </dsp:txBody>
      <dsp:txXfrm>
        <a:off x="30175" y="1366701"/>
        <a:ext cx="9845648" cy="557793"/>
      </dsp:txXfrm>
    </dsp:sp>
    <dsp:sp modelId="{C4139612-1A40-4B20-87A0-34BD4105C57C}">
      <dsp:nvSpPr>
        <dsp:cNvPr id="0" name=""/>
        <dsp:cNvSpPr/>
      </dsp:nvSpPr>
      <dsp:spPr>
        <a:xfrm>
          <a:off x="0" y="2003630"/>
          <a:ext cx="9905998" cy="618143"/>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a:t>O Solver é uma ferramenta poderosa do Excel que permite encontrar soluções ótimas para problemas de otimização.</a:t>
          </a:r>
          <a:endParaRPr lang="en-US" sz="1700" kern="1200"/>
        </a:p>
      </dsp:txBody>
      <dsp:txXfrm>
        <a:off x="30175" y="2033805"/>
        <a:ext cx="9845648" cy="557793"/>
      </dsp:txXfrm>
    </dsp:sp>
    <dsp:sp modelId="{1CEE46C3-C4CA-45CA-BA89-7398FD877078}">
      <dsp:nvSpPr>
        <dsp:cNvPr id="0" name=""/>
        <dsp:cNvSpPr/>
      </dsp:nvSpPr>
      <dsp:spPr>
        <a:xfrm>
          <a:off x="0" y="2670733"/>
          <a:ext cx="9905998" cy="618143"/>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a:t>Utilize o que aprendeu neste tutorial para configurar e executar o Solver em suas planilhas e otimizar seus processos de forma eficiente.</a:t>
          </a:r>
          <a:endParaRPr lang="en-US" sz="1700" kern="1200"/>
        </a:p>
      </dsp:txBody>
      <dsp:txXfrm>
        <a:off x="30175" y="2700908"/>
        <a:ext cx="9845648" cy="557793"/>
      </dsp:txXfrm>
    </dsp:sp>
    <dsp:sp modelId="{2EA52C24-E5C8-455C-B034-2F115F445C43}">
      <dsp:nvSpPr>
        <dsp:cNvPr id="0" name=""/>
        <dsp:cNvSpPr/>
      </dsp:nvSpPr>
      <dsp:spPr>
        <a:xfrm>
          <a:off x="0" y="3337837"/>
          <a:ext cx="9905998" cy="618143"/>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kern="1200"/>
            <a:t>Acesse a Planilha “Solver – Exemplo” , contida dentro da pasta de arquivos úteis para utilizar um modelo funcional do Solver.</a:t>
          </a:r>
          <a:endParaRPr lang="en-US" sz="1700" kern="1200"/>
        </a:p>
      </dsp:txBody>
      <dsp:txXfrm>
        <a:off x="30175" y="3368012"/>
        <a:ext cx="9845648" cy="55779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22E11-30B4-4F2A-9ED4-B7BE13B30655}">
      <dsp:nvSpPr>
        <dsp:cNvPr id="0" name=""/>
        <dsp:cNvSpPr/>
      </dsp:nvSpPr>
      <dsp:spPr>
        <a:xfrm>
          <a:off x="0" y="191895"/>
          <a:ext cx="9906000" cy="1544400"/>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dirty="0"/>
            <a:t>1 – Na célula A1, digite o número 10. Na célula B1, digite o número 5. Na célula C1, digite a seguinte fórmula: =A1+B1. Copie a fórmula da célula C1 para as células C2 e C3. Observe que as referências na fórmula mudam automaticamente para refletir as novas posições.</a:t>
          </a:r>
          <a:endParaRPr lang="en-US" sz="2400" kern="1200" dirty="0"/>
        </a:p>
      </dsp:txBody>
      <dsp:txXfrm>
        <a:off x="75391" y="267286"/>
        <a:ext cx="9755218" cy="1393618"/>
      </dsp:txXfrm>
    </dsp:sp>
    <dsp:sp modelId="{C54DC564-E146-40C0-958D-4F26D0085911}">
      <dsp:nvSpPr>
        <dsp:cNvPr id="0" name=""/>
        <dsp:cNvSpPr/>
      </dsp:nvSpPr>
      <dsp:spPr>
        <a:xfrm>
          <a:off x="0" y="1805416"/>
          <a:ext cx="9906000" cy="1544400"/>
        </a:xfrm>
        <a:prstGeom prst="roundRect">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kern="1200"/>
            <a:t>2 - </a:t>
          </a:r>
          <a:r>
            <a:rPr lang="pt-BR" sz="2400" b="0" i="0" kern="1200"/>
            <a:t>Na célula A1, digite o número 10. Na célula B1, digite o número 5. Na célula C1, digite a seguinte fórmula: =A1+$B$1 Copie a fórmula da célula C1 para as células C2 e C3. Observe que a referência absoluta na célula B1 permanece fixa, enquanto a referência na célula A1 muda automaticamente.</a:t>
          </a:r>
          <a:endParaRPr lang="en-US" sz="2400" kern="1200"/>
        </a:p>
      </dsp:txBody>
      <dsp:txXfrm>
        <a:off x="75391" y="1880807"/>
        <a:ext cx="9755218" cy="139361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BD6D9-8AB6-4245-86BD-4E235676614F}">
      <dsp:nvSpPr>
        <dsp:cNvPr id="0" name=""/>
        <dsp:cNvSpPr/>
      </dsp:nvSpPr>
      <dsp:spPr>
        <a:xfrm>
          <a:off x="0" y="58190"/>
          <a:ext cx="9906000" cy="1480049"/>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kern="1200" dirty="0"/>
            <a:t>3</a:t>
          </a:r>
          <a:r>
            <a:rPr lang="pt-BR" sz="2300" b="0" i="0" kern="1200" dirty="0"/>
            <a:t> – Na célula A1, digite o número 10. Na célula B1, digite o número 5. Na célula C1, digite a seguinte fórmula: =$A1+B$1. Copie a fórmula da célula C1 para as células C2 e C3. Observe que as referências absolutas nas células A1 e B1 permanecem fixas, enquanto as referências relativas mudam automaticamente.</a:t>
          </a:r>
          <a:endParaRPr lang="en-US" sz="2300" kern="1200" dirty="0"/>
        </a:p>
      </dsp:txBody>
      <dsp:txXfrm>
        <a:off x="72250" y="130440"/>
        <a:ext cx="9761500" cy="1335549"/>
      </dsp:txXfrm>
    </dsp:sp>
    <dsp:sp modelId="{2EDD0A9E-184B-4E45-996C-B72274280A93}">
      <dsp:nvSpPr>
        <dsp:cNvPr id="0" name=""/>
        <dsp:cNvSpPr/>
      </dsp:nvSpPr>
      <dsp:spPr>
        <a:xfrm>
          <a:off x="0" y="1604480"/>
          <a:ext cx="9906000" cy="1480049"/>
        </a:xfrm>
        <a:prstGeom prst="roundRect">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kern="1200"/>
            <a:t>4 - </a:t>
          </a:r>
          <a:r>
            <a:rPr lang="pt-BR" sz="2300" b="0" i="0" kern="1200"/>
            <a:t>Na célula A1, digite o número 10. Na célula B1, digite o número 5. Na célula C1, digite a seguinte fórmula: =SOMA(A1:B1) Copie a fórmula da célula C1</a:t>
          </a:r>
          <a:endParaRPr lang="en-US" sz="2300" kern="1200"/>
        </a:p>
      </dsp:txBody>
      <dsp:txXfrm>
        <a:off x="72250" y="1676730"/>
        <a:ext cx="9761500" cy="133554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7AF26-9ECB-4748-8537-B1304FDBF623}">
      <dsp:nvSpPr>
        <dsp:cNvPr id="0" name=""/>
        <dsp:cNvSpPr/>
      </dsp:nvSpPr>
      <dsp:spPr>
        <a:xfrm>
          <a:off x="0" y="384085"/>
          <a:ext cx="9906000" cy="654505"/>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dirty="0"/>
            <a:t>5 - Calcule a diferença em dias entre as datas 01/01/2022 e 15/02/2022.</a:t>
          </a:r>
          <a:endParaRPr lang="en-US" sz="1800" kern="1200" dirty="0"/>
        </a:p>
      </dsp:txBody>
      <dsp:txXfrm>
        <a:off x="31950" y="416035"/>
        <a:ext cx="9842100" cy="590605"/>
      </dsp:txXfrm>
    </dsp:sp>
    <dsp:sp modelId="{1F6CEC54-3E26-4C18-9A1D-DC3CB15FE5C4}">
      <dsp:nvSpPr>
        <dsp:cNvPr id="0" name=""/>
        <dsp:cNvSpPr/>
      </dsp:nvSpPr>
      <dsp:spPr>
        <a:xfrm>
          <a:off x="0" y="1090430"/>
          <a:ext cx="9906000" cy="654505"/>
        </a:xfrm>
        <a:prstGeom prst="roundRect">
          <a:avLst/>
        </a:prstGeom>
        <a:solidFill>
          <a:schemeClr val="accent2">
            <a:hueOff val="-489677"/>
            <a:satOff val="-10832"/>
            <a:lumOff val="-2157"/>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dirty="0"/>
            <a:t>6 - Calcule a hora resultante da soma das horas 13:30 e 02:45.</a:t>
          </a:r>
          <a:endParaRPr lang="en-US" sz="1800" kern="1200" dirty="0"/>
        </a:p>
      </dsp:txBody>
      <dsp:txXfrm>
        <a:off x="31950" y="1122380"/>
        <a:ext cx="9842100" cy="590605"/>
      </dsp:txXfrm>
    </dsp:sp>
    <dsp:sp modelId="{6A513FD2-A176-42B8-9741-4F698AC794DA}">
      <dsp:nvSpPr>
        <dsp:cNvPr id="0" name=""/>
        <dsp:cNvSpPr/>
      </dsp:nvSpPr>
      <dsp:spPr>
        <a:xfrm>
          <a:off x="0" y="1796776"/>
          <a:ext cx="9906000" cy="654505"/>
        </a:xfrm>
        <a:prstGeom prst="roundRect">
          <a:avLst/>
        </a:prstGeom>
        <a:solidFill>
          <a:schemeClr val="accent2">
            <a:hueOff val="-979354"/>
            <a:satOff val="-21663"/>
            <a:lumOff val="-4313"/>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dirty="0"/>
            <a:t>7 - Extraia o mês da data 27/09/2022.</a:t>
          </a:r>
          <a:endParaRPr lang="en-US" sz="1800" kern="1200" dirty="0"/>
        </a:p>
      </dsp:txBody>
      <dsp:txXfrm>
        <a:off x="31950" y="1828726"/>
        <a:ext cx="9842100" cy="590605"/>
      </dsp:txXfrm>
    </dsp:sp>
    <dsp:sp modelId="{4B48B581-0AB6-401A-A25E-D1CC4E14E35D}">
      <dsp:nvSpPr>
        <dsp:cNvPr id="0" name=""/>
        <dsp:cNvSpPr/>
      </dsp:nvSpPr>
      <dsp:spPr>
        <a:xfrm>
          <a:off x="0" y="2503121"/>
          <a:ext cx="9906000" cy="654505"/>
        </a:xfrm>
        <a:prstGeom prst="roundRect">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dirty="0"/>
            <a:t>8 - Compare as datas 05/03/2022 e 10/04/2022 e retorne a mensagem "Data A é maior que Data B" caso a data A seja maior que a data B, ou "Data B é maior ou igual a Data A" caso contrário.</a:t>
          </a:r>
          <a:endParaRPr lang="en-US" sz="1800" kern="1200" dirty="0"/>
        </a:p>
      </dsp:txBody>
      <dsp:txXfrm>
        <a:off x="31950" y="2535071"/>
        <a:ext cx="9842100" cy="59060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4A2D9-7B6F-4061-8069-A01B5AD3B6C8}">
      <dsp:nvSpPr>
        <dsp:cNvPr id="0" name=""/>
        <dsp:cNvSpPr/>
      </dsp:nvSpPr>
      <dsp:spPr>
        <a:xfrm>
          <a:off x="0" y="105147"/>
          <a:ext cx="9905999" cy="1097971"/>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BR" sz="1400" b="0" i="0" kern="1200" dirty="0"/>
            <a:t>9 - Uma loja de roupas pretende maximizar seus lucros. A empresa tem dois tipos de produtos: camisetas e calças. Cada camiseta vendida gera um lucro de R$10, enquanto cada calça vendida gera um lucro de R$20. No entanto, a loja tem uma capacidade de armazenamento limitada, que é de 100 unidades. Além disso, a empresa só pode gastar até R$1.000 em matéria-prima para a produção dos produtos. Quantas camisetas e quantas calças a empresa deve produzir para maximizar seu lucro?</a:t>
          </a:r>
          <a:endParaRPr lang="en-US" sz="1400" kern="1200" dirty="0"/>
        </a:p>
      </dsp:txBody>
      <dsp:txXfrm>
        <a:off x="53599" y="158746"/>
        <a:ext cx="9798801" cy="990773"/>
      </dsp:txXfrm>
    </dsp:sp>
    <dsp:sp modelId="{5397039D-1B73-499A-A561-EA2F2E839034}">
      <dsp:nvSpPr>
        <dsp:cNvPr id="0" name=""/>
        <dsp:cNvSpPr/>
      </dsp:nvSpPr>
      <dsp:spPr>
        <a:xfrm>
          <a:off x="0" y="1243439"/>
          <a:ext cx="9905999" cy="1097971"/>
        </a:xfrm>
        <a:prstGeom prst="roundRect">
          <a:avLst/>
        </a:prstGeom>
        <a:solidFill>
          <a:schemeClr val="accent2">
            <a:hueOff val="-734515"/>
            <a:satOff val="-16247"/>
            <a:lumOff val="-3235"/>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BR" sz="1400" b="0" i="0" kern="1200" dirty="0"/>
            <a:t>10 - Um agricultor tem uma área de plantio de 1.000 m² e deseja plantar duas culturas: trigo e milho. O agricultor sabe que para cada m² de trigo plantado, ele precisa investir R$2 em adubo, enquanto para cada m² de milho plantado, ele precisa investir R$3 em adubo. Além disso, o agricultor só tem R$1.500 para investir em adubo. O preço de venda do trigo é de R$10 por m², enquanto o preço de venda do milho é de R$12 por m². Quantos m² de trigo e quantos m² de milho o agricultor deve plantar para maximizar seu lucro?</a:t>
          </a:r>
          <a:endParaRPr lang="en-US" sz="1400" kern="1200" dirty="0"/>
        </a:p>
      </dsp:txBody>
      <dsp:txXfrm>
        <a:off x="53599" y="1297038"/>
        <a:ext cx="9798801" cy="990773"/>
      </dsp:txXfrm>
    </dsp:sp>
    <dsp:sp modelId="{27A3D367-7DFE-429A-922A-4876C2D8CD9F}">
      <dsp:nvSpPr>
        <dsp:cNvPr id="0" name=""/>
        <dsp:cNvSpPr/>
      </dsp:nvSpPr>
      <dsp:spPr>
        <a:xfrm>
          <a:off x="0" y="2381730"/>
          <a:ext cx="9905999" cy="1097971"/>
        </a:xfrm>
        <a:prstGeom prst="roundRect">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BR" sz="1400" b="0" i="0" kern="1200" dirty="0"/>
            <a:t>11 - Uma empresa de alimentos está planejando suas operações de produção para o próximo mês. A empresa produz dois produtos: salsichas e presuntos. Cada quilo de salsicha requer 1kg de carne e 0,5kg de gordura, enquanto cada quilo de presunto requer 2kg de carne e 1kg de gordura. A empresa tem 300kg de carne e 100kg de gordura disponíveis para produção. O lucro por quilo de salsicha é de R$10, enquanto o lucro por quilo de presunto é de R$15. Quantos quilos de cada produto a empresa deve produzir para maximizar seu lucro?</a:t>
          </a:r>
          <a:endParaRPr lang="en-US" sz="1400" kern="1200" dirty="0"/>
        </a:p>
      </dsp:txBody>
      <dsp:txXfrm>
        <a:off x="53599" y="2435329"/>
        <a:ext cx="9798801" cy="99077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BB314-97C7-47AC-AEE7-98321C75E905}">
      <dsp:nvSpPr>
        <dsp:cNvPr id="0" name=""/>
        <dsp:cNvSpPr/>
      </dsp:nvSpPr>
      <dsp:spPr>
        <a:xfrm>
          <a:off x="0" y="538171"/>
          <a:ext cx="9906000" cy="581782"/>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a:t>1 - As células C1, C2 e C3 mostram os resultados da soma de 10 e 5, que são 15.</a:t>
          </a:r>
          <a:endParaRPr lang="en-US" sz="1600" kern="1200"/>
        </a:p>
      </dsp:txBody>
      <dsp:txXfrm>
        <a:off x="28400" y="566571"/>
        <a:ext cx="9849200" cy="524982"/>
      </dsp:txXfrm>
    </dsp:sp>
    <dsp:sp modelId="{084B1EF6-1D08-483F-A475-D577C892A066}">
      <dsp:nvSpPr>
        <dsp:cNvPr id="0" name=""/>
        <dsp:cNvSpPr/>
      </dsp:nvSpPr>
      <dsp:spPr>
        <a:xfrm>
          <a:off x="0" y="1166033"/>
          <a:ext cx="9906000" cy="581782"/>
        </a:xfrm>
        <a:prstGeom prst="roundRect">
          <a:avLst/>
        </a:prstGeom>
        <a:solidFill>
          <a:schemeClr val="accent2">
            <a:hueOff val="-489677"/>
            <a:satOff val="-10832"/>
            <a:lumOff val="-2157"/>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a:t>2 - As células C1, C2 e C3 mostram o resultado da soma de 10 e 5, onde o número 5 foi fixado com referência absoluta, resultando sempre em 15.</a:t>
          </a:r>
          <a:endParaRPr lang="en-US" sz="1600" kern="1200"/>
        </a:p>
      </dsp:txBody>
      <dsp:txXfrm>
        <a:off x="28400" y="1194433"/>
        <a:ext cx="9849200" cy="524982"/>
      </dsp:txXfrm>
    </dsp:sp>
    <dsp:sp modelId="{6789C7AE-012A-4E39-B73C-16413E3A1E23}">
      <dsp:nvSpPr>
        <dsp:cNvPr id="0" name=""/>
        <dsp:cNvSpPr/>
      </dsp:nvSpPr>
      <dsp:spPr>
        <a:xfrm>
          <a:off x="0" y="1793896"/>
          <a:ext cx="9906000" cy="581782"/>
        </a:xfrm>
        <a:prstGeom prst="roundRect">
          <a:avLst/>
        </a:prstGeom>
        <a:solidFill>
          <a:schemeClr val="accent2">
            <a:hueOff val="-979354"/>
            <a:satOff val="-21663"/>
            <a:lumOff val="-4313"/>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3 - </a:t>
          </a:r>
          <a:r>
            <a:rPr lang="pt-BR" sz="1600" b="0" i="0" kern="1200"/>
            <a:t>As células C1, C2 e C3 mostram o resultado da soma de 10 e 5, onde o número 10 foi fixado com referência absoluta na coluna A e a célula B1 foi fixada com referência absoluta na linha 1, resultando sempre em 15.</a:t>
          </a:r>
          <a:endParaRPr lang="en-US" sz="1600" kern="1200"/>
        </a:p>
      </dsp:txBody>
      <dsp:txXfrm>
        <a:off x="28400" y="1822296"/>
        <a:ext cx="9849200" cy="524982"/>
      </dsp:txXfrm>
    </dsp:sp>
    <dsp:sp modelId="{F7737D0F-CBA6-4AF7-8127-A05BCA53AB5F}">
      <dsp:nvSpPr>
        <dsp:cNvPr id="0" name=""/>
        <dsp:cNvSpPr/>
      </dsp:nvSpPr>
      <dsp:spPr>
        <a:xfrm>
          <a:off x="0" y="2421758"/>
          <a:ext cx="9906000" cy="581782"/>
        </a:xfrm>
        <a:prstGeom prst="roundRect">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4 - </a:t>
          </a:r>
          <a:r>
            <a:rPr lang="pt-BR" sz="1600" b="0" i="0" kern="1200"/>
            <a:t>As células C1, C2 e C3 mostram o resultado da soma de 10 e 5, que é 15, usando a função SOMA para somar as células A1 e B1.</a:t>
          </a:r>
          <a:endParaRPr lang="en-US" sz="1600" kern="1200"/>
        </a:p>
      </dsp:txBody>
      <dsp:txXfrm>
        <a:off x="28400" y="2450158"/>
        <a:ext cx="9849200" cy="524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93E5A-953B-4A77-91A8-AAC61A8C7027}">
      <dsp:nvSpPr>
        <dsp:cNvPr id="0" name=""/>
        <dsp:cNvSpPr/>
      </dsp:nvSpPr>
      <dsp:spPr>
        <a:xfrm>
          <a:off x="0" y="357"/>
          <a:ext cx="10292861" cy="491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EADF1-4D86-492A-976C-81C2FD232D2A}">
      <dsp:nvSpPr>
        <dsp:cNvPr id="0" name=""/>
        <dsp:cNvSpPr/>
      </dsp:nvSpPr>
      <dsp:spPr>
        <a:xfrm>
          <a:off x="148723" y="110978"/>
          <a:ext cx="270406" cy="2704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8FDAF5-9AAF-40B4-A41C-71128CF85AFF}">
      <dsp:nvSpPr>
        <dsp:cNvPr id="0" name=""/>
        <dsp:cNvSpPr/>
      </dsp:nvSpPr>
      <dsp:spPr>
        <a:xfrm>
          <a:off x="567854" y="357"/>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Conhecer os diferentes tipos de arquivos compatíveis com o Excel</a:t>
          </a:r>
          <a:endParaRPr lang="en-US" sz="1600" kern="1200" dirty="0">
            <a:solidFill>
              <a:schemeClr val="tx1"/>
            </a:solidFill>
          </a:endParaRPr>
        </a:p>
      </dsp:txBody>
      <dsp:txXfrm>
        <a:off x="567854" y="357"/>
        <a:ext cx="9725007" cy="491648"/>
      </dsp:txXfrm>
    </dsp:sp>
    <dsp:sp modelId="{10C1FF02-98A1-49E3-ADBB-EA796553790B}">
      <dsp:nvSpPr>
        <dsp:cNvPr id="0" name=""/>
        <dsp:cNvSpPr/>
      </dsp:nvSpPr>
      <dsp:spPr>
        <a:xfrm>
          <a:off x="0" y="614918"/>
          <a:ext cx="10292861" cy="491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58FB4-73A7-487A-90A1-7DE79AD9F0D4}">
      <dsp:nvSpPr>
        <dsp:cNvPr id="0" name=""/>
        <dsp:cNvSpPr/>
      </dsp:nvSpPr>
      <dsp:spPr>
        <a:xfrm>
          <a:off x="148723" y="725539"/>
          <a:ext cx="270406" cy="2704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2CB2BB-A8E8-4D86-8D79-A9A27CDC3AF6}">
      <dsp:nvSpPr>
        <dsp:cNvPr id="0" name=""/>
        <dsp:cNvSpPr/>
      </dsp:nvSpPr>
      <dsp:spPr>
        <a:xfrm>
          <a:off x="567854" y="614918"/>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Referências relativas e absolutas.</a:t>
          </a:r>
          <a:endParaRPr lang="en-US" sz="1600" kern="1200" dirty="0">
            <a:solidFill>
              <a:schemeClr val="tx1"/>
            </a:solidFill>
          </a:endParaRPr>
        </a:p>
      </dsp:txBody>
      <dsp:txXfrm>
        <a:off x="567854" y="614918"/>
        <a:ext cx="9725007" cy="491648"/>
      </dsp:txXfrm>
    </dsp:sp>
    <dsp:sp modelId="{EB1DE1B5-D3C4-4184-AF51-E8F3C0E1108F}">
      <dsp:nvSpPr>
        <dsp:cNvPr id="0" name=""/>
        <dsp:cNvSpPr/>
      </dsp:nvSpPr>
      <dsp:spPr>
        <a:xfrm>
          <a:off x="0" y="1211548"/>
          <a:ext cx="10292861" cy="4916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51655D-9BB6-45A6-926D-CCA9EC8D4A12}">
      <dsp:nvSpPr>
        <dsp:cNvPr id="0" name=""/>
        <dsp:cNvSpPr/>
      </dsp:nvSpPr>
      <dsp:spPr>
        <a:xfrm>
          <a:off x="148723" y="1340100"/>
          <a:ext cx="270406" cy="2704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7C6A46-3AE9-499E-817C-03019C92FFD3}">
      <dsp:nvSpPr>
        <dsp:cNvPr id="0" name=""/>
        <dsp:cNvSpPr/>
      </dsp:nvSpPr>
      <dsp:spPr>
        <a:xfrm>
          <a:off x="567854" y="1229479"/>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Introdução ao tratamento de datas, horas e o uso do Solver.</a:t>
          </a:r>
          <a:endParaRPr lang="en-US" sz="1600" kern="1200" dirty="0">
            <a:solidFill>
              <a:schemeClr val="tx1"/>
            </a:solidFill>
          </a:endParaRPr>
        </a:p>
      </dsp:txBody>
      <dsp:txXfrm>
        <a:off x="567854" y="1229479"/>
        <a:ext cx="9725007" cy="491648"/>
      </dsp:txXfrm>
    </dsp:sp>
    <dsp:sp modelId="{49544BB7-380D-4D95-ACCF-A472DF22EA06}">
      <dsp:nvSpPr>
        <dsp:cNvPr id="0" name=""/>
        <dsp:cNvSpPr/>
      </dsp:nvSpPr>
      <dsp:spPr>
        <a:xfrm>
          <a:off x="0" y="1844040"/>
          <a:ext cx="10292861" cy="4916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4236D-9595-423B-ACE4-85CC749C6C7E}">
      <dsp:nvSpPr>
        <dsp:cNvPr id="0" name=""/>
        <dsp:cNvSpPr/>
      </dsp:nvSpPr>
      <dsp:spPr>
        <a:xfrm>
          <a:off x="148723" y="1954661"/>
          <a:ext cx="270406" cy="2704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053F93-43E3-438A-B89A-A8C64311C713}">
      <dsp:nvSpPr>
        <dsp:cNvPr id="0" name=""/>
        <dsp:cNvSpPr/>
      </dsp:nvSpPr>
      <dsp:spPr>
        <a:xfrm>
          <a:off x="567854" y="1844040"/>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Formatação condicional.</a:t>
          </a:r>
          <a:endParaRPr lang="en-US" sz="1600" kern="1200" dirty="0">
            <a:solidFill>
              <a:schemeClr val="tx1"/>
            </a:solidFill>
          </a:endParaRPr>
        </a:p>
      </dsp:txBody>
      <dsp:txXfrm>
        <a:off x="567854" y="1844040"/>
        <a:ext cx="9725007" cy="491648"/>
      </dsp:txXfrm>
    </dsp:sp>
    <dsp:sp modelId="{5327511F-F00A-4B8F-B7ED-FDABDABC5D09}">
      <dsp:nvSpPr>
        <dsp:cNvPr id="0" name=""/>
        <dsp:cNvSpPr/>
      </dsp:nvSpPr>
      <dsp:spPr>
        <a:xfrm>
          <a:off x="0" y="2458601"/>
          <a:ext cx="10292861" cy="49164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9E25E-F728-4F48-9917-7B80AE4F7E2F}">
      <dsp:nvSpPr>
        <dsp:cNvPr id="0" name=""/>
        <dsp:cNvSpPr/>
      </dsp:nvSpPr>
      <dsp:spPr>
        <a:xfrm>
          <a:off x="148723" y="2569222"/>
          <a:ext cx="270406" cy="2704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8E4AB1-0475-4F73-991A-F10BC7C5D49D}">
      <dsp:nvSpPr>
        <dsp:cNvPr id="0" name=""/>
        <dsp:cNvSpPr/>
      </dsp:nvSpPr>
      <dsp:spPr>
        <a:xfrm>
          <a:off x="567854" y="2458601"/>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Uso de funções Lógicas como o SE, funções de referências como o PROCV e </a:t>
          </a:r>
          <a:r>
            <a:rPr lang="en-US" sz="1600" kern="1200" dirty="0" err="1">
              <a:solidFill>
                <a:schemeClr val="tx1"/>
              </a:solidFill>
            </a:rPr>
            <a:t>Funções</a:t>
          </a:r>
          <a:r>
            <a:rPr lang="en-US" sz="1600" kern="1200" dirty="0">
              <a:solidFill>
                <a:schemeClr val="tx1"/>
              </a:solidFill>
            </a:rPr>
            <a:t> de </a:t>
          </a:r>
          <a:r>
            <a:rPr lang="en-US" sz="1600" kern="1200" dirty="0" err="1">
              <a:solidFill>
                <a:schemeClr val="tx1"/>
              </a:solidFill>
            </a:rPr>
            <a:t>Texto</a:t>
          </a:r>
          <a:r>
            <a:rPr lang="en-US" sz="1600" kern="1200" dirty="0">
              <a:solidFill>
                <a:schemeClr val="tx1"/>
              </a:solidFill>
            </a:rPr>
            <a:t> </a:t>
          </a:r>
          <a:r>
            <a:rPr lang="en-US" sz="1600" kern="1200" dirty="0" err="1">
              <a:solidFill>
                <a:schemeClr val="tx1"/>
              </a:solidFill>
            </a:rPr>
            <a:t>como</a:t>
          </a:r>
          <a:r>
            <a:rPr lang="en-US" sz="1600" kern="1200" dirty="0">
              <a:solidFill>
                <a:schemeClr val="tx1"/>
              </a:solidFill>
            </a:rPr>
            <a:t> o DIREITA</a:t>
          </a:r>
          <a:r>
            <a:rPr lang="pt-BR" sz="1600" kern="1200" dirty="0">
              <a:solidFill>
                <a:schemeClr val="tx1"/>
              </a:solidFill>
            </a:rPr>
            <a:t>.</a:t>
          </a:r>
          <a:endParaRPr lang="en-US" sz="1600" kern="1200" dirty="0">
            <a:solidFill>
              <a:schemeClr val="tx1"/>
            </a:solidFill>
          </a:endParaRPr>
        </a:p>
      </dsp:txBody>
      <dsp:txXfrm>
        <a:off x="567854" y="2458601"/>
        <a:ext cx="9725007" cy="491648"/>
      </dsp:txXfrm>
    </dsp:sp>
    <dsp:sp modelId="{817C6672-C710-40F6-B8BA-4016049BF5A3}">
      <dsp:nvSpPr>
        <dsp:cNvPr id="0" name=""/>
        <dsp:cNvSpPr/>
      </dsp:nvSpPr>
      <dsp:spPr>
        <a:xfrm>
          <a:off x="0" y="3073162"/>
          <a:ext cx="10292861" cy="491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68737-A417-4CD7-98BF-FAC649E6230B}">
      <dsp:nvSpPr>
        <dsp:cNvPr id="0" name=""/>
        <dsp:cNvSpPr/>
      </dsp:nvSpPr>
      <dsp:spPr>
        <a:xfrm>
          <a:off x="148723" y="3183783"/>
          <a:ext cx="270406" cy="27040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8C0146-B903-4C78-A607-C631A8D0655E}">
      <dsp:nvSpPr>
        <dsp:cNvPr id="0" name=""/>
        <dsp:cNvSpPr/>
      </dsp:nvSpPr>
      <dsp:spPr>
        <a:xfrm>
          <a:off x="567854" y="3073162"/>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en-US" sz="1600" kern="1200" dirty="0" err="1">
              <a:solidFill>
                <a:schemeClr val="tx1"/>
              </a:solidFill>
            </a:rPr>
            <a:t>Validadação</a:t>
          </a:r>
          <a:r>
            <a:rPr lang="en-US" sz="1600" kern="1200" dirty="0">
              <a:solidFill>
                <a:schemeClr val="tx1"/>
              </a:solidFill>
            </a:rPr>
            <a:t> de Dados, </a:t>
          </a:r>
          <a:r>
            <a:rPr lang="en-US" sz="1600" kern="1200" dirty="0" err="1">
              <a:solidFill>
                <a:schemeClr val="tx1"/>
              </a:solidFill>
            </a:rPr>
            <a:t>Proteção</a:t>
          </a:r>
          <a:r>
            <a:rPr lang="en-US" sz="1600" kern="1200" dirty="0">
              <a:solidFill>
                <a:schemeClr val="tx1"/>
              </a:solidFill>
            </a:rPr>
            <a:t> de </a:t>
          </a:r>
          <a:r>
            <a:rPr lang="en-US" sz="1600" kern="1200" dirty="0" err="1">
              <a:solidFill>
                <a:schemeClr val="tx1"/>
              </a:solidFill>
            </a:rPr>
            <a:t>Arquivos</a:t>
          </a:r>
          <a:r>
            <a:rPr lang="en-US" sz="1600" kern="1200" dirty="0">
              <a:solidFill>
                <a:schemeClr val="tx1"/>
              </a:solidFill>
            </a:rPr>
            <a:t> e </a:t>
          </a:r>
          <a:r>
            <a:rPr lang="en-US" sz="1600" kern="1200" dirty="0" err="1">
              <a:solidFill>
                <a:schemeClr val="tx1"/>
              </a:solidFill>
            </a:rPr>
            <a:t>Gráficos</a:t>
          </a:r>
          <a:r>
            <a:rPr lang="en-US" sz="1600" kern="1200" dirty="0">
              <a:solidFill>
                <a:schemeClr val="tx1"/>
              </a:solidFill>
            </a:rPr>
            <a:t>.</a:t>
          </a:r>
        </a:p>
      </dsp:txBody>
      <dsp:txXfrm>
        <a:off x="567854" y="3073162"/>
        <a:ext cx="9725007" cy="491648"/>
      </dsp:txXfrm>
    </dsp:sp>
    <dsp:sp modelId="{17CD8C8B-0D0A-47C9-B0D7-495AB8FB1F84}">
      <dsp:nvSpPr>
        <dsp:cNvPr id="0" name=""/>
        <dsp:cNvSpPr/>
      </dsp:nvSpPr>
      <dsp:spPr>
        <a:xfrm>
          <a:off x="0" y="3687723"/>
          <a:ext cx="10292861" cy="491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E757C9-C77A-4384-904D-7D48B048C5AB}">
      <dsp:nvSpPr>
        <dsp:cNvPr id="0" name=""/>
        <dsp:cNvSpPr/>
      </dsp:nvSpPr>
      <dsp:spPr>
        <a:xfrm>
          <a:off x="148723" y="3798344"/>
          <a:ext cx="270406" cy="27040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5103D8-7A68-4561-A0E7-F2F8B5E184D4}">
      <dsp:nvSpPr>
        <dsp:cNvPr id="0" name=""/>
        <dsp:cNvSpPr/>
      </dsp:nvSpPr>
      <dsp:spPr>
        <a:xfrm>
          <a:off x="567854" y="3687723"/>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Introdução de Tabelas Dinâmicas e Introdução do Power Query</a:t>
          </a:r>
          <a:endParaRPr lang="en-US" sz="1600" kern="1200" dirty="0">
            <a:solidFill>
              <a:schemeClr val="tx1"/>
            </a:solidFill>
          </a:endParaRPr>
        </a:p>
      </dsp:txBody>
      <dsp:txXfrm>
        <a:off x="567854" y="3687723"/>
        <a:ext cx="9725007" cy="49164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C26D7-2854-4DB3-95CD-7038E3604FF0}">
      <dsp:nvSpPr>
        <dsp:cNvPr id="0" name=""/>
        <dsp:cNvSpPr/>
      </dsp:nvSpPr>
      <dsp:spPr>
        <a:xfrm>
          <a:off x="0" y="322610"/>
          <a:ext cx="9906000" cy="570375"/>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kern="1200"/>
            <a:t>5 - A diferença em dias entre as datas 01/01/2022 e 15/02/2022 é 45.</a:t>
          </a:r>
          <a:endParaRPr lang="en-US" sz="2500" kern="1200"/>
        </a:p>
      </dsp:txBody>
      <dsp:txXfrm>
        <a:off x="27843" y="350453"/>
        <a:ext cx="9850314" cy="514689"/>
      </dsp:txXfrm>
    </dsp:sp>
    <dsp:sp modelId="{B8ABBF6D-8FEE-4FAE-BBAD-BC779784D693}">
      <dsp:nvSpPr>
        <dsp:cNvPr id="0" name=""/>
        <dsp:cNvSpPr/>
      </dsp:nvSpPr>
      <dsp:spPr>
        <a:xfrm>
          <a:off x="0" y="964985"/>
          <a:ext cx="9906000" cy="570375"/>
        </a:xfrm>
        <a:prstGeom prst="roundRect">
          <a:avLst/>
        </a:prstGeom>
        <a:gradFill rotWithShape="0">
          <a:gsLst>
            <a:gs pos="0">
              <a:schemeClr val="accent2">
                <a:hueOff val="-489677"/>
                <a:satOff val="-10832"/>
                <a:lumOff val="-2157"/>
                <a:alphaOff val="0"/>
                <a:tint val="94000"/>
                <a:satMod val="105000"/>
                <a:lumMod val="102000"/>
              </a:schemeClr>
            </a:gs>
            <a:gs pos="100000">
              <a:schemeClr val="accent2">
                <a:hueOff val="-489677"/>
                <a:satOff val="-10832"/>
                <a:lumOff val="-215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kern="1200"/>
            <a:t>6 - </a:t>
          </a:r>
          <a:r>
            <a:rPr lang="pt-BR" sz="2500" b="0" i="0" kern="1200"/>
            <a:t>A hora resultante da soma das horas 13:30 e 02:45 é 16:15.</a:t>
          </a:r>
          <a:endParaRPr lang="en-US" sz="2500" kern="1200"/>
        </a:p>
      </dsp:txBody>
      <dsp:txXfrm>
        <a:off x="27843" y="992828"/>
        <a:ext cx="9850314" cy="514689"/>
      </dsp:txXfrm>
    </dsp:sp>
    <dsp:sp modelId="{253897BC-0BA6-412F-9268-5707BE8541E8}">
      <dsp:nvSpPr>
        <dsp:cNvPr id="0" name=""/>
        <dsp:cNvSpPr/>
      </dsp:nvSpPr>
      <dsp:spPr>
        <a:xfrm>
          <a:off x="0" y="1607360"/>
          <a:ext cx="9906000" cy="570375"/>
        </a:xfrm>
        <a:prstGeom prst="roundRect">
          <a:avLst/>
        </a:prstGeom>
        <a:gradFill rotWithShape="0">
          <a:gsLst>
            <a:gs pos="0">
              <a:schemeClr val="accent2">
                <a:hueOff val="-979354"/>
                <a:satOff val="-21663"/>
                <a:lumOff val="-4313"/>
                <a:alphaOff val="0"/>
                <a:tint val="94000"/>
                <a:satMod val="105000"/>
                <a:lumMod val="102000"/>
              </a:schemeClr>
            </a:gs>
            <a:gs pos="100000">
              <a:schemeClr val="accent2">
                <a:hueOff val="-979354"/>
                <a:satOff val="-21663"/>
                <a:lumOff val="-431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b="0" i="0" kern="1200"/>
            <a:t>7 - O mês da data 27/09/2022 é setembro.</a:t>
          </a:r>
          <a:endParaRPr lang="en-US" sz="2500" kern="1200"/>
        </a:p>
      </dsp:txBody>
      <dsp:txXfrm>
        <a:off x="27843" y="1635203"/>
        <a:ext cx="9850314" cy="514689"/>
      </dsp:txXfrm>
    </dsp:sp>
    <dsp:sp modelId="{4EC77E62-6642-491C-AA73-E3EFC23FE9F8}">
      <dsp:nvSpPr>
        <dsp:cNvPr id="0" name=""/>
        <dsp:cNvSpPr/>
      </dsp:nvSpPr>
      <dsp:spPr>
        <a:xfrm>
          <a:off x="0" y="2249735"/>
          <a:ext cx="9906000" cy="570375"/>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kern="1200"/>
            <a:t>8 - </a:t>
          </a:r>
          <a:r>
            <a:rPr lang="pt-BR" sz="2500" b="0" i="0" kern="1200"/>
            <a:t>A data B é maior ou igual a Data A.</a:t>
          </a:r>
          <a:endParaRPr lang="en-US" sz="2500" kern="1200"/>
        </a:p>
      </dsp:txBody>
      <dsp:txXfrm>
        <a:off x="27843" y="2277578"/>
        <a:ext cx="9850314" cy="51468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AE16D-6F4B-4F55-8B2D-0E817B35B8A7}">
      <dsp:nvSpPr>
        <dsp:cNvPr id="0" name=""/>
        <dsp:cNvSpPr/>
      </dsp:nvSpPr>
      <dsp:spPr>
        <a:xfrm>
          <a:off x="2236913" y="1396386"/>
          <a:ext cx="482647" cy="91440"/>
        </a:xfrm>
        <a:custGeom>
          <a:avLst/>
          <a:gdLst/>
          <a:ahLst/>
          <a:cxnLst/>
          <a:rect l="0" t="0" r="0" b="0"/>
          <a:pathLst>
            <a:path>
              <a:moveTo>
                <a:pt x="0" y="45720"/>
              </a:moveTo>
              <a:lnTo>
                <a:pt x="482647"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65406" y="1439538"/>
        <a:ext cx="25662" cy="5137"/>
      </dsp:txXfrm>
    </dsp:sp>
    <dsp:sp modelId="{08B5F3FF-73DF-462F-9F1E-6D63FB7B5D83}">
      <dsp:nvSpPr>
        <dsp:cNvPr id="0" name=""/>
        <dsp:cNvSpPr/>
      </dsp:nvSpPr>
      <dsp:spPr>
        <a:xfrm>
          <a:off x="7200" y="772653"/>
          <a:ext cx="2231512" cy="1338907"/>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kern="1200"/>
            <a:t>9 – Resposta:</a:t>
          </a:r>
          <a:endParaRPr lang="en-US" sz="1200" kern="1200"/>
        </a:p>
      </dsp:txBody>
      <dsp:txXfrm>
        <a:off x="7200" y="772653"/>
        <a:ext cx="2231512" cy="1338907"/>
      </dsp:txXfrm>
    </dsp:sp>
    <dsp:sp modelId="{D74B9661-BFF9-43A6-8421-77E99EA48467}">
      <dsp:nvSpPr>
        <dsp:cNvPr id="0" name=""/>
        <dsp:cNvSpPr/>
      </dsp:nvSpPr>
      <dsp:spPr>
        <a:xfrm>
          <a:off x="4981674" y="1396386"/>
          <a:ext cx="482647" cy="91440"/>
        </a:xfrm>
        <a:custGeom>
          <a:avLst/>
          <a:gdLst/>
          <a:ahLst/>
          <a:cxnLst/>
          <a:rect l="0" t="0" r="0" b="0"/>
          <a:pathLst>
            <a:path>
              <a:moveTo>
                <a:pt x="0" y="45720"/>
              </a:moveTo>
              <a:lnTo>
                <a:pt x="482647"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0166" y="1439538"/>
        <a:ext cx="25662" cy="5137"/>
      </dsp:txXfrm>
    </dsp:sp>
    <dsp:sp modelId="{41C00BC1-734D-4C8C-BAFA-A0DA2934FA0C}">
      <dsp:nvSpPr>
        <dsp:cNvPr id="0" name=""/>
        <dsp:cNvSpPr/>
      </dsp:nvSpPr>
      <dsp:spPr>
        <a:xfrm>
          <a:off x="2751961" y="772653"/>
          <a:ext cx="2231512" cy="1338907"/>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Abra o Excel e crie uma tabela com as seguintes colunas: Produto, Camisetas, Calças, Lucro Unitário, Quantidade Produzida, Lucro Total.</a:t>
          </a:r>
          <a:endParaRPr lang="en-US" sz="1200" kern="1200"/>
        </a:p>
      </dsp:txBody>
      <dsp:txXfrm>
        <a:off x="2751961" y="772653"/>
        <a:ext cx="2231512" cy="1338907"/>
      </dsp:txXfrm>
    </dsp:sp>
    <dsp:sp modelId="{A99D3162-D2C0-419C-8446-D2758357B3F6}">
      <dsp:nvSpPr>
        <dsp:cNvPr id="0" name=""/>
        <dsp:cNvSpPr/>
      </dsp:nvSpPr>
      <dsp:spPr>
        <a:xfrm>
          <a:off x="7726434" y="1396386"/>
          <a:ext cx="482647" cy="91440"/>
        </a:xfrm>
        <a:custGeom>
          <a:avLst/>
          <a:gdLst/>
          <a:ahLst/>
          <a:cxnLst/>
          <a:rect l="0" t="0" r="0" b="0"/>
          <a:pathLst>
            <a:path>
              <a:moveTo>
                <a:pt x="0" y="45720"/>
              </a:moveTo>
              <a:lnTo>
                <a:pt x="482647"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54927" y="1439538"/>
        <a:ext cx="25662" cy="5137"/>
      </dsp:txXfrm>
    </dsp:sp>
    <dsp:sp modelId="{FB2D5046-427C-4134-8DD9-AB42CAE34F61}">
      <dsp:nvSpPr>
        <dsp:cNvPr id="0" name=""/>
        <dsp:cNvSpPr/>
      </dsp:nvSpPr>
      <dsp:spPr>
        <a:xfrm>
          <a:off x="5496721" y="772653"/>
          <a:ext cx="2231512" cy="1338907"/>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Preencha a coluna Produto com os nomes dos produtos (Camisetas e Calças), e a coluna Lucro Unitário com os respectivos valores (R$10 para camisetas e R$20 para calças).</a:t>
          </a:r>
          <a:endParaRPr lang="en-US" sz="1200" kern="1200"/>
        </a:p>
      </dsp:txBody>
      <dsp:txXfrm>
        <a:off x="5496721" y="772653"/>
        <a:ext cx="2231512" cy="1338907"/>
      </dsp:txXfrm>
    </dsp:sp>
    <dsp:sp modelId="{5D8C6177-2630-4E05-9A4D-814F8F9E596C}">
      <dsp:nvSpPr>
        <dsp:cNvPr id="0" name=""/>
        <dsp:cNvSpPr/>
      </dsp:nvSpPr>
      <dsp:spPr>
        <a:xfrm>
          <a:off x="1122956" y="2109760"/>
          <a:ext cx="8234282" cy="482647"/>
        </a:xfrm>
        <a:custGeom>
          <a:avLst/>
          <a:gdLst/>
          <a:ahLst/>
          <a:cxnLst/>
          <a:rect l="0" t="0" r="0" b="0"/>
          <a:pathLst>
            <a:path>
              <a:moveTo>
                <a:pt x="8234282" y="0"/>
              </a:moveTo>
              <a:lnTo>
                <a:pt x="8234282" y="258423"/>
              </a:lnTo>
              <a:lnTo>
                <a:pt x="0" y="258423"/>
              </a:lnTo>
              <a:lnTo>
                <a:pt x="0" y="482647"/>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3841" y="2348515"/>
        <a:ext cx="412513" cy="5137"/>
      </dsp:txXfrm>
    </dsp:sp>
    <dsp:sp modelId="{A5002761-7660-48B7-89BC-DC667A4C7D0F}">
      <dsp:nvSpPr>
        <dsp:cNvPr id="0" name=""/>
        <dsp:cNvSpPr/>
      </dsp:nvSpPr>
      <dsp:spPr>
        <a:xfrm>
          <a:off x="8241482" y="772653"/>
          <a:ext cx="2231512" cy="1338907"/>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Em seguida, crie uma célula para a Quantidade Produzida de Camisetas e outra para a Quantidade Produzida de Calças.</a:t>
          </a:r>
          <a:endParaRPr lang="en-US" sz="1200" kern="1200"/>
        </a:p>
      </dsp:txBody>
      <dsp:txXfrm>
        <a:off x="8241482" y="772653"/>
        <a:ext cx="2231512" cy="1338907"/>
      </dsp:txXfrm>
    </dsp:sp>
    <dsp:sp modelId="{2D11CC5A-B8D5-4CD4-8996-27CACCA67DC3}">
      <dsp:nvSpPr>
        <dsp:cNvPr id="0" name=""/>
        <dsp:cNvSpPr/>
      </dsp:nvSpPr>
      <dsp:spPr>
        <a:xfrm>
          <a:off x="2236913" y="3248542"/>
          <a:ext cx="482647" cy="91440"/>
        </a:xfrm>
        <a:custGeom>
          <a:avLst/>
          <a:gdLst/>
          <a:ahLst/>
          <a:cxnLst/>
          <a:rect l="0" t="0" r="0" b="0"/>
          <a:pathLst>
            <a:path>
              <a:moveTo>
                <a:pt x="0" y="45720"/>
              </a:moveTo>
              <a:lnTo>
                <a:pt x="482647"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65406" y="3291693"/>
        <a:ext cx="25662" cy="5137"/>
      </dsp:txXfrm>
    </dsp:sp>
    <dsp:sp modelId="{C5E5D2AB-3797-4169-BF95-C15A2281AB13}">
      <dsp:nvSpPr>
        <dsp:cNvPr id="0" name=""/>
        <dsp:cNvSpPr/>
      </dsp:nvSpPr>
      <dsp:spPr>
        <a:xfrm>
          <a:off x="7200" y="2624808"/>
          <a:ext cx="2231512" cy="1338907"/>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dirty="0"/>
            <a:t>Insira a fórmula para calcular o Lucro Total de cada produto (Quantidade Produzida x Lucro Unitário) na coluna Lucro Total.</a:t>
          </a:r>
          <a:endParaRPr lang="en-US" sz="1200" kern="1200" dirty="0"/>
        </a:p>
      </dsp:txBody>
      <dsp:txXfrm>
        <a:off x="7200" y="2624808"/>
        <a:ext cx="2231512" cy="1338907"/>
      </dsp:txXfrm>
    </dsp:sp>
    <dsp:sp modelId="{3E3916A9-CDE1-4EB3-9AC5-BAE82AE0A187}">
      <dsp:nvSpPr>
        <dsp:cNvPr id="0" name=""/>
        <dsp:cNvSpPr/>
      </dsp:nvSpPr>
      <dsp:spPr>
        <a:xfrm>
          <a:off x="4981674" y="3248542"/>
          <a:ext cx="482647" cy="91440"/>
        </a:xfrm>
        <a:custGeom>
          <a:avLst/>
          <a:gdLst/>
          <a:ahLst/>
          <a:cxnLst/>
          <a:rect l="0" t="0" r="0" b="0"/>
          <a:pathLst>
            <a:path>
              <a:moveTo>
                <a:pt x="0" y="45720"/>
              </a:moveTo>
              <a:lnTo>
                <a:pt x="482647"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0166" y="3291693"/>
        <a:ext cx="25662" cy="5137"/>
      </dsp:txXfrm>
    </dsp:sp>
    <dsp:sp modelId="{2FC3DABB-6D9A-4C1F-B852-7D0EF4C7964B}">
      <dsp:nvSpPr>
        <dsp:cNvPr id="0" name=""/>
        <dsp:cNvSpPr/>
      </dsp:nvSpPr>
      <dsp:spPr>
        <a:xfrm>
          <a:off x="2751961" y="2624808"/>
          <a:ext cx="2231512" cy="1338907"/>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dirty="0"/>
            <a:t>Adicione uma linha extra na tabela para calcular o total de unidades produzidas.</a:t>
          </a:r>
          <a:endParaRPr lang="en-US" sz="1200" kern="1200" dirty="0"/>
        </a:p>
      </dsp:txBody>
      <dsp:txXfrm>
        <a:off x="2751961" y="2624808"/>
        <a:ext cx="2231512" cy="1338907"/>
      </dsp:txXfrm>
    </dsp:sp>
    <dsp:sp modelId="{2D8B516E-6D11-4D48-8E0A-4DF32AF2DDD0}">
      <dsp:nvSpPr>
        <dsp:cNvPr id="0" name=""/>
        <dsp:cNvSpPr/>
      </dsp:nvSpPr>
      <dsp:spPr>
        <a:xfrm>
          <a:off x="7726434" y="3248542"/>
          <a:ext cx="482647" cy="91440"/>
        </a:xfrm>
        <a:custGeom>
          <a:avLst/>
          <a:gdLst/>
          <a:ahLst/>
          <a:cxnLst/>
          <a:rect l="0" t="0" r="0" b="0"/>
          <a:pathLst>
            <a:path>
              <a:moveTo>
                <a:pt x="0" y="45720"/>
              </a:moveTo>
              <a:lnTo>
                <a:pt x="482647"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54927" y="3291693"/>
        <a:ext cx="25662" cy="5137"/>
      </dsp:txXfrm>
    </dsp:sp>
    <dsp:sp modelId="{55AA569C-C642-4BAA-A29D-D0BDDCFCBB01}">
      <dsp:nvSpPr>
        <dsp:cNvPr id="0" name=""/>
        <dsp:cNvSpPr/>
      </dsp:nvSpPr>
      <dsp:spPr>
        <a:xfrm>
          <a:off x="5496721" y="2624808"/>
          <a:ext cx="2231512" cy="1338907"/>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Em seguida, adicione uma célula para calcular o Lucro Total da empresa.</a:t>
          </a:r>
          <a:endParaRPr lang="en-US" sz="1200" kern="1200"/>
        </a:p>
      </dsp:txBody>
      <dsp:txXfrm>
        <a:off x="5496721" y="2624808"/>
        <a:ext cx="2231512" cy="1338907"/>
      </dsp:txXfrm>
    </dsp:sp>
    <dsp:sp modelId="{295CAA17-2AEF-43A8-9549-951D6D24861A}">
      <dsp:nvSpPr>
        <dsp:cNvPr id="0" name=""/>
        <dsp:cNvSpPr/>
      </dsp:nvSpPr>
      <dsp:spPr>
        <a:xfrm>
          <a:off x="1122956" y="3961916"/>
          <a:ext cx="8234282" cy="482647"/>
        </a:xfrm>
        <a:custGeom>
          <a:avLst/>
          <a:gdLst/>
          <a:ahLst/>
          <a:cxnLst/>
          <a:rect l="0" t="0" r="0" b="0"/>
          <a:pathLst>
            <a:path>
              <a:moveTo>
                <a:pt x="8234282" y="0"/>
              </a:moveTo>
              <a:lnTo>
                <a:pt x="8234282" y="258423"/>
              </a:lnTo>
              <a:lnTo>
                <a:pt x="0" y="258423"/>
              </a:lnTo>
              <a:lnTo>
                <a:pt x="0" y="482647"/>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3841" y="4200671"/>
        <a:ext cx="412513" cy="5137"/>
      </dsp:txXfrm>
    </dsp:sp>
    <dsp:sp modelId="{023C00BC-256B-4A83-AE17-773F275AA612}">
      <dsp:nvSpPr>
        <dsp:cNvPr id="0" name=""/>
        <dsp:cNvSpPr/>
      </dsp:nvSpPr>
      <dsp:spPr>
        <a:xfrm>
          <a:off x="8241482" y="2624808"/>
          <a:ext cx="2231512" cy="1338907"/>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Abra o Solver, que pode ser encontrado em Ferramentas &gt; Solver.</a:t>
          </a:r>
          <a:endParaRPr lang="en-US" sz="1200" kern="1200"/>
        </a:p>
      </dsp:txBody>
      <dsp:txXfrm>
        <a:off x="8241482" y="2624808"/>
        <a:ext cx="2231512" cy="1338907"/>
      </dsp:txXfrm>
    </dsp:sp>
    <dsp:sp modelId="{6B0C3D4A-8580-4460-BF35-4AE2E477BFBB}">
      <dsp:nvSpPr>
        <dsp:cNvPr id="0" name=""/>
        <dsp:cNvSpPr/>
      </dsp:nvSpPr>
      <dsp:spPr>
        <a:xfrm>
          <a:off x="2236913" y="5100698"/>
          <a:ext cx="482647" cy="91440"/>
        </a:xfrm>
        <a:custGeom>
          <a:avLst/>
          <a:gdLst/>
          <a:ahLst/>
          <a:cxnLst/>
          <a:rect l="0" t="0" r="0" b="0"/>
          <a:pathLst>
            <a:path>
              <a:moveTo>
                <a:pt x="0" y="45720"/>
              </a:moveTo>
              <a:lnTo>
                <a:pt x="482647"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65406" y="5143849"/>
        <a:ext cx="25662" cy="5137"/>
      </dsp:txXfrm>
    </dsp:sp>
    <dsp:sp modelId="{C960CE6A-1B3F-4F2E-B71B-790B42904189}">
      <dsp:nvSpPr>
        <dsp:cNvPr id="0" name=""/>
        <dsp:cNvSpPr/>
      </dsp:nvSpPr>
      <dsp:spPr>
        <a:xfrm>
          <a:off x="7200" y="4476964"/>
          <a:ext cx="2231512" cy="1338907"/>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dirty="0"/>
            <a:t>Na janela do Solver, configure as seguintes opções:</a:t>
          </a:r>
        </a:p>
        <a:p>
          <a:pPr marL="0" lvl="0" indent="0" algn="ctr" defTabSz="533400">
            <a:lnSpc>
              <a:spcPct val="90000"/>
            </a:lnSpc>
            <a:spcBef>
              <a:spcPct val="0"/>
            </a:spcBef>
            <a:spcAft>
              <a:spcPct val="35000"/>
            </a:spcAft>
            <a:buNone/>
          </a:pPr>
          <a:r>
            <a:rPr lang="pt-BR" sz="1200" b="0" i="0" kern="1200" dirty="0"/>
            <a:t>Definir célula: Lucro Total da empresa</a:t>
          </a:r>
        </a:p>
        <a:p>
          <a:pPr marL="0" lvl="0" indent="0" algn="ctr" defTabSz="533400">
            <a:lnSpc>
              <a:spcPct val="90000"/>
            </a:lnSpc>
            <a:spcBef>
              <a:spcPct val="0"/>
            </a:spcBef>
            <a:spcAft>
              <a:spcPct val="35000"/>
            </a:spcAft>
            <a:buNone/>
          </a:pPr>
          <a:r>
            <a:rPr lang="pt-BR" sz="1200" b="0" i="0" kern="1200" dirty="0"/>
            <a:t>Como: Maximizar</a:t>
          </a:r>
          <a:endParaRPr lang="en-US" sz="1200" kern="1200" dirty="0"/>
        </a:p>
      </dsp:txBody>
      <dsp:txXfrm>
        <a:off x="7200" y="4476964"/>
        <a:ext cx="2231512" cy="1338907"/>
      </dsp:txXfrm>
    </dsp:sp>
    <dsp:sp modelId="{390F1AB7-951C-4058-8203-5DDF649059B9}">
      <dsp:nvSpPr>
        <dsp:cNvPr id="0" name=""/>
        <dsp:cNvSpPr/>
      </dsp:nvSpPr>
      <dsp:spPr>
        <a:xfrm>
          <a:off x="4981674" y="5100698"/>
          <a:ext cx="482647" cy="91440"/>
        </a:xfrm>
        <a:custGeom>
          <a:avLst/>
          <a:gdLst/>
          <a:ahLst/>
          <a:cxnLst/>
          <a:rect l="0" t="0" r="0" b="0"/>
          <a:pathLst>
            <a:path>
              <a:moveTo>
                <a:pt x="0" y="45720"/>
              </a:moveTo>
              <a:lnTo>
                <a:pt x="482647"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0166" y="5143849"/>
        <a:ext cx="25662" cy="5137"/>
      </dsp:txXfrm>
    </dsp:sp>
    <dsp:sp modelId="{135BEE8F-9F09-4236-A751-E44AF3BEFBCC}">
      <dsp:nvSpPr>
        <dsp:cNvPr id="0" name=""/>
        <dsp:cNvSpPr/>
      </dsp:nvSpPr>
      <dsp:spPr>
        <a:xfrm>
          <a:off x="2751961" y="4476964"/>
          <a:ext cx="2231512" cy="1338907"/>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Variáveis ajustáveis: Quantidade Produzida de Camisetas e Quantidade Produzida de Calças</a:t>
          </a:r>
          <a:endParaRPr lang="en-US" sz="1200" kern="1200"/>
        </a:p>
      </dsp:txBody>
      <dsp:txXfrm>
        <a:off x="2751961" y="4476964"/>
        <a:ext cx="2231512" cy="1338907"/>
      </dsp:txXfrm>
    </dsp:sp>
    <dsp:sp modelId="{287D2957-8A8A-4EF5-974C-FD5A3C4E8B5E}">
      <dsp:nvSpPr>
        <dsp:cNvPr id="0" name=""/>
        <dsp:cNvSpPr/>
      </dsp:nvSpPr>
      <dsp:spPr>
        <a:xfrm>
          <a:off x="7726434" y="5100698"/>
          <a:ext cx="482647" cy="91440"/>
        </a:xfrm>
        <a:custGeom>
          <a:avLst/>
          <a:gdLst/>
          <a:ahLst/>
          <a:cxnLst/>
          <a:rect l="0" t="0" r="0" b="0"/>
          <a:pathLst>
            <a:path>
              <a:moveTo>
                <a:pt x="0" y="45720"/>
              </a:moveTo>
              <a:lnTo>
                <a:pt x="482647"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54927" y="5143849"/>
        <a:ext cx="25662" cy="5137"/>
      </dsp:txXfrm>
    </dsp:sp>
    <dsp:sp modelId="{5EAAA0B3-C8C1-4FFC-B79D-5E5AC9FA6A82}">
      <dsp:nvSpPr>
        <dsp:cNvPr id="0" name=""/>
        <dsp:cNvSpPr/>
      </dsp:nvSpPr>
      <dsp:spPr>
        <a:xfrm>
          <a:off x="5496721" y="4476964"/>
          <a:ext cx="2231512" cy="1338907"/>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t" anchorCtr="0">
          <a:noAutofit/>
        </a:bodyPr>
        <a:lstStyle/>
        <a:p>
          <a:pPr marL="0" lvl="0" indent="0" algn="l" defTabSz="533400">
            <a:lnSpc>
              <a:spcPct val="90000"/>
            </a:lnSpc>
            <a:spcBef>
              <a:spcPct val="0"/>
            </a:spcBef>
            <a:spcAft>
              <a:spcPct val="35000"/>
            </a:spcAft>
            <a:buNone/>
          </a:pPr>
          <a:r>
            <a:rPr lang="pt-BR" sz="1200" b="0" i="0" kern="1200"/>
            <a:t>Restrições:</a:t>
          </a:r>
          <a:endParaRPr lang="en-US" sz="1200" kern="1200"/>
        </a:p>
        <a:p>
          <a:pPr marL="57150" lvl="1" indent="-57150" algn="l" defTabSz="400050">
            <a:lnSpc>
              <a:spcPct val="90000"/>
            </a:lnSpc>
            <a:spcBef>
              <a:spcPct val="0"/>
            </a:spcBef>
            <a:spcAft>
              <a:spcPct val="15000"/>
            </a:spcAft>
            <a:buChar char="•"/>
          </a:pPr>
          <a:r>
            <a:rPr lang="pt-BR" sz="900" b="0" i="0" kern="1200" dirty="0"/>
            <a:t>Quantidade Produzida de Camisetas + Quantidade Produzida de Calças &lt;= 100</a:t>
          </a:r>
          <a:endParaRPr lang="en-US" sz="900" kern="1200" dirty="0"/>
        </a:p>
        <a:p>
          <a:pPr marL="57150" lvl="1" indent="-57150" algn="l" defTabSz="400050">
            <a:lnSpc>
              <a:spcPct val="90000"/>
            </a:lnSpc>
            <a:spcBef>
              <a:spcPct val="0"/>
            </a:spcBef>
            <a:spcAft>
              <a:spcPct val="15000"/>
            </a:spcAft>
            <a:buChar char="•"/>
          </a:pPr>
          <a:r>
            <a:rPr lang="pt-BR" sz="900" b="0" i="0" kern="1200"/>
            <a:t>2 x Quantidade Produzida de Camisetas + 3 x Quantidade Produzida de Calças &lt;= 1000</a:t>
          </a:r>
          <a:endParaRPr lang="en-US" sz="900" kern="1200"/>
        </a:p>
        <a:p>
          <a:pPr marL="57150" lvl="1" indent="-57150" algn="l" defTabSz="400050">
            <a:lnSpc>
              <a:spcPct val="90000"/>
            </a:lnSpc>
            <a:spcBef>
              <a:spcPct val="0"/>
            </a:spcBef>
            <a:spcAft>
              <a:spcPct val="15000"/>
            </a:spcAft>
            <a:buChar char="•"/>
          </a:pPr>
          <a:r>
            <a:rPr lang="pt-BR" sz="900" b="0" i="0" kern="1200"/>
            <a:t>Todas as células das Quantidades Produzidas devem ser valores inteiros não negativos</a:t>
          </a:r>
          <a:endParaRPr lang="en-US" sz="900" kern="1200"/>
        </a:p>
      </dsp:txBody>
      <dsp:txXfrm>
        <a:off x="5496721" y="4476964"/>
        <a:ext cx="2231512" cy="1338907"/>
      </dsp:txXfrm>
    </dsp:sp>
    <dsp:sp modelId="{724D4CE2-089B-45C5-99A1-E9ACF9034701}">
      <dsp:nvSpPr>
        <dsp:cNvPr id="0" name=""/>
        <dsp:cNvSpPr/>
      </dsp:nvSpPr>
      <dsp:spPr>
        <a:xfrm>
          <a:off x="8241482" y="4476964"/>
          <a:ext cx="2231512" cy="1338907"/>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Clique em Solucionar e o Solver irá mostrar a quantidade de camisetas e calças que a loja deve produzir para maximizar o lucro. No exemplo do exercício, a solução seria 50 camisetas e 50 calças, com um lucro total de R$1.500.</a:t>
          </a:r>
          <a:endParaRPr lang="en-US" sz="1200" kern="1200"/>
        </a:p>
      </dsp:txBody>
      <dsp:txXfrm>
        <a:off x="8241482" y="4476964"/>
        <a:ext cx="2231512" cy="133890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B79F0-6C61-427F-805F-115E8C8F67AA}">
      <dsp:nvSpPr>
        <dsp:cNvPr id="0" name=""/>
        <dsp:cNvSpPr/>
      </dsp:nvSpPr>
      <dsp:spPr>
        <a:xfrm rot="5400000">
          <a:off x="106037" y="954737"/>
          <a:ext cx="1491036" cy="17971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35DD117-812F-4B4F-BE21-5EC2C9D6F9E4}">
      <dsp:nvSpPr>
        <dsp:cNvPr id="0" name=""/>
        <dsp:cNvSpPr/>
      </dsp:nvSpPr>
      <dsp:spPr>
        <a:xfrm>
          <a:off x="448872" y="2913"/>
          <a:ext cx="1996872" cy="1198123"/>
        </a:xfrm>
        <a:prstGeom prst="roundRect">
          <a:avLst>
            <a:gd name="adj" fmla="val 10000"/>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kern="1200" dirty="0"/>
            <a:t>10 – Resposta:</a:t>
          </a:r>
          <a:endParaRPr lang="en-US" sz="1000" kern="1200" dirty="0"/>
        </a:p>
      </dsp:txBody>
      <dsp:txXfrm>
        <a:off x="483964" y="38005"/>
        <a:ext cx="1926688" cy="1127939"/>
      </dsp:txXfrm>
    </dsp:sp>
    <dsp:sp modelId="{89FC3847-AE3E-4F98-9A56-AAC38C736A94}">
      <dsp:nvSpPr>
        <dsp:cNvPr id="0" name=""/>
        <dsp:cNvSpPr/>
      </dsp:nvSpPr>
      <dsp:spPr>
        <a:xfrm rot="5400000">
          <a:off x="106037" y="2452392"/>
          <a:ext cx="1491036" cy="17971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869FA04-910F-475C-B1E7-D62798AD36AA}">
      <dsp:nvSpPr>
        <dsp:cNvPr id="0" name=""/>
        <dsp:cNvSpPr/>
      </dsp:nvSpPr>
      <dsp:spPr>
        <a:xfrm>
          <a:off x="448872" y="1500568"/>
          <a:ext cx="1996872" cy="119812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Crie uma tabela com as seguintes colunas: Cultura, Trigo, Milho, Preço de venda, Área Plantada, Investimento em Adubo.</a:t>
          </a:r>
          <a:endParaRPr lang="en-US" sz="1000" kern="1200"/>
        </a:p>
      </dsp:txBody>
      <dsp:txXfrm>
        <a:off x="483964" y="1535660"/>
        <a:ext cx="1926688" cy="1127939"/>
      </dsp:txXfrm>
    </dsp:sp>
    <dsp:sp modelId="{43D96E67-515D-47B1-8517-84BE51ABB520}">
      <dsp:nvSpPr>
        <dsp:cNvPr id="0" name=""/>
        <dsp:cNvSpPr/>
      </dsp:nvSpPr>
      <dsp:spPr>
        <a:xfrm rot="5400000">
          <a:off x="106037" y="3950046"/>
          <a:ext cx="1491036" cy="17971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4C3D781-72CE-4E76-8087-4C704E201576}">
      <dsp:nvSpPr>
        <dsp:cNvPr id="0" name=""/>
        <dsp:cNvSpPr/>
      </dsp:nvSpPr>
      <dsp:spPr>
        <a:xfrm>
          <a:off x="448872" y="2998222"/>
          <a:ext cx="1996872" cy="119812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Preencha a coluna Cultura com os nomes dos produtos (Trigo e Milho), e a coluna Preço de Venda com os respectivos valores (R$10 para trigo e R$12 para milho).</a:t>
          </a:r>
          <a:endParaRPr lang="en-US" sz="1000" kern="1200"/>
        </a:p>
      </dsp:txBody>
      <dsp:txXfrm>
        <a:off x="483964" y="3033314"/>
        <a:ext cx="1926688" cy="1127939"/>
      </dsp:txXfrm>
    </dsp:sp>
    <dsp:sp modelId="{5B877D8F-AFBC-43A9-BB76-2C80106DB69A}">
      <dsp:nvSpPr>
        <dsp:cNvPr id="0" name=""/>
        <dsp:cNvSpPr/>
      </dsp:nvSpPr>
      <dsp:spPr>
        <a:xfrm>
          <a:off x="854864" y="4698873"/>
          <a:ext cx="2649222" cy="17971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AA01034-8DBE-444A-A70D-7BD706AE4D52}">
      <dsp:nvSpPr>
        <dsp:cNvPr id="0" name=""/>
        <dsp:cNvSpPr/>
      </dsp:nvSpPr>
      <dsp:spPr>
        <a:xfrm>
          <a:off x="448872" y="4495877"/>
          <a:ext cx="1996872" cy="119812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Em seguida, crie uma célula para a Área Plantada de Trigo e outra para a Área Plantada de Milho.</a:t>
          </a:r>
          <a:endParaRPr lang="en-US" sz="1000" kern="1200"/>
        </a:p>
      </dsp:txBody>
      <dsp:txXfrm>
        <a:off x="483964" y="4530969"/>
        <a:ext cx="1926688" cy="1127939"/>
      </dsp:txXfrm>
    </dsp:sp>
    <dsp:sp modelId="{E8F607D5-42E3-4441-94BD-1F91671B83E7}">
      <dsp:nvSpPr>
        <dsp:cNvPr id="0" name=""/>
        <dsp:cNvSpPr/>
      </dsp:nvSpPr>
      <dsp:spPr>
        <a:xfrm rot="16200000">
          <a:off x="2761878" y="3950046"/>
          <a:ext cx="1491036" cy="17971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968A3A3-6F6E-423E-AEAC-8C392075685C}">
      <dsp:nvSpPr>
        <dsp:cNvPr id="0" name=""/>
        <dsp:cNvSpPr/>
      </dsp:nvSpPr>
      <dsp:spPr>
        <a:xfrm>
          <a:off x="3104712" y="4495877"/>
          <a:ext cx="1996872" cy="1198123"/>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Insira a fórmula para calcular o Investimento em Adubo de cada produto (Área Plantada x Custo por m²) na coluna Investimento em Adubo.</a:t>
          </a:r>
          <a:endParaRPr lang="en-US" sz="1000" kern="1200"/>
        </a:p>
      </dsp:txBody>
      <dsp:txXfrm>
        <a:off x="3139804" y="4530969"/>
        <a:ext cx="1926688" cy="1127939"/>
      </dsp:txXfrm>
    </dsp:sp>
    <dsp:sp modelId="{3A5AB2BB-A137-402F-B88E-E4F16A3AA208}">
      <dsp:nvSpPr>
        <dsp:cNvPr id="0" name=""/>
        <dsp:cNvSpPr/>
      </dsp:nvSpPr>
      <dsp:spPr>
        <a:xfrm rot="16200000">
          <a:off x="2761878" y="2452392"/>
          <a:ext cx="1491036" cy="17971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BFC3DA-6FDE-4BD2-8F18-F8BAAF10350A}">
      <dsp:nvSpPr>
        <dsp:cNvPr id="0" name=""/>
        <dsp:cNvSpPr/>
      </dsp:nvSpPr>
      <dsp:spPr>
        <a:xfrm>
          <a:off x="3104712" y="2998222"/>
          <a:ext cx="1996872" cy="119812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Adicione uma linha extra na tabela para calcular o total de Área Plantada.</a:t>
          </a:r>
          <a:endParaRPr lang="en-US" sz="1000" kern="1200"/>
        </a:p>
      </dsp:txBody>
      <dsp:txXfrm>
        <a:off x="3139804" y="3033314"/>
        <a:ext cx="1926688" cy="1127939"/>
      </dsp:txXfrm>
    </dsp:sp>
    <dsp:sp modelId="{D8094CFC-B45F-476E-95FA-F82445A8BCF0}">
      <dsp:nvSpPr>
        <dsp:cNvPr id="0" name=""/>
        <dsp:cNvSpPr/>
      </dsp:nvSpPr>
      <dsp:spPr>
        <a:xfrm rot="16200000">
          <a:off x="2761878" y="954737"/>
          <a:ext cx="1491036" cy="17971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A28CED-81EA-4161-AFFC-8C460BA244C2}">
      <dsp:nvSpPr>
        <dsp:cNvPr id="0" name=""/>
        <dsp:cNvSpPr/>
      </dsp:nvSpPr>
      <dsp:spPr>
        <a:xfrm>
          <a:off x="3104712" y="1500568"/>
          <a:ext cx="1996872" cy="119812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Em seguida, adicione uma célula para calcular o Lucro Total da empresa.</a:t>
          </a:r>
          <a:endParaRPr lang="en-US" sz="1000" kern="1200"/>
        </a:p>
      </dsp:txBody>
      <dsp:txXfrm>
        <a:off x="3139804" y="1535660"/>
        <a:ext cx="1926688" cy="1127939"/>
      </dsp:txXfrm>
    </dsp:sp>
    <dsp:sp modelId="{5E47A09E-4248-45C8-B9D2-3FAC745810F3}">
      <dsp:nvSpPr>
        <dsp:cNvPr id="0" name=""/>
        <dsp:cNvSpPr/>
      </dsp:nvSpPr>
      <dsp:spPr>
        <a:xfrm>
          <a:off x="3510705" y="205910"/>
          <a:ext cx="2649222" cy="17971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2DCCD1A-CFF9-4B79-A8B8-1B0B1A0C45FF}">
      <dsp:nvSpPr>
        <dsp:cNvPr id="0" name=""/>
        <dsp:cNvSpPr/>
      </dsp:nvSpPr>
      <dsp:spPr>
        <a:xfrm>
          <a:off x="3104712" y="2913"/>
          <a:ext cx="1996872" cy="119812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dirty="0"/>
            <a:t>Abra o Solver, que pode ser encontrado em Ferramentas &gt; Solver.</a:t>
          </a:r>
          <a:endParaRPr lang="en-US" sz="1000" kern="1200" dirty="0"/>
        </a:p>
      </dsp:txBody>
      <dsp:txXfrm>
        <a:off x="3139804" y="38005"/>
        <a:ext cx="1926688" cy="1127939"/>
      </dsp:txXfrm>
    </dsp:sp>
    <dsp:sp modelId="{C1209A89-DDF3-4FC2-8A49-E71FFE6F46C4}">
      <dsp:nvSpPr>
        <dsp:cNvPr id="0" name=""/>
        <dsp:cNvSpPr/>
      </dsp:nvSpPr>
      <dsp:spPr>
        <a:xfrm rot="5400000">
          <a:off x="5417718" y="954737"/>
          <a:ext cx="1491036" cy="17971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BFA4DF8-33E2-44D7-A30E-8001BB6F9960}">
      <dsp:nvSpPr>
        <dsp:cNvPr id="0" name=""/>
        <dsp:cNvSpPr/>
      </dsp:nvSpPr>
      <dsp:spPr>
        <a:xfrm>
          <a:off x="5760553" y="2913"/>
          <a:ext cx="1996872" cy="119812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Na janela do Solver, configure as seguintes opções:</a:t>
          </a:r>
          <a:endParaRPr lang="en-US" sz="1000" kern="1200"/>
        </a:p>
      </dsp:txBody>
      <dsp:txXfrm>
        <a:off x="5795645" y="38005"/>
        <a:ext cx="1926688" cy="1127939"/>
      </dsp:txXfrm>
    </dsp:sp>
    <dsp:sp modelId="{34E55E69-FA6A-4201-A33B-0B63CBDC062E}">
      <dsp:nvSpPr>
        <dsp:cNvPr id="0" name=""/>
        <dsp:cNvSpPr/>
      </dsp:nvSpPr>
      <dsp:spPr>
        <a:xfrm rot="5400000">
          <a:off x="5417718" y="2452392"/>
          <a:ext cx="1491036" cy="17971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869A5A-2F21-4C7D-B434-B349C387B127}">
      <dsp:nvSpPr>
        <dsp:cNvPr id="0" name=""/>
        <dsp:cNvSpPr/>
      </dsp:nvSpPr>
      <dsp:spPr>
        <a:xfrm>
          <a:off x="5760553" y="1500568"/>
          <a:ext cx="1996872" cy="1198123"/>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Definir célula: Lucro Total da empresa</a:t>
          </a:r>
          <a:endParaRPr lang="en-US" sz="1000" kern="1200"/>
        </a:p>
      </dsp:txBody>
      <dsp:txXfrm>
        <a:off x="5795645" y="1535660"/>
        <a:ext cx="1926688" cy="1127939"/>
      </dsp:txXfrm>
    </dsp:sp>
    <dsp:sp modelId="{3FA24AC9-2202-42EA-8150-E62B237F227F}">
      <dsp:nvSpPr>
        <dsp:cNvPr id="0" name=""/>
        <dsp:cNvSpPr/>
      </dsp:nvSpPr>
      <dsp:spPr>
        <a:xfrm rot="5400000">
          <a:off x="5417718" y="3950046"/>
          <a:ext cx="1491036" cy="17971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2FB6FDE-6161-4233-B079-4EF302D0A504}">
      <dsp:nvSpPr>
        <dsp:cNvPr id="0" name=""/>
        <dsp:cNvSpPr/>
      </dsp:nvSpPr>
      <dsp:spPr>
        <a:xfrm>
          <a:off x="5760553" y="2998222"/>
          <a:ext cx="1996872" cy="119812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dirty="0"/>
            <a:t>Como: Maximizar</a:t>
          </a:r>
          <a:endParaRPr lang="en-US" sz="1000" kern="1200" dirty="0"/>
        </a:p>
      </dsp:txBody>
      <dsp:txXfrm>
        <a:off x="5795645" y="3033314"/>
        <a:ext cx="1926688" cy="1127939"/>
      </dsp:txXfrm>
    </dsp:sp>
    <dsp:sp modelId="{4EEC4EF8-2CC4-4FFF-82C9-6A38972F92E9}">
      <dsp:nvSpPr>
        <dsp:cNvPr id="0" name=""/>
        <dsp:cNvSpPr/>
      </dsp:nvSpPr>
      <dsp:spPr>
        <a:xfrm>
          <a:off x="6166546" y="4698873"/>
          <a:ext cx="2649222" cy="17971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B714B87-DD1C-4350-AD48-33041A7F0D6A}">
      <dsp:nvSpPr>
        <dsp:cNvPr id="0" name=""/>
        <dsp:cNvSpPr/>
      </dsp:nvSpPr>
      <dsp:spPr>
        <a:xfrm>
          <a:off x="5760553" y="4495877"/>
          <a:ext cx="1996872" cy="119812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Variáveis ajustáveis: Área Plantada de Trigo e Área Plantada de Milho</a:t>
          </a:r>
          <a:endParaRPr lang="en-US" sz="1000" kern="1200"/>
        </a:p>
      </dsp:txBody>
      <dsp:txXfrm>
        <a:off x="5795645" y="4530969"/>
        <a:ext cx="1926688" cy="1127939"/>
      </dsp:txXfrm>
    </dsp:sp>
    <dsp:sp modelId="{84945B72-A54A-4EC8-933D-66F6DFAF77EC}">
      <dsp:nvSpPr>
        <dsp:cNvPr id="0" name=""/>
        <dsp:cNvSpPr/>
      </dsp:nvSpPr>
      <dsp:spPr>
        <a:xfrm rot="16200000">
          <a:off x="8073559" y="3950046"/>
          <a:ext cx="1491036" cy="17971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EE17EB5-A3C5-450F-8A6E-E86A0741650B}">
      <dsp:nvSpPr>
        <dsp:cNvPr id="0" name=""/>
        <dsp:cNvSpPr/>
      </dsp:nvSpPr>
      <dsp:spPr>
        <a:xfrm>
          <a:off x="8416394" y="4495877"/>
          <a:ext cx="1996872" cy="119812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pt-BR" sz="1000" b="0" i="0" kern="1200"/>
            <a:t>Restrições:</a:t>
          </a:r>
          <a:endParaRPr lang="en-US" sz="1000" kern="1200"/>
        </a:p>
        <a:p>
          <a:pPr marL="57150" lvl="1" indent="-57150" algn="l" defTabSz="355600">
            <a:lnSpc>
              <a:spcPct val="90000"/>
            </a:lnSpc>
            <a:spcBef>
              <a:spcPct val="0"/>
            </a:spcBef>
            <a:spcAft>
              <a:spcPct val="15000"/>
            </a:spcAft>
            <a:buChar char="•"/>
          </a:pPr>
          <a:r>
            <a:rPr lang="pt-BR" sz="800" b="0" i="0" kern="1200"/>
            <a:t>Área Plantada de Trigo + Área Plantada de Milho &lt;= 100</a:t>
          </a:r>
          <a:endParaRPr lang="en-US" sz="800" kern="1200"/>
        </a:p>
      </dsp:txBody>
      <dsp:txXfrm>
        <a:off x="8451486" y="4530969"/>
        <a:ext cx="1926688" cy="1127939"/>
      </dsp:txXfrm>
    </dsp:sp>
    <dsp:sp modelId="{B474E26A-2429-4351-9744-64B55667673D}">
      <dsp:nvSpPr>
        <dsp:cNvPr id="0" name=""/>
        <dsp:cNvSpPr/>
      </dsp:nvSpPr>
      <dsp:spPr>
        <a:xfrm rot="16200000">
          <a:off x="8073559" y="2452392"/>
          <a:ext cx="1491036" cy="17971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8EDCA8E-7A63-4789-B355-C01895910C1C}">
      <dsp:nvSpPr>
        <dsp:cNvPr id="0" name=""/>
        <dsp:cNvSpPr/>
      </dsp:nvSpPr>
      <dsp:spPr>
        <a:xfrm>
          <a:off x="8416394" y="2998222"/>
          <a:ext cx="1996872" cy="119812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2 x Área Plantada de Trigo + 3 x Área Plantada de Milho &lt;= 250</a:t>
          </a:r>
          <a:endParaRPr lang="en-US" sz="1000" kern="1200"/>
        </a:p>
      </dsp:txBody>
      <dsp:txXfrm>
        <a:off x="8451486" y="3033314"/>
        <a:ext cx="1926688" cy="1127939"/>
      </dsp:txXfrm>
    </dsp:sp>
    <dsp:sp modelId="{F92AA7C8-4E54-4C0D-BB15-03042764CF89}">
      <dsp:nvSpPr>
        <dsp:cNvPr id="0" name=""/>
        <dsp:cNvSpPr/>
      </dsp:nvSpPr>
      <dsp:spPr>
        <a:xfrm rot="16200000">
          <a:off x="8073559" y="954737"/>
          <a:ext cx="1491036" cy="17971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FC6469F-B225-4CEC-A497-1E96E8039ADA}">
      <dsp:nvSpPr>
        <dsp:cNvPr id="0" name=""/>
        <dsp:cNvSpPr/>
      </dsp:nvSpPr>
      <dsp:spPr>
        <a:xfrm>
          <a:off x="8416394" y="1500568"/>
          <a:ext cx="1996872" cy="1198123"/>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Todas as células das Áreas Plantadas devem ser valores inteiros não negativos</a:t>
          </a:r>
          <a:endParaRPr lang="en-US" sz="1000" kern="1200"/>
        </a:p>
      </dsp:txBody>
      <dsp:txXfrm>
        <a:off x="8451486" y="1535660"/>
        <a:ext cx="1926688" cy="1127939"/>
      </dsp:txXfrm>
    </dsp:sp>
    <dsp:sp modelId="{DBE059BE-9A84-4047-A4EF-49D4E0768C9C}">
      <dsp:nvSpPr>
        <dsp:cNvPr id="0" name=""/>
        <dsp:cNvSpPr/>
      </dsp:nvSpPr>
      <dsp:spPr>
        <a:xfrm>
          <a:off x="8416394" y="2913"/>
          <a:ext cx="1996872" cy="119812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dirty="0"/>
            <a:t>Clique em Solucionar e o Solver irá mostrar a quantidade de Trigo e Milho que a empresa deve plantar para maximizar o lucro. No exemplo do exercício, a solução seria 25m² de Trigo e 37,5m² de Milho, com um lucro total de R$400.</a:t>
          </a:r>
          <a:endParaRPr lang="en-US" sz="1000" kern="1200" dirty="0"/>
        </a:p>
      </dsp:txBody>
      <dsp:txXfrm>
        <a:off x="8451486" y="38005"/>
        <a:ext cx="1926688" cy="112793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04017-B296-4558-BDCA-E297FDEB1A08}">
      <dsp:nvSpPr>
        <dsp:cNvPr id="0" name=""/>
        <dsp:cNvSpPr/>
      </dsp:nvSpPr>
      <dsp:spPr>
        <a:xfrm rot="5400000">
          <a:off x="3783034" y="1026885"/>
          <a:ext cx="1605539" cy="19323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135BC65-A13B-4F9B-8959-DE94264C01F3}">
      <dsp:nvSpPr>
        <dsp:cNvPr id="0" name=""/>
        <dsp:cNvSpPr/>
      </dsp:nvSpPr>
      <dsp:spPr>
        <a:xfrm>
          <a:off x="4153994" y="4624"/>
          <a:ext cx="2147093" cy="1288256"/>
        </a:xfrm>
        <a:prstGeom prst="roundRect">
          <a:avLst>
            <a:gd name="adj" fmla="val 10000"/>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kern="1200"/>
            <a:t>11- Reposta:</a:t>
          </a:r>
          <a:endParaRPr lang="en-US" sz="1000" kern="1200"/>
        </a:p>
      </dsp:txBody>
      <dsp:txXfrm>
        <a:off x="4191726" y="42356"/>
        <a:ext cx="2071629" cy="1212792"/>
      </dsp:txXfrm>
    </dsp:sp>
    <dsp:sp modelId="{72473C4E-E999-4CAA-8760-DF6C9864627C}">
      <dsp:nvSpPr>
        <dsp:cNvPr id="0" name=""/>
        <dsp:cNvSpPr/>
      </dsp:nvSpPr>
      <dsp:spPr>
        <a:xfrm rot="5400000">
          <a:off x="3783034" y="2637205"/>
          <a:ext cx="1605539" cy="19323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F33B844-59A4-43A9-B917-4543D47DFBB6}">
      <dsp:nvSpPr>
        <dsp:cNvPr id="0" name=""/>
        <dsp:cNvSpPr/>
      </dsp:nvSpPr>
      <dsp:spPr>
        <a:xfrm>
          <a:off x="4153994" y="1614945"/>
          <a:ext cx="2147093" cy="1288256"/>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dirty="0"/>
            <a:t>Crie uma tabela com as seguintes colunas: Produto, Custo Unitário, Preço de Venda, Quantidade Produzida.</a:t>
          </a:r>
          <a:endParaRPr lang="en-US" sz="1000" kern="1200" dirty="0"/>
        </a:p>
      </dsp:txBody>
      <dsp:txXfrm>
        <a:off x="4191726" y="1652677"/>
        <a:ext cx="2071629" cy="1212792"/>
      </dsp:txXfrm>
    </dsp:sp>
    <dsp:sp modelId="{2B1042F3-3F48-4EFE-A2B5-6DA984A1C9E4}">
      <dsp:nvSpPr>
        <dsp:cNvPr id="0" name=""/>
        <dsp:cNvSpPr/>
      </dsp:nvSpPr>
      <dsp:spPr>
        <a:xfrm rot="5400000">
          <a:off x="3783034" y="4247525"/>
          <a:ext cx="1605539" cy="19323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78DB8A2-2C74-4A21-BED8-176DBE5C27E8}">
      <dsp:nvSpPr>
        <dsp:cNvPr id="0" name=""/>
        <dsp:cNvSpPr/>
      </dsp:nvSpPr>
      <dsp:spPr>
        <a:xfrm>
          <a:off x="4153994" y="3225265"/>
          <a:ext cx="2147093" cy="1288256"/>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Preencha a coluna Produto com os nomes dos produtos (A, B e C), e a coluna Custo Unitário com os respectivos valores (R$10 para A, R$20 para B e R$30 para C).</a:t>
          </a:r>
          <a:endParaRPr lang="en-US" sz="1000" kern="1200"/>
        </a:p>
      </dsp:txBody>
      <dsp:txXfrm>
        <a:off x="4191726" y="3262997"/>
        <a:ext cx="2071629" cy="1212792"/>
      </dsp:txXfrm>
    </dsp:sp>
    <dsp:sp modelId="{5B358C3F-5D19-42D9-947C-6B5A585840BB}">
      <dsp:nvSpPr>
        <dsp:cNvPr id="0" name=""/>
        <dsp:cNvSpPr/>
      </dsp:nvSpPr>
      <dsp:spPr>
        <a:xfrm>
          <a:off x="4588194" y="5052685"/>
          <a:ext cx="2850853" cy="19323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B8586FC-C729-4721-AC08-07D980A11AFB}">
      <dsp:nvSpPr>
        <dsp:cNvPr id="0" name=""/>
        <dsp:cNvSpPr/>
      </dsp:nvSpPr>
      <dsp:spPr>
        <a:xfrm>
          <a:off x="4153994" y="4835585"/>
          <a:ext cx="2147093" cy="1288256"/>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Em seguida, preencha a coluna Preço de Venda com o valor de venda de cada produto (R$20 para A, R$30 para B e R$40 para C).</a:t>
          </a:r>
          <a:endParaRPr lang="en-US" sz="1000" kern="1200"/>
        </a:p>
      </dsp:txBody>
      <dsp:txXfrm>
        <a:off x="4191726" y="4873317"/>
        <a:ext cx="2071629" cy="1212792"/>
      </dsp:txXfrm>
    </dsp:sp>
    <dsp:sp modelId="{E1F28167-E7CE-417E-BA2C-CDE24BCEF5F7}">
      <dsp:nvSpPr>
        <dsp:cNvPr id="0" name=""/>
        <dsp:cNvSpPr/>
      </dsp:nvSpPr>
      <dsp:spPr>
        <a:xfrm rot="16200000">
          <a:off x="6638669" y="4247525"/>
          <a:ext cx="1605539" cy="19323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F4F68FE-EEA0-471F-B525-D736562666ED}">
      <dsp:nvSpPr>
        <dsp:cNvPr id="0" name=""/>
        <dsp:cNvSpPr/>
      </dsp:nvSpPr>
      <dsp:spPr>
        <a:xfrm>
          <a:off x="7009629" y="4835585"/>
          <a:ext cx="2147093" cy="1288256"/>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Insira a célula para a Quantidade Produzida de cada produto.</a:t>
          </a:r>
          <a:endParaRPr lang="en-US" sz="1000" kern="1200"/>
        </a:p>
      </dsp:txBody>
      <dsp:txXfrm>
        <a:off x="7047361" y="4873317"/>
        <a:ext cx="2071629" cy="1212792"/>
      </dsp:txXfrm>
    </dsp:sp>
    <dsp:sp modelId="{E7500C3B-7BA3-409C-95C2-51DB2CE4CA97}">
      <dsp:nvSpPr>
        <dsp:cNvPr id="0" name=""/>
        <dsp:cNvSpPr/>
      </dsp:nvSpPr>
      <dsp:spPr>
        <a:xfrm rot="16200000">
          <a:off x="6638669" y="2637205"/>
          <a:ext cx="1605539" cy="19323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BE9F816-EF59-41B5-AF6F-9E30F4BE4748}">
      <dsp:nvSpPr>
        <dsp:cNvPr id="0" name=""/>
        <dsp:cNvSpPr/>
      </dsp:nvSpPr>
      <dsp:spPr>
        <a:xfrm>
          <a:off x="7009629" y="3225265"/>
          <a:ext cx="2147093" cy="1288256"/>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Adicione uma célula para calcular o Lucro Total.</a:t>
          </a:r>
          <a:endParaRPr lang="en-US" sz="1000" kern="1200"/>
        </a:p>
      </dsp:txBody>
      <dsp:txXfrm>
        <a:off x="7047361" y="3262997"/>
        <a:ext cx="2071629" cy="1212792"/>
      </dsp:txXfrm>
    </dsp:sp>
    <dsp:sp modelId="{0C253B0A-1BCB-4AF6-92DA-EEC819B6B735}">
      <dsp:nvSpPr>
        <dsp:cNvPr id="0" name=""/>
        <dsp:cNvSpPr/>
      </dsp:nvSpPr>
      <dsp:spPr>
        <a:xfrm rot="16200000">
          <a:off x="6638669" y="1026885"/>
          <a:ext cx="1605539" cy="19323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62CA40-9F61-41EA-89C7-8E52915CCF22}">
      <dsp:nvSpPr>
        <dsp:cNvPr id="0" name=""/>
        <dsp:cNvSpPr/>
      </dsp:nvSpPr>
      <dsp:spPr>
        <a:xfrm>
          <a:off x="7009629" y="1614945"/>
          <a:ext cx="2147093" cy="1288256"/>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Abra o Solver, que pode ser encontrado em Ferramentas &gt; Solver.</a:t>
          </a:r>
          <a:endParaRPr lang="en-US" sz="1000" kern="1200"/>
        </a:p>
      </dsp:txBody>
      <dsp:txXfrm>
        <a:off x="7047361" y="1652677"/>
        <a:ext cx="2071629" cy="1212792"/>
      </dsp:txXfrm>
    </dsp:sp>
    <dsp:sp modelId="{E9520021-1DC3-40A6-A2BD-4E4E6DB941A1}">
      <dsp:nvSpPr>
        <dsp:cNvPr id="0" name=""/>
        <dsp:cNvSpPr/>
      </dsp:nvSpPr>
      <dsp:spPr>
        <a:xfrm>
          <a:off x="7443829" y="221724"/>
          <a:ext cx="2850853" cy="19323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1323B78-458F-45E3-9E73-5161F16CD41E}">
      <dsp:nvSpPr>
        <dsp:cNvPr id="0" name=""/>
        <dsp:cNvSpPr/>
      </dsp:nvSpPr>
      <dsp:spPr>
        <a:xfrm>
          <a:off x="7009629" y="4624"/>
          <a:ext cx="2147093" cy="1288256"/>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Na janela do Solver, configure as seguintes opções:</a:t>
          </a:r>
          <a:endParaRPr lang="en-US" sz="1000" kern="1200"/>
        </a:p>
      </dsp:txBody>
      <dsp:txXfrm>
        <a:off x="7047361" y="42356"/>
        <a:ext cx="2071629" cy="1212792"/>
      </dsp:txXfrm>
    </dsp:sp>
    <dsp:sp modelId="{2193D994-36D7-4930-A547-ACB9BBC3C4B3}">
      <dsp:nvSpPr>
        <dsp:cNvPr id="0" name=""/>
        <dsp:cNvSpPr/>
      </dsp:nvSpPr>
      <dsp:spPr>
        <a:xfrm rot="5400000">
          <a:off x="9494304" y="1026885"/>
          <a:ext cx="1605539" cy="19323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A2178F2-55F8-411F-A16C-7288ACCF1D76}">
      <dsp:nvSpPr>
        <dsp:cNvPr id="0" name=""/>
        <dsp:cNvSpPr/>
      </dsp:nvSpPr>
      <dsp:spPr>
        <a:xfrm>
          <a:off x="9865264" y="4624"/>
          <a:ext cx="2147093" cy="1288256"/>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dirty="0"/>
            <a:t>Definir célula: Lucro Total</a:t>
          </a:r>
        </a:p>
        <a:p>
          <a:pPr marL="0" lvl="0" indent="0" algn="ctr" defTabSz="444500">
            <a:lnSpc>
              <a:spcPct val="90000"/>
            </a:lnSpc>
            <a:spcBef>
              <a:spcPct val="0"/>
            </a:spcBef>
            <a:spcAft>
              <a:spcPct val="35000"/>
            </a:spcAft>
            <a:buNone/>
          </a:pPr>
          <a:r>
            <a:rPr lang="pt-BR" sz="1000" b="0" i="0" kern="1200" dirty="0"/>
            <a:t>Como: Maximizar</a:t>
          </a:r>
          <a:endParaRPr lang="en-US" sz="1000" kern="1200" dirty="0"/>
        </a:p>
      </dsp:txBody>
      <dsp:txXfrm>
        <a:off x="9902996" y="42356"/>
        <a:ext cx="2071629" cy="1212792"/>
      </dsp:txXfrm>
    </dsp:sp>
    <dsp:sp modelId="{10800B6F-7C1B-4512-9B85-D4C8449C413E}">
      <dsp:nvSpPr>
        <dsp:cNvPr id="0" name=""/>
        <dsp:cNvSpPr/>
      </dsp:nvSpPr>
      <dsp:spPr>
        <a:xfrm rot="5400000">
          <a:off x="9494304" y="2637205"/>
          <a:ext cx="1605539" cy="19323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940A042-A41C-43A7-A9F9-E8AD5C969967}">
      <dsp:nvSpPr>
        <dsp:cNvPr id="0" name=""/>
        <dsp:cNvSpPr/>
      </dsp:nvSpPr>
      <dsp:spPr>
        <a:xfrm>
          <a:off x="9865264" y="1614945"/>
          <a:ext cx="2147093" cy="1288256"/>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Variáveis ajustáveis: Quantidade Produzida de A, Quantidade Produzida de B e Quantidade Produzida de C</a:t>
          </a:r>
          <a:endParaRPr lang="en-US" sz="1000" kern="1200"/>
        </a:p>
      </dsp:txBody>
      <dsp:txXfrm>
        <a:off x="9902996" y="1652677"/>
        <a:ext cx="2071629" cy="1212792"/>
      </dsp:txXfrm>
    </dsp:sp>
    <dsp:sp modelId="{E10F3922-2896-405A-90E1-D844078C95D5}">
      <dsp:nvSpPr>
        <dsp:cNvPr id="0" name=""/>
        <dsp:cNvSpPr/>
      </dsp:nvSpPr>
      <dsp:spPr>
        <a:xfrm rot="5400000">
          <a:off x="9494304" y="4247525"/>
          <a:ext cx="1605539" cy="19323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FBCC1D0-0E54-41DD-868E-80917B8AAFE9}">
      <dsp:nvSpPr>
        <dsp:cNvPr id="0" name=""/>
        <dsp:cNvSpPr/>
      </dsp:nvSpPr>
      <dsp:spPr>
        <a:xfrm>
          <a:off x="9865264" y="3225265"/>
          <a:ext cx="2147093" cy="1288256"/>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pt-BR" sz="1000" b="0" i="0" kern="1200"/>
            <a:t>Restrições:</a:t>
          </a:r>
          <a:endParaRPr lang="en-US" sz="1000" kern="1200"/>
        </a:p>
        <a:p>
          <a:pPr marL="57150" lvl="1" indent="-57150" algn="l" defTabSz="355600">
            <a:lnSpc>
              <a:spcPct val="90000"/>
            </a:lnSpc>
            <a:spcBef>
              <a:spcPct val="0"/>
            </a:spcBef>
            <a:spcAft>
              <a:spcPct val="15000"/>
            </a:spcAft>
            <a:buChar char="•"/>
          </a:pPr>
          <a:r>
            <a:rPr lang="pt-BR" sz="800" b="0" i="0" kern="1200"/>
            <a:t>Custo Total &lt;= R$800</a:t>
          </a:r>
          <a:endParaRPr lang="en-US" sz="800" kern="1200"/>
        </a:p>
        <a:p>
          <a:pPr marL="57150" lvl="1" indent="-57150" algn="l" defTabSz="355600">
            <a:lnSpc>
              <a:spcPct val="90000"/>
            </a:lnSpc>
            <a:spcBef>
              <a:spcPct val="0"/>
            </a:spcBef>
            <a:spcAft>
              <a:spcPct val="15000"/>
            </a:spcAft>
            <a:buChar char="•"/>
          </a:pPr>
          <a:r>
            <a:rPr lang="pt-BR" sz="800" b="0" i="0" kern="1200"/>
            <a:t>Quantidade Produzida de A, B e C devem ser valores inteiros não negativos</a:t>
          </a:r>
          <a:endParaRPr lang="en-US" sz="800" kern="1200"/>
        </a:p>
      </dsp:txBody>
      <dsp:txXfrm>
        <a:off x="9902996" y="3262997"/>
        <a:ext cx="2071629" cy="1212792"/>
      </dsp:txXfrm>
    </dsp:sp>
    <dsp:sp modelId="{4EF1B9C4-BE6C-4C7F-BE20-1E498FD89B1B}">
      <dsp:nvSpPr>
        <dsp:cNvPr id="0" name=""/>
        <dsp:cNvSpPr/>
      </dsp:nvSpPr>
      <dsp:spPr>
        <a:xfrm>
          <a:off x="9865264" y="4835585"/>
          <a:ext cx="2147093" cy="1288256"/>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Clique em Solucionar e o Solver irá mostrar a quantidade de A, B e C que a empresa deve produzir para maximizar o lucro, respeitando as restrições. No exemplo do exercício, a solução seria produzir 40 unidades de A, 20 unidades de B e 0 unidades de C, com um lucro total de R$600.</a:t>
          </a:r>
          <a:endParaRPr lang="en-US" sz="1000" kern="1200"/>
        </a:p>
      </dsp:txBody>
      <dsp:txXfrm>
        <a:off x="9902996" y="4873317"/>
        <a:ext cx="2071629" cy="12127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F17AB-7AA4-493A-B2F3-6C5020134501}">
      <dsp:nvSpPr>
        <dsp:cNvPr id="0" name=""/>
        <dsp:cNvSpPr/>
      </dsp:nvSpPr>
      <dsp:spPr>
        <a:xfrm>
          <a:off x="0" y="0"/>
          <a:ext cx="4765069" cy="637508"/>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dirty="0"/>
            <a:t>Excel Básico e Avançado (ESESP) - (2013) </a:t>
          </a:r>
          <a:endParaRPr lang="en-US" sz="1300" kern="1200" dirty="0"/>
        </a:p>
      </dsp:txBody>
      <dsp:txXfrm>
        <a:off x="18672" y="18672"/>
        <a:ext cx="4002559" cy="600164"/>
      </dsp:txXfrm>
    </dsp:sp>
    <dsp:sp modelId="{E1548794-744E-49F4-98DD-8682B614B190}">
      <dsp:nvSpPr>
        <dsp:cNvPr id="0" name=""/>
        <dsp:cNvSpPr/>
      </dsp:nvSpPr>
      <dsp:spPr>
        <a:xfrm>
          <a:off x="355833" y="726051"/>
          <a:ext cx="4765069" cy="637508"/>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dirty="0"/>
            <a:t>Uso do EXCEL – Vanessa </a:t>
          </a:r>
          <a:r>
            <a:rPr lang="pt-BR" sz="1300" b="1" kern="1200" dirty="0" err="1"/>
            <a:t>Cesnik</a:t>
          </a:r>
          <a:r>
            <a:rPr lang="pt-BR" sz="1300" b="1" kern="1200" dirty="0"/>
            <a:t> - (2013)</a:t>
          </a:r>
          <a:endParaRPr lang="en-US" sz="1300" kern="1200" dirty="0"/>
        </a:p>
      </dsp:txBody>
      <dsp:txXfrm>
        <a:off x="374505" y="744723"/>
        <a:ext cx="3957511" cy="600164"/>
      </dsp:txXfrm>
    </dsp:sp>
    <dsp:sp modelId="{A78BB54F-9D4F-4D01-A754-0825782DB176}">
      <dsp:nvSpPr>
        <dsp:cNvPr id="0" name=""/>
        <dsp:cNvSpPr/>
      </dsp:nvSpPr>
      <dsp:spPr>
        <a:xfrm>
          <a:off x="711666" y="1452102"/>
          <a:ext cx="4765069" cy="637508"/>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dirty="0"/>
            <a:t>Projeto ID – Excel Básico (Atualizado)</a:t>
          </a:r>
          <a:endParaRPr lang="en-US" sz="1300" kern="1200" dirty="0"/>
        </a:p>
      </dsp:txBody>
      <dsp:txXfrm>
        <a:off x="730338" y="1470774"/>
        <a:ext cx="3957511" cy="600164"/>
      </dsp:txXfrm>
    </dsp:sp>
    <dsp:sp modelId="{CD37AB76-306A-488E-8BF1-EEA97C83A793}">
      <dsp:nvSpPr>
        <dsp:cNvPr id="0" name=""/>
        <dsp:cNvSpPr/>
      </dsp:nvSpPr>
      <dsp:spPr>
        <a:xfrm>
          <a:off x="1067499" y="2178154"/>
          <a:ext cx="4765069" cy="637508"/>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a:t>Ninja do Excel – (Atualizado)</a:t>
          </a:r>
          <a:endParaRPr lang="en-US" sz="1300" kern="1200"/>
        </a:p>
      </dsp:txBody>
      <dsp:txXfrm>
        <a:off x="1086171" y="2196826"/>
        <a:ext cx="3957511" cy="600164"/>
      </dsp:txXfrm>
    </dsp:sp>
    <dsp:sp modelId="{13859DE0-48EC-49B2-BB07-51A10C41BA5A}">
      <dsp:nvSpPr>
        <dsp:cNvPr id="0" name=""/>
        <dsp:cNvSpPr/>
      </dsp:nvSpPr>
      <dsp:spPr>
        <a:xfrm>
          <a:off x="1423332" y="2904205"/>
          <a:ext cx="4765069" cy="637508"/>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dirty="0"/>
            <a:t>Na folha de auxílio de atalhos do Curso, estão presentes os comandos e atalhos mais utilizados no Excel, de forma simples.</a:t>
          </a:r>
          <a:endParaRPr lang="en-US" sz="1300" kern="1200" dirty="0"/>
        </a:p>
      </dsp:txBody>
      <dsp:txXfrm>
        <a:off x="1442004" y="2922877"/>
        <a:ext cx="3957511" cy="600164"/>
      </dsp:txXfrm>
    </dsp:sp>
    <dsp:sp modelId="{BD928E7C-93A7-41DA-B183-FF834CF9C585}">
      <dsp:nvSpPr>
        <dsp:cNvPr id="0" name=""/>
        <dsp:cNvSpPr/>
      </dsp:nvSpPr>
      <dsp:spPr>
        <a:xfrm>
          <a:off x="4350689" y="465735"/>
          <a:ext cx="414380" cy="414380"/>
        </a:xfrm>
        <a:prstGeom prst="downArrow">
          <a:avLst>
            <a:gd name="adj1" fmla="val 55000"/>
            <a:gd name="adj2" fmla="val 45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443924" y="465735"/>
        <a:ext cx="227910" cy="311821"/>
      </dsp:txXfrm>
    </dsp:sp>
    <dsp:sp modelId="{27CC2885-F5BF-4AF9-85AC-DC025A74960E}">
      <dsp:nvSpPr>
        <dsp:cNvPr id="0" name=""/>
        <dsp:cNvSpPr/>
      </dsp:nvSpPr>
      <dsp:spPr>
        <a:xfrm>
          <a:off x="4706522" y="1191786"/>
          <a:ext cx="414380" cy="414380"/>
        </a:xfrm>
        <a:prstGeom prst="downArrow">
          <a:avLst>
            <a:gd name="adj1" fmla="val 55000"/>
            <a:gd name="adj2" fmla="val 45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799757" y="1191786"/>
        <a:ext cx="227910" cy="311821"/>
      </dsp:txXfrm>
    </dsp:sp>
    <dsp:sp modelId="{98FB2158-CA4A-4AE2-A101-0538C61A55B9}">
      <dsp:nvSpPr>
        <dsp:cNvPr id="0" name=""/>
        <dsp:cNvSpPr/>
      </dsp:nvSpPr>
      <dsp:spPr>
        <a:xfrm>
          <a:off x="5062355" y="1907212"/>
          <a:ext cx="414380" cy="414380"/>
        </a:xfrm>
        <a:prstGeom prst="downArrow">
          <a:avLst>
            <a:gd name="adj1" fmla="val 55000"/>
            <a:gd name="adj2" fmla="val 45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155590" y="1907212"/>
        <a:ext cx="227910" cy="311821"/>
      </dsp:txXfrm>
    </dsp:sp>
    <dsp:sp modelId="{E5AE1194-EBF0-425B-AEAF-E3D57B6C0144}">
      <dsp:nvSpPr>
        <dsp:cNvPr id="0" name=""/>
        <dsp:cNvSpPr/>
      </dsp:nvSpPr>
      <dsp:spPr>
        <a:xfrm>
          <a:off x="5418188" y="2640347"/>
          <a:ext cx="414380" cy="414380"/>
        </a:xfrm>
        <a:prstGeom prst="downArrow">
          <a:avLst>
            <a:gd name="adj1" fmla="val 55000"/>
            <a:gd name="adj2" fmla="val 45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511423" y="2640347"/>
        <a:ext cx="227910" cy="3118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2C90A-576C-4602-8326-9146A5914FAD}">
      <dsp:nvSpPr>
        <dsp:cNvPr id="0" name=""/>
        <dsp:cNvSpPr/>
      </dsp:nvSpPr>
      <dsp:spPr>
        <a:xfrm>
          <a:off x="0" y="5782"/>
          <a:ext cx="11660189" cy="1714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F2B976-167C-4803-A501-C055F6F2AE10}">
      <dsp:nvSpPr>
        <dsp:cNvPr id="0" name=""/>
        <dsp:cNvSpPr/>
      </dsp:nvSpPr>
      <dsp:spPr>
        <a:xfrm>
          <a:off x="518740" y="391622"/>
          <a:ext cx="944085" cy="9431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6CF53D-B8CB-40F1-8041-AA5707160829}">
      <dsp:nvSpPr>
        <dsp:cNvPr id="0" name=""/>
        <dsp:cNvSpPr/>
      </dsp:nvSpPr>
      <dsp:spPr>
        <a:xfrm>
          <a:off x="1981565" y="5782"/>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kern="1200" dirty="0"/>
        </a:p>
      </dsp:txBody>
      <dsp:txXfrm>
        <a:off x="1981565" y="5782"/>
        <a:ext cx="9521033" cy="1716519"/>
      </dsp:txXfrm>
    </dsp:sp>
    <dsp:sp modelId="{FEC88D6E-9464-43C7-899C-D3843753A442}">
      <dsp:nvSpPr>
        <dsp:cNvPr id="0" name=""/>
        <dsp:cNvSpPr/>
      </dsp:nvSpPr>
      <dsp:spPr>
        <a:xfrm>
          <a:off x="0" y="2103750"/>
          <a:ext cx="11660189" cy="1714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2DCA28-3798-4FED-BF07-7DE7DF08B6F3}">
      <dsp:nvSpPr>
        <dsp:cNvPr id="0" name=""/>
        <dsp:cNvSpPr/>
      </dsp:nvSpPr>
      <dsp:spPr>
        <a:xfrm>
          <a:off x="518740" y="2489590"/>
          <a:ext cx="944085" cy="9431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C7186E-D346-4533-BD59-EE70845F9DE9}">
      <dsp:nvSpPr>
        <dsp:cNvPr id="0" name=""/>
        <dsp:cNvSpPr/>
      </dsp:nvSpPr>
      <dsp:spPr>
        <a:xfrm>
          <a:off x="1981565" y="2103750"/>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kern="1200"/>
        </a:p>
      </dsp:txBody>
      <dsp:txXfrm>
        <a:off x="1981565" y="2103750"/>
        <a:ext cx="9521033" cy="1716519"/>
      </dsp:txXfrm>
    </dsp:sp>
    <dsp:sp modelId="{776A6E3E-F6A2-4F4E-B351-09E3937486F3}">
      <dsp:nvSpPr>
        <dsp:cNvPr id="0" name=""/>
        <dsp:cNvSpPr/>
      </dsp:nvSpPr>
      <dsp:spPr>
        <a:xfrm>
          <a:off x="0" y="4201719"/>
          <a:ext cx="11660189" cy="1714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A9B5F-0BC2-4689-914C-C8F0EE6EFAEA}">
      <dsp:nvSpPr>
        <dsp:cNvPr id="0" name=""/>
        <dsp:cNvSpPr/>
      </dsp:nvSpPr>
      <dsp:spPr>
        <a:xfrm>
          <a:off x="518740" y="4587558"/>
          <a:ext cx="944085" cy="9431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F37921-D61C-4006-AF5A-51514E7969C7}">
      <dsp:nvSpPr>
        <dsp:cNvPr id="0" name=""/>
        <dsp:cNvSpPr/>
      </dsp:nvSpPr>
      <dsp:spPr>
        <a:xfrm>
          <a:off x="1981565" y="4201719"/>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kern="1200"/>
        </a:p>
      </dsp:txBody>
      <dsp:txXfrm>
        <a:off x="1981565" y="4201719"/>
        <a:ext cx="9521033" cy="17165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210A3-D937-4EB2-84B8-8B2350079BE2}">
      <dsp:nvSpPr>
        <dsp:cNvPr id="0" name=""/>
        <dsp:cNvSpPr/>
      </dsp:nvSpPr>
      <dsp:spPr>
        <a:xfrm>
          <a:off x="0" y="21511"/>
          <a:ext cx="6692748" cy="2068560"/>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pt-BR" sz="2600" b="0" i="0" kern="1200"/>
            <a:t>Neste tutorial, iremos aprender como utilizar algumas das funções mais comuns do Excel para tratar datas e horas, como formatar datas, calcular diferenças entre datas e horas, e extrair informações de datas e horas..</a:t>
          </a:r>
          <a:endParaRPr lang="en-US" sz="2600" kern="1200"/>
        </a:p>
      </dsp:txBody>
      <dsp:txXfrm>
        <a:off x="100979" y="122490"/>
        <a:ext cx="6490790" cy="1866602"/>
      </dsp:txXfrm>
    </dsp:sp>
    <dsp:sp modelId="{94BAEB7F-4EFB-4BB9-B551-30154FFC9E86}">
      <dsp:nvSpPr>
        <dsp:cNvPr id="0" name=""/>
        <dsp:cNvSpPr/>
      </dsp:nvSpPr>
      <dsp:spPr>
        <a:xfrm>
          <a:off x="0" y="2164952"/>
          <a:ext cx="6692748" cy="2068560"/>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pt-BR" sz="2600" b="0" i="0" kern="1200"/>
            <a:t>O Excel é uma ferramenta muito utilizada para análise de dados e cálculos, e também é muito útil para o tratamento de datas e horas.</a:t>
          </a:r>
          <a:endParaRPr lang="en-US" sz="2600" kern="1200"/>
        </a:p>
      </dsp:txBody>
      <dsp:txXfrm>
        <a:off x="100979" y="2265931"/>
        <a:ext cx="6490790" cy="18666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A1E1D-A41B-4C91-8100-804F03BD81B2}">
      <dsp:nvSpPr>
        <dsp:cNvPr id="0" name=""/>
        <dsp:cNvSpPr/>
      </dsp:nvSpPr>
      <dsp:spPr>
        <a:xfrm>
          <a:off x="120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2D34309-1511-4704-97A3-86D92A26F1D4}">
      <dsp:nvSpPr>
        <dsp:cNvPr id="0" name=""/>
        <dsp:cNvSpPr/>
      </dsp:nvSpPr>
      <dsp:spPr>
        <a:xfrm>
          <a:off x="47280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pt-BR" sz="2600" b="0" i="0" kern="1200" dirty="0"/>
            <a:t>A formatação de datas e horas no Excel pode ser realizada de diversas formas, como por exemplo: </a:t>
          </a:r>
          <a:r>
            <a:rPr lang="pt-BR" sz="2600" b="0" i="0" kern="1200" dirty="0" err="1"/>
            <a:t>dd</a:t>
          </a:r>
          <a:r>
            <a:rPr lang="pt-BR" sz="2600" b="0" i="0" kern="1200" dirty="0"/>
            <a:t>/mm/</a:t>
          </a:r>
          <a:r>
            <a:rPr lang="pt-BR" sz="2600" b="0" i="0" kern="1200" dirty="0" err="1"/>
            <a:t>aaaa</a:t>
          </a:r>
          <a:r>
            <a:rPr lang="pt-BR" sz="2600" b="0" i="0" kern="1200" dirty="0"/>
            <a:t>, mm/</a:t>
          </a:r>
          <a:r>
            <a:rPr lang="pt-BR" sz="2600" b="0" i="0" kern="1200" dirty="0" err="1"/>
            <a:t>dd</a:t>
          </a:r>
          <a:r>
            <a:rPr lang="pt-BR" sz="2600" b="0" i="0" kern="1200" dirty="0"/>
            <a:t>/</a:t>
          </a:r>
          <a:r>
            <a:rPr lang="pt-BR" sz="2600" b="0" i="0" kern="1200" dirty="0" err="1"/>
            <a:t>aaaa</a:t>
          </a:r>
          <a:r>
            <a:rPr lang="pt-BR" sz="2600" b="0" i="0" kern="1200" dirty="0"/>
            <a:t>, </a:t>
          </a:r>
          <a:r>
            <a:rPr lang="pt-BR" sz="2600" b="0" i="0" kern="1200" dirty="0" err="1"/>
            <a:t>aaaa</a:t>
          </a:r>
          <a:r>
            <a:rPr lang="pt-BR" sz="2600" b="0" i="0" kern="1200" dirty="0"/>
            <a:t>-mm-</a:t>
          </a:r>
          <a:r>
            <a:rPr lang="pt-BR" sz="2600" b="0" i="0" kern="1200" dirty="0" err="1"/>
            <a:t>dd</a:t>
          </a:r>
          <a:r>
            <a:rPr lang="pt-BR" sz="2600" b="0" i="0" kern="1200" dirty="0"/>
            <a:t>, </a:t>
          </a:r>
          <a:r>
            <a:rPr lang="pt-BR" sz="2600" b="0" i="0" kern="1200" dirty="0" err="1"/>
            <a:t>hh:mm</a:t>
          </a:r>
          <a:r>
            <a:rPr lang="pt-BR" sz="2600" b="0" i="0" kern="1200" dirty="0"/>
            <a:t>, entre outras.</a:t>
          </a:r>
          <a:endParaRPr lang="en-US" sz="2600" kern="1200" dirty="0"/>
        </a:p>
      </dsp:txBody>
      <dsp:txXfrm>
        <a:off x="551747" y="726210"/>
        <a:ext cx="4086514" cy="2537310"/>
      </dsp:txXfrm>
    </dsp:sp>
    <dsp:sp modelId="{BF234C2A-8FE0-4E50-B47A-FEDAEC88D800}">
      <dsp:nvSpPr>
        <dsp:cNvPr id="0" name=""/>
        <dsp:cNvSpPr/>
      </dsp:nvSpPr>
      <dsp:spPr>
        <a:xfrm>
          <a:off x="518879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5B58774-B76F-4435-B4EE-CE898A24B64C}">
      <dsp:nvSpPr>
        <dsp:cNvPr id="0" name=""/>
        <dsp:cNvSpPr/>
      </dsp:nvSpPr>
      <dsp:spPr>
        <a:xfrm>
          <a:off x="566039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pt-BR" sz="2600" b="0" i="0" kern="1200" dirty="0"/>
            <a:t>Para formatar uma célula como data ou hora, basta selecionar a célula e escolher o formato desejado na barra de ferramentas.</a:t>
          </a:r>
          <a:endParaRPr lang="en-US" sz="2600" kern="1200" dirty="0"/>
        </a:p>
      </dsp:txBody>
      <dsp:txXfrm>
        <a:off x="5739337" y="726210"/>
        <a:ext cx="4086514" cy="2537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AEFC8-A150-4D3C-8848-B65424AA274C}">
      <dsp:nvSpPr>
        <dsp:cNvPr id="0" name=""/>
        <dsp:cNvSpPr/>
      </dsp:nvSpPr>
      <dsp:spPr>
        <a:xfrm>
          <a:off x="120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ED31BE0-39DB-4F84-9625-B13F73A7824F}">
      <dsp:nvSpPr>
        <dsp:cNvPr id="0" name=""/>
        <dsp:cNvSpPr/>
      </dsp:nvSpPr>
      <dsp:spPr>
        <a:xfrm>
          <a:off x="47280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pt-BR" sz="3000" b="0" i="0" kern="1200" dirty="0"/>
            <a:t>As funções de cálculo de datas são muito úteis para calcular diferenças entre datas e extrair informações de datas, como dia, mês e ano.</a:t>
          </a:r>
          <a:endParaRPr lang="en-US" sz="3000" kern="1200" dirty="0"/>
        </a:p>
      </dsp:txBody>
      <dsp:txXfrm>
        <a:off x="551747" y="726210"/>
        <a:ext cx="4086514" cy="2537310"/>
      </dsp:txXfrm>
    </dsp:sp>
    <dsp:sp modelId="{4946046B-A95E-4B8B-8DE0-E5E85DA90CA3}">
      <dsp:nvSpPr>
        <dsp:cNvPr id="0" name=""/>
        <dsp:cNvSpPr/>
      </dsp:nvSpPr>
      <dsp:spPr>
        <a:xfrm>
          <a:off x="518879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B728071-D12A-43A6-8A61-DBBCE44A8F82}">
      <dsp:nvSpPr>
        <dsp:cNvPr id="0" name=""/>
        <dsp:cNvSpPr/>
      </dsp:nvSpPr>
      <dsp:spPr>
        <a:xfrm>
          <a:off x="566039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pt-BR" sz="3000" b="0" i="0" kern="1200" dirty="0"/>
            <a:t>Algumas das funções mais comuns são: DATEDIF, DIATRABALHOTOTAL, DIAS360, entre outras.</a:t>
          </a:r>
          <a:endParaRPr lang="en-US" sz="3000" kern="1200" dirty="0"/>
        </a:p>
      </dsp:txBody>
      <dsp:txXfrm>
        <a:off x="5739337" y="726210"/>
        <a:ext cx="4086514" cy="2537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39F15-6651-46AE-A601-A072D9293862}">
      <dsp:nvSpPr>
        <dsp:cNvPr id="0" name=""/>
        <dsp:cNvSpPr/>
      </dsp:nvSpPr>
      <dsp:spPr>
        <a:xfrm>
          <a:off x="0" y="12197"/>
          <a:ext cx="6692748" cy="1358369"/>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As funções de cálculo de datas são muito úteis para calcular diferenças entre datas e extrair informações de datas, como dia, mês e ano.</a:t>
          </a:r>
          <a:endParaRPr lang="en-US" sz="2700" kern="1200"/>
        </a:p>
      </dsp:txBody>
      <dsp:txXfrm>
        <a:off x="66310" y="78507"/>
        <a:ext cx="6560128" cy="1225749"/>
      </dsp:txXfrm>
    </dsp:sp>
    <dsp:sp modelId="{023B8212-A23E-4EE7-9D91-2281DC97EB6D}">
      <dsp:nvSpPr>
        <dsp:cNvPr id="0" name=""/>
        <dsp:cNvSpPr/>
      </dsp:nvSpPr>
      <dsp:spPr>
        <a:xfrm>
          <a:off x="0" y="1448327"/>
          <a:ext cx="6692748" cy="1358369"/>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Algumas das funções mais comuns são: DATEDIF, DIATRABALHOTOTAL, DIAS360, entre outras.</a:t>
          </a:r>
          <a:endParaRPr lang="en-US" sz="2700" kern="1200"/>
        </a:p>
      </dsp:txBody>
      <dsp:txXfrm>
        <a:off x="66310" y="1514637"/>
        <a:ext cx="6560128" cy="1225749"/>
      </dsp:txXfrm>
    </dsp:sp>
    <dsp:sp modelId="{C4DB33E5-3D0C-4F57-8505-37E8D8E08100}">
      <dsp:nvSpPr>
        <dsp:cNvPr id="0" name=""/>
        <dsp:cNvSpPr/>
      </dsp:nvSpPr>
      <dsp:spPr>
        <a:xfrm>
          <a:off x="0" y="2884457"/>
          <a:ext cx="6692748" cy="1358369"/>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dirty="0"/>
            <a:t>Exemplo: =DATEDIF(A1;B1;"d") irá calcular a diferença em dias entre as datas das células A1 e B1.</a:t>
          </a:r>
          <a:endParaRPr lang="en-US" sz="2700" kern="1200" dirty="0"/>
        </a:p>
      </dsp:txBody>
      <dsp:txXfrm>
        <a:off x="66310" y="2950767"/>
        <a:ext cx="6560128" cy="12257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8CC84-AB60-4D71-B07C-659703DE5C42}">
      <dsp:nvSpPr>
        <dsp:cNvPr id="0" name=""/>
        <dsp:cNvSpPr/>
      </dsp:nvSpPr>
      <dsp:spPr>
        <a:xfrm>
          <a:off x="0" y="247232"/>
          <a:ext cx="6692748" cy="1207439"/>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a:t>As funções de cálculo de horas são muito úteis para calcular diferenças entre horas e extrair informações de horas, como hora, minuto e segundo.</a:t>
          </a:r>
          <a:endParaRPr lang="en-US" sz="2400" kern="1200"/>
        </a:p>
      </dsp:txBody>
      <dsp:txXfrm>
        <a:off x="58942" y="306174"/>
        <a:ext cx="6574864" cy="1089555"/>
      </dsp:txXfrm>
    </dsp:sp>
    <dsp:sp modelId="{E7D08AE3-93A9-4206-AD1C-B7DB853B0120}">
      <dsp:nvSpPr>
        <dsp:cNvPr id="0" name=""/>
        <dsp:cNvSpPr/>
      </dsp:nvSpPr>
      <dsp:spPr>
        <a:xfrm>
          <a:off x="0" y="1523792"/>
          <a:ext cx="6692748" cy="1207439"/>
        </a:xfrm>
        <a:prstGeom prst="roundRect">
          <a:avLst/>
        </a:prstGeom>
        <a:gradFill rotWithShape="0">
          <a:gsLst>
            <a:gs pos="0">
              <a:schemeClr val="accent5">
                <a:hueOff val="-1654278"/>
                <a:satOff val="-8885"/>
                <a:lumOff val="3039"/>
                <a:alphaOff val="0"/>
                <a:tint val="94000"/>
                <a:satMod val="105000"/>
                <a:lumMod val="102000"/>
              </a:schemeClr>
            </a:gs>
            <a:gs pos="100000">
              <a:schemeClr val="accent5">
                <a:hueOff val="-1654278"/>
                <a:satOff val="-8885"/>
                <a:lumOff val="303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dirty="0"/>
            <a:t>Algumas das funções mais comuns são: SOMA, HORA, MINUTO, SEGUNDO, entre outras.</a:t>
          </a:r>
          <a:endParaRPr lang="en-US" sz="2400" kern="1200" dirty="0"/>
        </a:p>
      </dsp:txBody>
      <dsp:txXfrm>
        <a:off x="58942" y="1582734"/>
        <a:ext cx="6574864" cy="1089555"/>
      </dsp:txXfrm>
    </dsp:sp>
    <dsp:sp modelId="{54102A1E-96B7-4A10-B9C7-CB00B65B5EE0}">
      <dsp:nvSpPr>
        <dsp:cNvPr id="0" name=""/>
        <dsp:cNvSpPr/>
      </dsp:nvSpPr>
      <dsp:spPr>
        <a:xfrm>
          <a:off x="0" y="2800352"/>
          <a:ext cx="6692748" cy="1207439"/>
        </a:xfrm>
        <a:prstGeom prst="round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a:t>Exemplo: =SOMA(A1:B1) irá somar as horas das células A1 e B1.</a:t>
          </a:r>
          <a:endParaRPr lang="en-US" sz="2400" kern="1200"/>
        </a:p>
      </dsp:txBody>
      <dsp:txXfrm>
        <a:off x="58942" y="2859294"/>
        <a:ext cx="6574864" cy="108955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3FE42E8-8B57-452D-A122-4DCE9AC771EF}" type="datetime1">
              <a:rPr lang="en-US" smtClean="0"/>
              <a:t>3/6/2023</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6502325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5115259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4939617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71720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8543467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3/6/2023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9523626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3/6/2023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606167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3/6/2023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4402554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3/6/2023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931200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3/6/2023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236390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FE42E8-8B57-452D-A122-4DCE9AC771EF}" type="datetime1">
              <a:rPr lang="en-US" smtClean="0"/>
              <a:t>3/6/2023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066608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9245775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3FE42E8-8B57-452D-A122-4DCE9AC771EF}" type="datetime1">
              <a:rPr lang="en-US" smtClean="0"/>
              <a:t>3/6/2023</a:t>
            </a:fld>
            <a:endParaRPr lang="en-US"/>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1490517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3FE42E8-8B57-452D-A122-4DCE9AC771EF}" type="datetime1">
              <a:rPr lang="en-US" smtClean="0"/>
              <a:t>3/6/2023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331785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E42E8-8B57-452D-A122-4DCE9AC771EF}" type="datetime1">
              <a:rPr lang="en-US" smtClean="0"/>
              <a:t>3/6/2023</a:t>
            </a:fld>
            <a:endParaRPr lang="en-US"/>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73212155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7182000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3/6/2023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597531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FE42E8-8B57-452D-A122-4DCE9AC771EF}" type="datetime1">
              <a:rPr lang="en-US" smtClean="0"/>
              <a:t>3/6/2023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E28480-1C08-4458-AD97-0283E6FFD09D}" type="slidenum">
              <a:rPr lang="en-US" smtClean="0"/>
              <a:pPr/>
              <a:t>‹nº›</a:t>
            </a:fld>
            <a:endParaRPr lang="en-US"/>
          </a:p>
        </p:txBody>
      </p:sp>
    </p:spTree>
    <p:extLst>
      <p:ext uri="{BB962C8B-B14F-4D97-AF65-F5344CB8AC3E}">
        <p14:creationId xmlns:p14="http://schemas.microsoft.com/office/powerpoint/2010/main" val="3827510370"/>
      </p:ext>
    </p:extLst>
  </p:cSld>
  <p:clrMap bg1="dk1" tx1="lt1" bg2="dk2" tx2="lt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 id="2147484206" r:id="rId12"/>
    <p:sldLayoutId id="2147484207" r:id="rId13"/>
    <p:sldLayoutId id="2147484208" r:id="rId14"/>
    <p:sldLayoutId id="2147484209" r:id="rId15"/>
    <p:sldLayoutId id="2147484210" r:id="rId16"/>
    <p:sldLayoutId id="214748421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chat.openai.com/auth/login" TargetMode="External"/><Relationship Id="rId1" Type="http://schemas.openxmlformats.org/officeDocument/2006/relationships/slideLayout" Target="../slideLayouts/slideLayout2.xml"/><Relationship Id="rId4" Type="http://schemas.openxmlformats.org/officeDocument/2006/relationships/image" Target="../media/image50.sv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3.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1.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2.png"/><Relationship Id="rId7" Type="http://schemas.openxmlformats.org/officeDocument/2006/relationships/diagramColors" Target="../diagrams/colors1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1.jpeg"/><Relationship Id="rId7" Type="http://schemas.openxmlformats.org/officeDocument/2006/relationships/diagramColors" Target="../diagrams/colors15.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9.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1.jpeg"/><Relationship Id="rId7" Type="http://schemas.openxmlformats.org/officeDocument/2006/relationships/diagramColors" Target="../diagrams/colors17.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1.jpeg"/><Relationship Id="rId7" Type="http://schemas.openxmlformats.org/officeDocument/2006/relationships/diagramColors" Target="../diagrams/colors18.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4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image" Target="../media/image1.jpeg"/><Relationship Id="rId7" Type="http://schemas.openxmlformats.org/officeDocument/2006/relationships/diagramColors" Target="../diagrams/colors19.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19.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4.xml.rels><?xml version="1.0" encoding="UTF-8" standalone="yes"?>
<Relationships xmlns="http://schemas.openxmlformats.org/package/2006/relationships"><Relationship Id="rId8" Type="http://schemas.microsoft.com/office/2007/relationships/diagramDrawing" Target="../diagrams/drawing21.xml"/><Relationship Id="rId3" Type="http://schemas.openxmlformats.org/officeDocument/2006/relationships/image" Target="../media/image1.jpeg"/><Relationship Id="rId7" Type="http://schemas.openxmlformats.org/officeDocument/2006/relationships/diagramColors" Target="../diagrams/colors21.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diagramQuickStyle" Target="../diagrams/quickStyle21.xml"/><Relationship Id="rId5" Type="http://schemas.openxmlformats.org/officeDocument/2006/relationships/diagramLayout" Target="../diagrams/layout21.xml"/><Relationship Id="rId4" Type="http://schemas.openxmlformats.org/officeDocument/2006/relationships/diagramData" Target="../diagrams/data21.xml"/></Relationships>
</file>

<file path=ppt/slides/_rels/slide45.xml.rels><?xml version="1.0" encoding="UTF-8" standalone="yes"?>
<Relationships xmlns="http://schemas.openxmlformats.org/package/2006/relationships"><Relationship Id="rId8" Type="http://schemas.microsoft.com/office/2007/relationships/diagramDrawing" Target="../diagrams/drawing22.xml"/><Relationship Id="rId3" Type="http://schemas.openxmlformats.org/officeDocument/2006/relationships/image" Target="../media/image1.jpeg"/><Relationship Id="rId7" Type="http://schemas.openxmlformats.org/officeDocument/2006/relationships/diagramColors" Target="../diagrams/colors22.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diagramQuickStyle" Target="../diagrams/quickStyle22.xml"/><Relationship Id="rId5" Type="http://schemas.openxmlformats.org/officeDocument/2006/relationships/diagramLayout" Target="../diagrams/layout22.xml"/><Relationship Id="rId4" Type="http://schemas.openxmlformats.org/officeDocument/2006/relationships/diagramData" Target="../diagrams/data22.xml"/></Relationships>
</file>

<file path=ppt/slides/_rels/slide46.xml.rels><?xml version="1.0" encoding="UTF-8" standalone="yes"?>
<Relationships xmlns="http://schemas.openxmlformats.org/package/2006/relationships"><Relationship Id="rId8" Type="http://schemas.microsoft.com/office/2007/relationships/diagramDrawing" Target="../diagrams/drawing23.xml"/><Relationship Id="rId3" Type="http://schemas.openxmlformats.org/officeDocument/2006/relationships/image" Target="../media/image1.jpeg"/><Relationship Id="rId7" Type="http://schemas.openxmlformats.org/officeDocument/2006/relationships/diagramColors" Target="../diagrams/colors23.xml"/><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diagramQuickStyle" Target="../diagrams/quickStyle23.xml"/><Relationship Id="rId5" Type="http://schemas.openxmlformats.org/officeDocument/2006/relationships/diagramLayout" Target="../diagrams/layout23.xml"/><Relationship Id="rId4" Type="http://schemas.openxmlformats.org/officeDocument/2006/relationships/diagramData" Target="../diagrams/data2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0.pn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5088905" y="831968"/>
            <a:ext cx="6139431" cy="2396681"/>
          </a:xfrm>
        </p:spPr>
        <p:txBody>
          <a:bodyPr>
            <a:normAutofit/>
          </a:bodyPr>
          <a:lstStyle/>
          <a:p>
            <a:r>
              <a:rPr lang="pt-BR" dirty="0"/>
              <a:t>Curso Excel Intermediário</a:t>
            </a:r>
          </a:p>
        </p:txBody>
      </p:sp>
      <p:sp>
        <p:nvSpPr>
          <p:cNvPr id="3" name="Subtítulo 2">
            <a:extLst>
              <a:ext uri="{FF2B5EF4-FFF2-40B4-BE49-F238E27FC236}">
                <a16:creationId xmlns:a16="http://schemas.microsoft.com/office/drawing/2014/main" id="{DBE8D15C-B70E-DEB2-F14D-2BE647D2951F}"/>
              </a:ext>
            </a:extLst>
          </p:cNvPr>
          <p:cNvSpPr>
            <a:spLocks noGrp="1"/>
          </p:cNvSpPr>
          <p:nvPr>
            <p:ph type="subTitle" idx="1"/>
          </p:nvPr>
        </p:nvSpPr>
        <p:spPr>
          <a:xfrm>
            <a:off x="5128785" y="3500438"/>
            <a:ext cx="6175347" cy="2052720"/>
          </a:xfrm>
        </p:spPr>
        <p:txBody>
          <a:bodyPr>
            <a:normAutofit/>
          </a:bodyPr>
          <a:lstStyle/>
          <a:p>
            <a:r>
              <a:rPr lang="pt-BR" dirty="0"/>
              <a:t>Professor: Vitor Kaviski</a:t>
            </a:r>
          </a:p>
          <a:p>
            <a:r>
              <a:rPr lang="pt-BR" dirty="0"/>
              <a:t>Data: Curso Atualizado 2023</a:t>
            </a:r>
          </a:p>
        </p:txBody>
      </p:sp>
      <p:pic>
        <p:nvPicPr>
          <p:cNvPr id="8" name="Imagem 7" descr="Logotipo, nome da empresa&#10;&#10;Descrição gerada automaticamente">
            <a:extLst>
              <a:ext uri="{FF2B5EF4-FFF2-40B4-BE49-F238E27FC236}">
                <a16:creationId xmlns:a16="http://schemas.microsoft.com/office/drawing/2014/main" id="{4C42A9FE-F72A-DEF8-6E60-925ADF7F8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6388" y="6123709"/>
            <a:ext cx="597279" cy="597279"/>
          </a:xfrm>
          <a:prstGeom prst="rect">
            <a:avLst/>
          </a:prstGeom>
        </p:spPr>
      </p:pic>
      <p:pic>
        <p:nvPicPr>
          <p:cNvPr id="6" name="Gráfico 5">
            <a:extLst>
              <a:ext uri="{FF2B5EF4-FFF2-40B4-BE49-F238E27FC236}">
                <a16:creationId xmlns:a16="http://schemas.microsoft.com/office/drawing/2014/main" id="{062F6DA6-8F83-5F05-2F34-9CE97BD611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4978" y="1751261"/>
            <a:ext cx="3186399" cy="3207694"/>
          </a:xfrm>
          <a:prstGeom prst="rect">
            <a:avLst/>
          </a:prstGeom>
        </p:spPr>
      </p:pic>
      <p:pic>
        <p:nvPicPr>
          <p:cNvPr id="30" name="Imagem 29" descr="Ícone&#10;&#10;Descrição gerada automaticamente">
            <a:extLst>
              <a:ext uri="{FF2B5EF4-FFF2-40B4-BE49-F238E27FC236}">
                <a16:creationId xmlns:a16="http://schemas.microsoft.com/office/drawing/2014/main" id="{F05A57C8-9210-2E65-7114-D64F719652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8593" y="6096736"/>
            <a:ext cx="651223" cy="651223"/>
          </a:xfrm>
          <a:prstGeom prst="rect">
            <a:avLst/>
          </a:prstGeom>
        </p:spPr>
      </p:pic>
    </p:spTree>
    <p:extLst>
      <p:ext uri="{BB962C8B-B14F-4D97-AF65-F5344CB8AC3E}">
        <p14:creationId xmlns:p14="http://schemas.microsoft.com/office/powerpoint/2010/main" val="484376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err="1"/>
              <a:t>XLSx</a:t>
            </a:r>
            <a:r>
              <a:rPr lang="pt-BR" dirty="0"/>
              <a:t> - Excel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lnSpc>
                <a:spcPct val="110000"/>
              </a:lnSpc>
              <a:buNone/>
            </a:pPr>
            <a:r>
              <a:rPr lang="pt-BR" dirty="0"/>
              <a:t>Este é o formato padrão para o Excel desde 2007 e é compatível com versões mais recentes do software. Ele usa o formato de arquivo XML (</a:t>
            </a:r>
            <a:r>
              <a:rPr lang="pt-BR" dirty="0" err="1"/>
              <a:t>eXtensible</a:t>
            </a:r>
            <a:r>
              <a:rPr lang="pt-BR" dirty="0"/>
              <a:t> Markup </a:t>
            </a:r>
            <a:r>
              <a:rPr lang="pt-BR" dirty="0" err="1"/>
              <a:t>Language</a:t>
            </a:r>
            <a:r>
              <a:rPr lang="pt-BR" dirty="0"/>
              <a:t>) e permite salvar planilhas com mais de 1 milhão de linhas e 16.000 colunas. Além disso, ele oferece recursos adicionais, como proteção de planilhas e formatação condicional.</a:t>
            </a:r>
          </a:p>
        </p:txBody>
      </p:sp>
      <p:pic>
        <p:nvPicPr>
          <p:cNvPr id="8" name="Imagem 7" descr="Ícone&#10;&#10;Descrição gerada automaticamente">
            <a:extLst>
              <a:ext uri="{FF2B5EF4-FFF2-40B4-BE49-F238E27FC236}">
                <a16:creationId xmlns:a16="http://schemas.microsoft.com/office/drawing/2014/main" id="{E65D4D38-88FC-759B-07BD-F4A086B14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606050F6-09F3-572B-A262-891FAD3181FF}"/>
              </a:ext>
            </a:extLst>
          </p:cNvPr>
          <p:cNvPicPr>
            <a:picLocks noChangeAspect="1"/>
          </p:cNvPicPr>
          <p:nvPr/>
        </p:nvPicPr>
        <p:blipFill>
          <a:blip r:embed="rId4"/>
          <a:stretch>
            <a:fillRect/>
          </a:stretch>
        </p:blipFill>
        <p:spPr>
          <a:xfrm>
            <a:off x="1141410" y="4568466"/>
            <a:ext cx="3494597" cy="76881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63767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a:t>XLSB - Excel </a:t>
            </a:r>
            <a:r>
              <a:rPr lang="pt-BR" err="1"/>
              <a:t>Binary</a:t>
            </a:r>
            <a:r>
              <a:rPr lang="pt-BR"/>
              <a:t> </a:t>
            </a:r>
            <a:r>
              <a:rPr lang="pt-BR" err="1"/>
              <a:t>Workbook</a:t>
            </a:r>
            <a:endParaRPr lang="pt-BR"/>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Formato binário do Excel que é mais eficiente em termos de armazenamento e velocidade de processamento do que o XLSX. Ele é útil para planilhas muito grandes ou complexas que exigem desempenho máximo. No entanto, ele não é compatível com outras versões do Excel ou com outros programas.</a:t>
            </a:r>
          </a:p>
        </p:txBody>
      </p:sp>
      <p:pic>
        <p:nvPicPr>
          <p:cNvPr id="8" name="Imagem 7" descr="Ícone&#10;&#10;Descrição gerada automaticamente">
            <a:extLst>
              <a:ext uri="{FF2B5EF4-FFF2-40B4-BE49-F238E27FC236}">
                <a16:creationId xmlns:a16="http://schemas.microsoft.com/office/drawing/2014/main" id="{00653220-2607-9003-8692-46F7BC2C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4D0CD214-A9C4-F0C4-FB65-66415F7339A6}"/>
              </a:ext>
            </a:extLst>
          </p:cNvPr>
          <p:cNvPicPr>
            <a:picLocks noChangeAspect="1"/>
          </p:cNvPicPr>
          <p:nvPr/>
        </p:nvPicPr>
        <p:blipFill>
          <a:blip r:embed="rId4"/>
          <a:stretch>
            <a:fillRect/>
          </a:stretch>
        </p:blipFill>
        <p:spPr>
          <a:xfrm>
            <a:off x="1141410" y="4444164"/>
            <a:ext cx="3494597" cy="101741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502208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XLSM - Excel </a:t>
            </a:r>
            <a:r>
              <a:rPr lang="pt-BR" dirty="0" err="1"/>
              <a:t>Macro-Enabled</a:t>
            </a:r>
            <a:r>
              <a:rPr lang="pt-BR" dirty="0"/>
              <a:t>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545050"/>
            <a:ext cx="6012832" cy="3541714"/>
          </a:xfrm>
        </p:spPr>
        <p:txBody>
          <a:bodyPr>
            <a:normAutofit/>
          </a:bodyPr>
          <a:lstStyle/>
          <a:p>
            <a:pPr marL="0" indent="0">
              <a:buNone/>
            </a:pPr>
            <a:r>
              <a:rPr lang="pt-BR" dirty="0"/>
              <a:t>Este é o formato do Excel para planilhas que contêm macro, ou seja, códigos VBA (Visual Basic for </a:t>
            </a:r>
            <a:r>
              <a:rPr lang="pt-BR" dirty="0" err="1"/>
              <a:t>Applications</a:t>
            </a:r>
            <a:r>
              <a:rPr lang="pt-BR" dirty="0"/>
              <a:t>) que automatizam tarefas repetitivas. Este formato é semelhante ao XLSX, mas permite salvar macros junto com a planilha.</a:t>
            </a:r>
          </a:p>
        </p:txBody>
      </p:sp>
      <p:pic>
        <p:nvPicPr>
          <p:cNvPr id="8" name="Imagem 7" descr="Ícone&#10;&#10;Descrição gerada automaticamente">
            <a:extLst>
              <a:ext uri="{FF2B5EF4-FFF2-40B4-BE49-F238E27FC236}">
                <a16:creationId xmlns:a16="http://schemas.microsoft.com/office/drawing/2014/main" id="{8FB719BB-FC0D-D0CB-D61A-F1FF6C47F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FA936847-279E-746C-3AD1-F99CE3587258}"/>
              </a:ext>
            </a:extLst>
          </p:cNvPr>
          <p:cNvPicPr>
            <a:picLocks noChangeAspect="1"/>
          </p:cNvPicPr>
          <p:nvPr/>
        </p:nvPicPr>
        <p:blipFill>
          <a:blip r:embed="rId4"/>
          <a:stretch>
            <a:fillRect/>
          </a:stretch>
        </p:blipFill>
        <p:spPr>
          <a:xfrm>
            <a:off x="1141410" y="4580385"/>
            <a:ext cx="3494597" cy="74497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86590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a:xfrm>
            <a:off x="1141413" y="618518"/>
            <a:ext cx="9905998" cy="1478570"/>
          </a:xfrm>
        </p:spPr>
        <p:txBody>
          <a:bodyPr>
            <a:normAutofit/>
          </a:bodyPr>
          <a:lstStyle/>
          <a:p>
            <a:r>
              <a:rPr lang="pt-BR"/>
              <a:t>CSV - Valores separados por vírgulas</a:t>
            </a:r>
          </a:p>
        </p:txBody>
      </p:sp>
      <p:pic>
        <p:nvPicPr>
          <p:cNvPr id="6" name="Imagem 5" descr="Ícone&#10;&#10;Descrição gerada automaticamente">
            <a:extLst>
              <a:ext uri="{FF2B5EF4-FFF2-40B4-BE49-F238E27FC236}">
                <a16:creationId xmlns:a16="http://schemas.microsoft.com/office/drawing/2014/main" id="{B62E5368-A8B0-844B-73C1-961FBB6FB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E7466495-5038-B5B3-4CD0-58CEAF5A0D92}"/>
              </a:ext>
            </a:extLst>
          </p:cNvPr>
          <p:cNvPicPr>
            <a:picLocks noChangeAspect="1"/>
          </p:cNvPicPr>
          <p:nvPr/>
        </p:nvPicPr>
        <p:blipFill>
          <a:blip r:embed="rId4"/>
          <a:stretch>
            <a:fillRect/>
          </a:stretch>
        </p:blipFill>
        <p:spPr>
          <a:xfrm>
            <a:off x="1141410" y="4584301"/>
            <a:ext cx="3494597" cy="73714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092902"/>
            <a:ext cx="6012832" cy="3541714"/>
          </a:xfrm>
        </p:spPr>
        <p:txBody>
          <a:bodyPr>
            <a:normAutofit/>
          </a:bodyPr>
          <a:lstStyle/>
          <a:p>
            <a:pPr marL="0" indent="0">
              <a:buNone/>
            </a:pPr>
            <a:r>
              <a:rPr lang="pt-BR" sz="2200" dirty="0"/>
              <a:t>Este não é um formato do Excel, mas é um formato de arquivo simples que pode ser importado ou exportado pelo software. Ele consiste em uma série de valores separados por vírgulas que são usados para representar dados em uma tabela. Ele é amplamente utilizado por outros programas de software e é uma opção popular para compartilhar dados entre diferentes sistemas.</a:t>
            </a:r>
          </a:p>
        </p:txBody>
      </p:sp>
    </p:spTree>
    <p:extLst>
      <p:ext uri="{BB962C8B-B14F-4D97-AF65-F5344CB8AC3E}">
        <p14:creationId xmlns:p14="http://schemas.microsoft.com/office/powerpoint/2010/main" val="3713076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ço Reservado para Conteúdo 2">
            <a:extLst>
              <a:ext uri="{FF2B5EF4-FFF2-40B4-BE49-F238E27FC236}">
                <a16:creationId xmlns:a16="http://schemas.microsoft.com/office/drawing/2014/main" id="{7B98551B-6631-8156-5BAD-D8C502E00F5C}"/>
              </a:ext>
            </a:extLst>
          </p:cNvPr>
          <p:cNvGraphicFramePr>
            <a:graphicFrameLocks noGrp="1"/>
          </p:cNvGraphicFramePr>
          <p:nvPr>
            <p:ph idx="1"/>
            <p:extLst>
              <p:ext uri="{D42A27DB-BD31-4B8C-83A1-F6EECF244321}">
                <p14:modId xmlns:p14="http://schemas.microsoft.com/office/powerpoint/2010/main" val="3939161663"/>
              </p:ext>
            </p:extLst>
          </p:nvPr>
        </p:nvGraphicFramePr>
        <p:xfrm>
          <a:off x="265905" y="466989"/>
          <a:ext cx="11660189" cy="5924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955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fontScale="90000"/>
          </a:bodyPr>
          <a:lstStyle/>
          <a:p>
            <a:pPr algn="ctr"/>
            <a:r>
              <a:rPr lang="pt-BR" dirty="0">
                <a:solidFill>
                  <a:srgbClr val="FFFFFF"/>
                </a:solidFill>
              </a:rPr>
              <a:t>uso da IA E O VALOR DA PESQUISA</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362072378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Ícone&#10;&#10;Descrição gerada automaticamente">
            <a:extLst>
              <a:ext uri="{FF2B5EF4-FFF2-40B4-BE49-F238E27FC236}">
                <a16:creationId xmlns:a16="http://schemas.microsoft.com/office/drawing/2014/main" id="{1F9F80BC-4A2E-501C-4F2B-E482F78C4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616" y="1339781"/>
            <a:ext cx="3604031" cy="388465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4632569" y="1380602"/>
            <a:ext cx="6750429" cy="4764043"/>
          </a:xfrm>
        </p:spPr>
        <p:txBody>
          <a:bodyPr>
            <a:normAutofit/>
          </a:bodyPr>
          <a:lstStyle/>
          <a:p>
            <a:pPr marL="0" indent="0" algn="just">
              <a:lnSpc>
                <a:spcPct val="110000"/>
              </a:lnSpc>
              <a:buNone/>
            </a:pPr>
            <a:r>
              <a:rPr lang="pt-BR" sz="1300" b="1" dirty="0"/>
              <a:t>Assistentes virtuais baseados em IA, como o </a:t>
            </a:r>
            <a:r>
              <a:rPr lang="pt-BR" sz="1300" b="1" dirty="0" err="1"/>
              <a:t>ChatGPT</a:t>
            </a:r>
            <a:r>
              <a:rPr lang="pt-BR" sz="1300" b="1" dirty="0"/>
              <a:t>, podem responder a perguntas específicas sobre o Excel e fornecer informações precisas e úteis para solucionar problemas.</a:t>
            </a:r>
          </a:p>
          <a:p>
            <a:pPr algn="just">
              <a:lnSpc>
                <a:spcPct val="110000"/>
              </a:lnSpc>
            </a:pPr>
            <a:r>
              <a:rPr lang="pt-BR" sz="1300" b="1" dirty="0"/>
              <a:t>Análise de dados: a IA pode ajudar a analisar grandes quantidades de dados no Excel, permitindo aos usuários encontrar padrões e tendências que podem ser difíceis de detectar manualmente.</a:t>
            </a:r>
          </a:p>
          <a:p>
            <a:pPr algn="just">
              <a:lnSpc>
                <a:spcPct val="110000"/>
              </a:lnSpc>
            </a:pPr>
            <a:r>
              <a:rPr lang="pt-BR" sz="1300" b="1" dirty="0"/>
              <a:t>Classificação de dados: a IA pode ser usada para classificar automaticamente dados no Excel em categorias, tornando mais fácil para os usuários realizarem análises e tomar decisões.</a:t>
            </a:r>
          </a:p>
          <a:p>
            <a:pPr algn="just">
              <a:lnSpc>
                <a:spcPct val="110000"/>
              </a:lnSpc>
            </a:pPr>
            <a:r>
              <a:rPr lang="pt-BR" sz="1300" b="1" dirty="0"/>
              <a:t>Otimização de planilhas: a IA pode ser usada para otimizar planilhas do Excel, tornando-as mais eficientes e fáceis de usar.</a:t>
            </a:r>
          </a:p>
          <a:p>
            <a:pPr marL="0" indent="0" algn="just">
              <a:lnSpc>
                <a:spcPct val="110000"/>
              </a:lnSpc>
              <a:buNone/>
            </a:pPr>
            <a:r>
              <a:rPr lang="pt-BR" sz="1300" b="1" dirty="0"/>
              <a:t>No geral, a IA pode ser uma ferramenta valiosa para ajudar os usuários a obter respostas e soluções para seus problemas no Excel de forma rápida e precisa</a:t>
            </a:r>
          </a:p>
          <a:p>
            <a:pPr marL="0" indent="0" algn="just">
              <a:lnSpc>
                <a:spcPct val="110000"/>
              </a:lnSpc>
              <a:buNone/>
            </a:pPr>
            <a:r>
              <a:rPr lang="pt-BR" sz="1300" b="1" dirty="0"/>
              <a:t>Saiba que ter dúvidas é natural, tanto aqui como em sua vida no geral o correto é não ter vergonha de perguntar o que não souber e sempre procurar aprender coisas novas.</a:t>
            </a:r>
          </a:p>
        </p:txBody>
      </p:sp>
    </p:spTree>
    <p:extLst>
      <p:ext uri="{BB962C8B-B14F-4D97-AF65-F5344CB8AC3E}">
        <p14:creationId xmlns:p14="http://schemas.microsoft.com/office/powerpoint/2010/main" val="2864336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1">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3"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019015" y="1093787"/>
            <a:ext cx="3059969" cy="4697413"/>
          </a:xfrm>
        </p:spPr>
        <p:txBody>
          <a:bodyPr>
            <a:normAutofit/>
          </a:bodyPr>
          <a:lstStyle/>
          <a:p>
            <a:r>
              <a:rPr lang="pt-BR" sz="2800" b="1">
                <a:latin typeface="Arial Black" panose="020B0A04020102020204" pitchFamily="34" charset="0"/>
              </a:rPr>
              <a:t>Breve Introdução ao uso do CHATGPT</a:t>
            </a:r>
            <a:endParaRPr lang="pt-BR" sz="2800" b="1" dirty="0">
              <a:latin typeface="Arial Black" panose="020B0A04020102020204" pitchFamily="34" charset="0"/>
            </a:endParaRPr>
          </a:p>
        </p:txBody>
      </p:sp>
      <p:sp useBgFill="1">
        <p:nvSpPr>
          <p:cNvPr id="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4786185" y="731733"/>
            <a:ext cx="7120065" cy="6578809"/>
          </a:xfrm>
        </p:spPr>
        <p:txBody>
          <a:bodyPr>
            <a:normAutofit/>
          </a:bodyPr>
          <a:lstStyle/>
          <a:p>
            <a:pPr marL="0" indent="0" algn="just">
              <a:lnSpc>
                <a:spcPct val="110000"/>
              </a:lnSpc>
              <a:buNone/>
            </a:pPr>
            <a:r>
              <a:rPr lang="pt-BR" sz="1400"/>
              <a:t>Há vários benefícios em usar o </a:t>
            </a:r>
            <a:r>
              <a:rPr lang="pt-BR" sz="1400" err="1"/>
              <a:t>ChatGPT</a:t>
            </a:r>
            <a:r>
              <a:rPr lang="pt-BR" sz="1400"/>
              <a:t> no seu dia a dia. Alguns dos mais notáveis incluem:</a:t>
            </a:r>
          </a:p>
          <a:p>
            <a:pPr algn="just">
              <a:lnSpc>
                <a:spcPct val="110000"/>
              </a:lnSpc>
            </a:pPr>
            <a:r>
              <a:rPr lang="pt-BR" sz="1400"/>
              <a:t>Automatização de tarefas: O </a:t>
            </a:r>
            <a:r>
              <a:rPr lang="pt-BR" sz="1400" err="1"/>
              <a:t>ChatGPT</a:t>
            </a:r>
            <a:r>
              <a:rPr lang="pt-BR" sz="1400"/>
              <a:t> pode ser usado para automatizar tarefas rotineiras, como responder a perguntas comuns, liberando tempo para que você se concentre em outras tarefas mais importantes.</a:t>
            </a:r>
          </a:p>
          <a:p>
            <a:pPr algn="just">
              <a:lnSpc>
                <a:spcPct val="110000"/>
              </a:lnSpc>
            </a:pPr>
            <a:r>
              <a:rPr lang="pt-BR" sz="1400"/>
              <a:t>Tomada de decisão: O </a:t>
            </a:r>
            <a:r>
              <a:rPr lang="pt-BR" sz="1400" err="1"/>
              <a:t>ChatGPT</a:t>
            </a:r>
            <a:r>
              <a:rPr lang="pt-BR" sz="1400"/>
              <a:t> pode fornecer informações precisas e atualizadas que possam ajudá-lo a tomar decisões informadas e melhorar sua eficiência.</a:t>
            </a:r>
          </a:p>
          <a:p>
            <a:pPr algn="just">
              <a:lnSpc>
                <a:spcPct val="110000"/>
              </a:lnSpc>
            </a:pPr>
            <a:r>
              <a:rPr lang="pt-BR" sz="1400"/>
              <a:t>Melhoria da comunicação: O </a:t>
            </a:r>
            <a:r>
              <a:rPr lang="pt-BR" sz="1400" err="1"/>
              <a:t>ChatGPT</a:t>
            </a:r>
            <a:r>
              <a:rPr lang="pt-BR" sz="1400"/>
              <a:t> pode ser usado como uma ferramenta de comunicação eficiente, permitindo que você se comunique com outras pessoas de maneira mais clara e concisa.</a:t>
            </a:r>
          </a:p>
          <a:p>
            <a:pPr algn="just">
              <a:lnSpc>
                <a:spcPct val="110000"/>
              </a:lnSpc>
            </a:pPr>
            <a:r>
              <a:rPr lang="pt-BR" sz="1400"/>
              <a:t>Aprendizado contínuo: Usando o </a:t>
            </a:r>
            <a:r>
              <a:rPr lang="pt-BR" sz="1400" err="1"/>
              <a:t>ChatGPT</a:t>
            </a:r>
            <a:r>
              <a:rPr lang="pt-BR" sz="1400"/>
              <a:t>, você pode obter informações sobre uma ampla gama de tópicos, o que pode ajudá-lo a expandir seus conhecimentos e melhorar sua capacidade de tomar decisões informadas.</a:t>
            </a:r>
          </a:p>
          <a:p>
            <a:pPr algn="just">
              <a:lnSpc>
                <a:spcPct val="110000"/>
              </a:lnSpc>
            </a:pPr>
            <a:r>
              <a:rPr lang="pt-BR" sz="1400"/>
              <a:t>Respostas rápidas e precisas: O </a:t>
            </a:r>
            <a:r>
              <a:rPr lang="pt-BR" sz="1400" err="1"/>
              <a:t>ChatGPT</a:t>
            </a:r>
            <a:r>
              <a:rPr lang="pt-BR" sz="1400"/>
              <a:t> é capaz de responder a perguntas rapidamente e com precisão, o que pode economizar tempo e aumentar a eficiência.</a:t>
            </a:r>
          </a:p>
          <a:p>
            <a:pPr algn="just">
              <a:lnSpc>
                <a:spcPct val="110000"/>
              </a:lnSpc>
            </a:pPr>
            <a:r>
              <a:rPr lang="pt-BR" sz="1400"/>
              <a:t>Conhecimento amplo: Treinado com milhões de textos da web, o </a:t>
            </a:r>
            <a:r>
              <a:rPr lang="pt-BR" sz="1400" err="1"/>
              <a:t>ChatGPT</a:t>
            </a:r>
            <a:r>
              <a:rPr lang="pt-BR" sz="1400"/>
              <a:t> possui um conhecimento amplo sobre uma grande variedade de tópicos, incluindo história, geografia, ciência, tecnologia e muito mais.</a:t>
            </a:r>
          </a:p>
          <a:p>
            <a:pPr marL="0" indent="0" algn="just">
              <a:lnSpc>
                <a:spcPct val="110000"/>
              </a:lnSpc>
              <a:buNone/>
            </a:pPr>
            <a:r>
              <a:rPr lang="pt-BR" sz="1400"/>
              <a:t>Crie a sua conta gratuita nesse link: </a:t>
            </a:r>
            <a:r>
              <a:rPr lang="pt-BR" sz="1400">
                <a:hlinkClick r:id="rId2"/>
              </a:rPr>
              <a:t>Link Para o Cadastro no </a:t>
            </a:r>
            <a:r>
              <a:rPr lang="pt-BR" sz="1400" err="1">
                <a:hlinkClick r:id="rId2"/>
              </a:rPr>
              <a:t>ChatGPT</a:t>
            </a:r>
            <a:r>
              <a:rPr lang="pt-BR" sz="1400"/>
              <a:t> e utilizei como um auxílio no dia a dia!</a:t>
            </a:r>
          </a:p>
        </p:txBody>
      </p:sp>
      <p:pic>
        <p:nvPicPr>
          <p:cNvPr id="5" name="Gráfico 4">
            <a:extLst>
              <a:ext uri="{FF2B5EF4-FFF2-40B4-BE49-F238E27FC236}">
                <a16:creationId xmlns:a16="http://schemas.microsoft.com/office/drawing/2014/main" id="{6A51F728-03E1-A892-3D09-A5C6CF39E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79159" y="6199982"/>
            <a:ext cx="510447" cy="518423"/>
          </a:xfrm>
          <a:prstGeom prst="rect">
            <a:avLst/>
          </a:prstGeom>
        </p:spPr>
      </p:pic>
    </p:spTree>
    <p:extLst>
      <p:ext uri="{BB962C8B-B14F-4D97-AF65-F5344CB8AC3E}">
        <p14:creationId xmlns:p14="http://schemas.microsoft.com/office/powerpoint/2010/main" val="2486623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fontScale="90000"/>
          </a:bodyPr>
          <a:lstStyle/>
          <a:p>
            <a:pPr algn="ctr"/>
            <a:r>
              <a:rPr lang="en-US" dirty="0" err="1">
                <a:solidFill>
                  <a:srgbClr val="FFFFFF"/>
                </a:solidFill>
              </a:rPr>
              <a:t>Referências</a:t>
            </a:r>
            <a:r>
              <a:rPr lang="en-US" dirty="0">
                <a:solidFill>
                  <a:srgbClr val="FFFFFF"/>
                </a:solidFill>
              </a:rPr>
              <a:t> </a:t>
            </a:r>
            <a:r>
              <a:rPr lang="en-US" dirty="0" err="1">
                <a:solidFill>
                  <a:srgbClr val="FFFFFF"/>
                </a:solidFill>
              </a:rPr>
              <a:t>Relativas</a:t>
            </a:r>
            <a:r>
              <a:rPr lang="en-US" dirty="0">
                <a:solidFill>
                  <a:srgbClr val="FFFFFF"/>
                </a:solidFill>
              </a:rPr>
              <a:t> e </a:t>
            </a:r>
            <a:r>
              <a:rPr lang="en-US" dirty="0" err="1">
                <a:solidFill>
                  <a:srgbClr val="FFFFFF"/>
                </a:solidFill>
              </a:rPr>
              <a:t>absolutas</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36440414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5" name="Rectangle 64">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7" name="Título 6">
            <a:extLst>
              <a:ext uri="{FF2B5EF4-FFF2-40B4-BE49-F238E27FC236}">
                <a16:creationId xmlns:a16="http://schemas.microsoft.com/office/drawing/2014/main" id="{C13E23F4-4CE9-17F6-C2CA-4B8DA34116F8}"/>
              </a:ext>
            </a:extLst>
          </p:cNvPr>
          <p:cNvSpPr>
            <a:spLocks noGrp="1"/>
          </p:cNvSpPr>
          <p:nvPr>
            <p:ph type="title"/>
          </p:nvPr>
        </p:nvSpPr>
        <p:spPr>
          <a:xfrm>
            <a:off x="6448425" y="618518"/>
            <a:ext cx="4598985" cy="1478570"/>
          </a:xfrm>
        </p:spPr>
        <p:txBody>
          <a:bodyPr>
            <a:normAutofit/>
          </a:bodyPr>
          <a:lstStyle/>
          <a:p>
            <a:r>
              <a:rPr lang="pt-BR" sz="3300" b="0" i="0">
                <a:effectLst/>
                <a:latin typeface="Söhne"/>
              </a:rPr>
              <a:t>O que são referências relativas no Excel?</a:t>
            </a:r>
            <a:endParaRPr lang="pt-BR" sz="3300"/>
          </a:p>
        </p:txBody>
      </p:sp>
      <p:pic>
        <p:nvPicPr>
          <p:cNvPr id="60" name="Picture 59" descr="Gráficos financeiros em uma tela escura">
            <a:extLst>
              <a:ext uri="{FF2B5EF4-FFF2-40B4-BE49-F238E27FC236}">
                <a16:creationId xmlns:a16="http://schemas.microsoft.com/office/drawing/2014/main" id="{699E9ABF-E881-C5B2-9A99-E0CA2F9BBA80}"/>
              </a:ext>
            </a:extLst>
          </p:cNvPr>
          <p:cNvPicPr>
            <a:picLocks noChangeAspect="1"/>
          </p:cNvPicPr>
          <p:nvPr/>
        </p:nvPicPr>
        <p:blipFill rotWithShape="1">
          <a:blip r:embed="rId4"/>
          <a:srcRect l="19292" r="25101"/>
          <a:stretch/>
        </p:blipFill>
        <p:spPr>
          <a:xfrm>
            <a:off x="-5597" y="10"/>
            <a:ext cx="6101597" cy="6857990"/>
          </a:xfrm>
          <a:prstGeom prst="rect">
            <a:avLst/>
          </a:prstGeom>
        </p:spPr>
      </p:pic>
      <p:grpSp>
        <p:nvGrpSpPr>
          <p:cNvPr id="68" name="Group 67">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9" name="Rectangle 68">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0"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Rectangle 71">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3"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Rectangle 96">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8"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Rectangle 108">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0"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4" name="Espaço Reservado para Conteúdo 3">
            <a:extLst>
              <a:ext uri="{FF2B5EF4-FFF2-40B4-BE49-F238E27FC236}">
                <a16:creationId xmlns:a16="http://schemas.microsoft.com/office/drawing/2014/main" id="{C45898F0-0899-4BC2-0908-EA30AC25A203}"/>
              </a:ext>
            </a:extLst>
          </p:cNvPr>
          <p:cNvSpPr>
            <a:spLocks noGrp="1"/>
          </p:cNvSpPr>
          <p:nvPr>
            <p:ph idx="1"/>
          </p:nvPr>
        </p:nvSpPr>
        <p:spPr>
          <a:xfrm>
            <a:off x="6448425" y="2249487"/>
            <a:ext cx="4598986" cy="3541714"/>
          </a:xfrm>
        </p:spPr>
        <p:txBody>
          <a:bodyPr>
            <a:normAutofit/>
          </a:bodyPr>
          <a:lstStyle/>
          <a:p>
            <a:pPr>
              <a:lnSpc>
                <a:spcPct val="110000"/>
              </a:lnSpc>
            </a:pPr>
            <a:r>
              <a:rPr lang="pt-BR" b="0" i="0">
                <a:effectLst/>
                <a:latin typeface="Söhne"/>
              </a:rPr>
              <a:t>As referências relativas no Excel são referências a células que mudam automaticamente quando uma fórmula é copiada ou movida para uma nova célula. Essas referências são usadas para fazer cálculos em relação às células próximas.</a:t>
            </a:r>
            <a:endParaRPr lang="pt-BR"/>
          </a:p>
        </p:txBody>
      </p:sp>
    </p:spTree>
    <p:extLst>
      <p:ext uri="{BB962C8B-B14F-4D97-AF65-F5344CB8AC3E}">
        <p14:creationId xmlns:p14="http://schemas.microsoft.com/office/powerpoint/2010/main" val="353321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4" name="Group 13">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5" name="Group 14">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8"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4"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55" name="Rectangle 54">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1142206" y="607182"/>
            <a:ext cx="9905998" cy="1478570"/>
          </a:xfrm>
        </p:spPr>
        <p:txBody>
          <a:bodyPr vert="horz" lIns="91440" tIns="45720" rIns="91440" bIns="45720" rtlCol="0" anchor="ctr">
            <a:normAutofit/>
          </a:bodyPr>
          <a:lstStyle/>
          <a:p>
            <a:pPr algn="ctr"/>
            <a:r>
              <a:rPr lang="en-US" sz="3600" b="1" dirty="0" err="1"/>
              <a:t>Formas</a:t>
            </a:r>
            <a:r>
              <a:rPr lang="en-US" sz="3600" b="1" dirty="0"/>
              <a:t> de </a:t>
            </a:r>
            <a:r>
              <a:rPr lang="en-US" sz="3600" b="1" dirty="0" err="1"/>
              <a:t>Contato</a:t>
            </a:r>
            <a:r>
              <a:rPr lang="en-US" sz="3600" b="1" dirty="0"/>
              <a:t> e </a:t>
            </a:r>
            <a:r>
              <a:rPr lang="en-US" sz="3600" b="1" dirty="0" err="1"/>
              <a:t>ApresentaçãO</a:t>
            </a:r>
            <a:endParaRPr lang="en-US" sz="3600" b="1" dirty="0"/>
          </a:p>
        </p:txBody>
      </p:sp>
      <p:graphicFrame>
        <p:nvGraphicFramePr>
          <p:cNvPr id="7" name="CaixaDeTexto 4">
            <a:extLst>
              <a:ext uri="{FF2B5EF4-FFF2-40B4-BE49-F238E27FC236}">
                <a16:creationId xmlns:a16="http://schemas.microsoft.com/office/drawing/2014/main" id="{142F5D7A-A705-FE88-4A2D-C8BF5201EDEA}"/>
              </a:ext>
            </a:extLst>
          </p:cNvPr>
          <p:cNvGraphicFramePr/>
          <p:nvPr>
            <p:extLst>
              <p:ext uri="{D42A27DB-BD31-4B8C-83A1-F6EECF244321}">
                <p14:modId xmlns:p14="http://schemas.microsoft.com/office/powerpoint/2010/main" val="761338476"/>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9085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17" name="Group 56">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8" name="Rectangle 57">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ítulo 1">
            <a:extLst>
              <a:ext uri="{FF2B5EF4-FFF2-40B4-BE49-F238E27FC236}">
                <a16:creationId xmlns:a16="http://schemas.microsoft.com/office/drawing/2014/main" id="{D85812A3-3A54-0BA7-2BA7-2E8A49287F8B}"/>
              </a:ext>
            </a:extLst>
          </p:cNvPr>
          <p:cNvSpPr>
            <a:spLocks noGrp="1"/>
          </p:cNvSpPr>
          <p:nvPr>
            <p:ph type="title"/>
          </p:nvPr>
        </p:nvSpPr>
        <p:spPr>
          <a:xfrm>
            <a:off x="4996697" y="618518"/>
            <a:ext cx="6050713" cy="1478570"/>
          </a:xfrm>
        </p:spPr>
        <p:txBody>
          <a:bodyPr>
            <a:normAutofit/>
          </a:bodyPr>
          <a:lstStyle/>
          <a:p>
            <a:r>
              <a:rPr lang="pt-BR" sz="3300" b="0" i="0">
                <a:effectLst/>
                <a:latin typeface="Söhne"/>
              </a:rPr>
              <a:t>Como criar uma referência relativa no Excel?</a:t>
            </a:r>
            <a:endParaRPr lang="pt-BR" sz="3300"/>
          </a:p>
        </p:txBody>
      </p:sp>
      <p:pic>
        <p:nvPicPr>
          <p:cNvPr id="119" name="Picture 52">
            <a:extLst>
              <a:ext uri="{FF2B5EF4-FFF2-40B4-BE49-F238E27FC236}">
                <a16:creationId xmlns:a16="http://schemas.microsoft.com/office/drawing/2014/main" id="{72DBF501-061B-6C35-57CF-90603C937DA7}"/>
              </a:ext>
            </a:extLst>
          </p:cNvPr>
          <p:cNvPicPr>
            <a:picLocks noChangeAspect="1"/>
          </p:cNvPicPr>
          <p:nvPr/>
        </p:nvPicPr>
        <p:blipFill rotWithShape="1">
          <a:blip r:embed="rId4"/>
          <a:srcRect l="23586" r="38392"/>
          <a:stretch/>
        </p:blipFill>
        <p:spPr>
          <a:xfrm>
            <a:off x="-5597" y="10"/>
            <a:ext cx="4635583" cy="6857990"/>
          </a:xfrm>
          <a:prstGeom prst="rect">
            <a:avLst/>
          </a:prstGeom>
        </p:spPr>
      </p:pic>
      <p:grpSp>
        <p:nvGrpSpPr>
          <p:cNvPr id="120" name="Group 60">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2" name="Rectangle 61">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3"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Rectangle 64">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6"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Rectangle 89">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1"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Rectangle 101">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3"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Espaço Reservado para Conteúdo 2">
            <a:extLst>
              <a:ext uri="{FF2B5EF4-FFF2-40B4-BE49-F238E27FC236}">
                <a16:creationId xmlns:a16="http://schemas.microsoft.com/office/drawing/2014/main" id="{A6199C6C-1A5B-7F32-C30A-FB94BFC3021E}"/>
              </a:ext>
            </a:extLst>
          </p:cNvPr>
          <p:cNvSpPr>
            <a:spLocks noGrp="1"/>
          </p:cNvSpPr>
          <p:nvPr>
            <p:ph idx="1"/>
          </p:nvPr>
        </p:nvSpPr>
        <p:spPr>
          <a:xfrm>
            <a:off x="4968958" y="2249487"/>
            <a:ext cx="6078453" cy="3541714"/>
          </a:xfrm>
        </p:spPr>
        <p:txBody>
          <a:bodyPr>
            <a:normAutofit/>
          </a:bodyPr>
          <a:lstStyle/>
          <a:p>
            <a:r>
              <a:rPr lang="pt-BR" b="0" i="0">
                <a:effectLst/>
                <a:latin typeface="Söhne"/>
              </a:rPr>
              <a:t>Para criar uma referência relativa no Excel, basta digitar o endereço da célula que se deseja usar na fórmula. Quando a fórmula é copiada para outras células, as referências mudam automaticamente para refletir a nova posição da fórmula.</a:t>
            </a:r>
            <a:endParaRPr lang="pt-BR"/>
          </a:p>
        </p:txBody>
      </p:sp>
    </p:spTree>
    <p:extLst>
      <p:ext uri="{BB962C8B-B14F-4D97-AF65-F5344CB8AC3E}">
        <p14:creationId xmlns:p14="http://schemas.microsoft.com/office/powerpoint/2010/main" val="3992502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21" name="Group 60">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2" name="Rectangle 61">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5" name="Título 4">
            <a:extLst>
              <a:ext uri="{FF2B5EF4-FFF2-40B4-BE49-F238E27FC236}">
                <a16:creationId xmlns:a16="http://schemas.microsoft.com/office/drawing/2014/main" id="{BF08E4F9-9801-82FA-3E4A-6F32527CF0C6}"/>
              </a:ext>
            </a:extLst>
          </p:cNvPr>
          <p:cNvSpPr>
            <a:spLocks noGrp="1"/>
          </p:cNvSpPr>
          <p:nvPr>
            <p:ph type="title"/>
          </p:nvPr>
        </p:nvSpPr>
        <p:spPr>
          <a:xfrm>
            <a:off x="7962519" y="618518"/>
            <a:ext cx="3084891" cy="1478570"/>
          </a:xfrm>
        </p:spPr>
        <p:txBody>
          <a:bodyPr>
            <a:normAutofit/>
          </a:bodyPr>
          <a:lstStyle/>
          <a:p>
            <a:r>
              <a:rPr lang="pt-BR" sz="2500" b="0" i="0">
                <a:effectLst/>
                <a:latin typeface="Söhne"/>
              </a:rPr>
              <a:t>O que são referências absolutas no Excel?</a:t>
            </a:r>
            <a:endParaRPr lang="pt-BR" sz="2500"/>
          </a:p>
        </p:txBody>
      </p:sp>
      <p:pic>
        <p:nvPicPr>
          <p:cNvPr id="123" name="Picture 56" descr="Close de um teclado de calculadora">
            <a:extLst>
              <a:ext uri="{FF2B5EF4-FFF2-40B4-BE49-F238E27FC236}">
                <a16:creationId xmlns:a16="http://schemas.microsoft.com/office/drawing/2014/main" id="{5C139FE3-5359-62E6-8B98-CBAE1D0BBAA8}"/>
              </a:ext>
            </a:extLst>
          </p:cNvPr>
          <p:cNvPicPr>
            <a:picLocks noChangeAspect="1"/>
          </p:cNvPicPr>
          <p:nvPr/>
        </p:nvPicPr>
        <p:blipFill rotWithShape="1">
          <a:blip r:embed="rId4"/>
          <a:srcRect l="10174" r="16808" b="-1"/>
          <a:stretch/>
        </p:blipFill>
        <p:spPr>
          <a:xfrm>
            <a:off x="-5597" y="10"/>
            <a:ext cx="7558541" cy="6857990"/>
          </a:xfrm>
          <a:prstGeom prst="rect">
            <a:avLst/>
          </a:prstGeom>
        </p:spPr>
      </p:pic>
      <p:grpSp>
        <p:nvGrpSpPr>
          <p:cNvPr id="124" name="Group 64">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6" name="Rectangle 65">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7"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Rectangle 68">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0"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Rectangle 93">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5"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Rectangle 105">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7"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7" name="Espaço Reservado para Conteúdo 6">
            <a:extLst>
              <a:ext uri="{FF2B5EF4-FFF2-40B4-BE49-F238E27FC236}">
                <a16:creationId xmlns:a16="http://schemas.microsoft.com/office/drawing/2014/main" id="{FD2529AD-3080-4D68-5A37-E1AAA569BA9F}"/>
              </a:ext>
            </a:extLst>
          </p:cNvPr>
          <p:cNvSpPr>
            <a:spLocks noGrp="1"/>
          </p:cNvSpPr>
          <p:nvPr>
            <p:ph idx="1"/>
          </p:nvPr>
        </p:nvSpPr>
        <p:spPr>
          <a:xfrm>
            <a:off x="7962519" y="2249487"/>
            <a:ext cx="3084892" cy="3541714"/>
          </a:xfrm>
        </p:spPr>
        <p:txBody>
          <a:bodyPr>
            <a:normAutofit/>
          </a:bodyPr>
          <a:lstStyle/>
          <a:p>
            <a:r>
              <a:rPr lang="pt-BR" sz="1700" b="0" i="0">
                <a:effectLst/>
                <a:latin typeface="Söhne"/>
              </a:rPr>
              <a:t>As referências absolutas no Excel são referências a células que não mudam quando uma fórmula é copiada ou movida para uma nova célula. Essas referências são usadas para fixar uma célula em um cálculo, permitindo que ela seja referenciada em várias partes da planilha sem mudar seu valor.</a:t>
            </a:r>
            <a:endParaRPr lang="pt-BR" sz="1700"/>
          </a:p>
        </p:txBody>
      </p:sp>
    </p:spTree>
    <p:extLst>
      <p:ext uri="{BB962C8B-B14F-4D97-AF65-F5344CB8AC3E}">
        <p14:creationId xmlns:p14="http://schemas.microsoft.com/office/powerpoint/2010/main" val="2925953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1" name="Rectangle 60">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4996697" y="618518"/>
            <a:ext cx="6050713" cy="1478570"/>
          </a:xfrm>
        </p:spPr>
        <p:txBody>
          <a:bodyPr>
            <a:normAutofit/>
          </a:bodyPr>
          <a:lstStyle/>
          <a:p>
            <a:r>
              <a:rPr lang="pt-BR" sz="3300" b="0" i="0">
                <a:effectLst/>
                <a:latin typeface="Söhne"/>
              </a:rPr>
              <a:t>Como criar uma referência absoluta no Excel?</a:t>
            </a:r>
            <a:endParaRPr lang="pt-BR" sz="3300"/>
          </a:p>
        </p:txBody>
      </p:sp>
      <p:pic>
        <p:nvPicPr>
          <p:cNvPr id="56" name="Picture 55">
            <a:extLst>
              <a:ext uri="{FF2B5EF4-FFF2-40B4-BE49-F238E27FC236}">
                <a16:creationId xmlns:a16="http://schemas.microsoft.com/office/drawing/2014/main" id="{E37FC714-11A8-423A-9CEB-8FCF5C0FBEF3}"/>
              </a:ext>
            </a:extLst>
          </p:cNvPr>
          <p:cNvPicPr>
            <a:picLocks noChangeAspect="1"/>
          </p:cNvPicPr>
          <p:nvPr/>
        </p:nvPicPr>
        <p:blipFill rotWithShape="1">
          <a:blip r:embed="rId4"/>
          <a:srcRect l="13784" r="48194"/>
          <a:stretch/>
        </p:blipFill>
        <p:spPr>
          <a:xfrm>
            <a:off x="-5597" y="10"/>
            <a:ext cx="4635583" cy="6857990"/>
          </a:xfrm>
          <a:prstGeom prst="rect">
            <a:avLst/>
          </a:prstGeom>
        </p:spPr>
      </p:pic>
      <p:grpSp>
        <p:nvGrpSpPr>
          <p:cNvPr id="64" name="Group 63">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5" name="Rectangle 64">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6"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Rectangle 67">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9"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Rectangle 92">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4"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Rectangle 104">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6"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6" name="Espaço Reservado para Conteúdo 5">
            <a:extLst>
              <a:ext uri="{FF2B5EF4-FFF2-40B4-BE49-F238E27FC236}">
                <a16:creationId xmlns:a16="http://schemas.microsoft.com/office/drawing/2014/main" id="{3038C857-814D-9206-6FC4-EC65B0DC75E9}"/>
              </a:ext>
            </a:extLst>
          </p:cNvPr>
          <p:cNvSpPr>
            <a:spLocks noGrp="1"/>
          </p:cNvSpPr>
          <p:nvPr>
            <p:ph idx="1"/>
          </p:nvPr>
        </p:nvSpPr>
        <p:spPr>
          <a:xfrm>
            <a:off x="4968958" y="2249487"/>
            <a:ext cx="6078453" cy="3541714"/>
          </a:xfrm>
        </p:spPr>
        <p:txBody>
          <a:bodyPr>
            <a:normAutofit/>
          </a:bodyPr>
          <a:lstStyle/>
          <a:p>
            <a:r>
              <a:rPr lang="pt-BR" b="0" i="0">
                <a:effectLst/>
                <a:latin typeface="Söhne"/>
              </a:rPr>
              <a:t>Resposta: Para criar uma referência absoluta no Excel, basta colocar um sinal de dólar ($) antes do número da linha e/ou da coluna na fórmula. Isso indica ao Excel que a referência deve permanecer fixa quando a fórmula é copiada ou movida.</a:t>
            </a:r>
            <a:endParaRPr lang="pt-BR"/>
          </a:p>
        </p:txBody>
      </p:sp>
    </p:spTree>
    <p:extLst>
      <p:ext uri="{BB962C8B-B14F-4D97-AF65-F5344CB8AC3E}">
        <p14:creationId xmlns:p14="http://schemas.microsoft.com/office/powerpoint/2010/main" val="747540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66"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7"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8"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3"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019015" y="1093787"/>
            <a:ext cx="3059969" cy="4697413"/>
          </a:xfrm>
        </p:spPr>
        <p:txBody>
          <a:bodyPr>
            <a:normAutofit/>
          </a:bodyPr>
          <a:lstStyle/>
          <a:p>
            <a:r>
              <a:rPr lang="pt-BR" b="0" i="0">
                <a:effectLst/>
                <a:latin typeface="Söhne"/>
              </a:rPr>
              <a:t>Quando usar referências relativas ou absolutas no Excel?</a:t>
            </a:r>
            <a:endParaRPr lang="pt-BR"/>
          </a:p>
        </p:txBody>
      </p:sp>
      <p:sp useBgFill="1">
        <p:nvSpPr>
          <p:cNvPr id="94"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Espaço Reservado para Conteúdo 5">
            <a:extLst>
              <a:ext uri="{FF2B5EF4-FFF2-40B4-BE49-F238E27FC236}">
                <a16:creationId xmlns:a16="http://schemas.microsoft.com/office/drawing/2014/main" id="{3038C857-814D-9206-6FC4-EC65B0DC75E9}"/>
              </a:ext>
            </a:extLst>
          </p:cNvPr>
          <p:cNvSpPr>
            <a:spLocks noGrp="1"/>
          </p:cNvSpPr>
          <p:nvPr>
            <p:ph idx="1"/>
          </p:nvPr>
        </p:nvSpPr>
        <p:spPr>
          <a:xfrm>
            <a:off x="5215467" y="1093788"/>
            <a:ext cx="5831944" cy="4697413"/>
          </a:xfrm>
        </p:spPr>
        <p:txBody>
          <a:bodyPr>
            <a:normAutofit/>
          </a:bodyPr>
          <a:lstStyle/>
          <a:p>
            <a:r>
              <a:rPr lang="pt-BR" b="0" i="0">
                <a:effectLst/>
                <a:latin typeface="Söhne"/>
              </a:rPr>
              <a:t>Referências relativas devem ser usadas quando se deseja fazer cálculos em relação a outras células próximas, enquanto referências absolutas devem ser usadas quando se deseja fixar uma célula em um cálculo. Em alguns casos, é necessário usar uma combinação de referências relativas e absolutas, conhecidas como referências mistas.</a:t>
            </a:r>
            <a:endParaRPr lang="pt-BR"/>
          </a:p>
        </p:txBody>
      </p:sp>
    </p:spTree>
    <p:extLst>
      <p:ext uri="{BB962C8B-B14F-4D97-AF65-F5344CB8AC3E}">
        <p14:creationId xmlns:p14="http://schemas.microsoft.com/office/powerpoint/2010/main" val="1387544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855380"/>
            <a:ext cx="6858000" cy="1367896"/>
          </a:xfrm>
        </p:spPr>
        <p:txBody>
          <a:bodyPr vert="horz" lIns="91440" tIns="45720" rIns="91440" bIns="45720" rtlCol="0" anchor="b">
            <a:normAutofit/>
          </a:bodyPr>
          <a:lstStyle/>
          <a:p>
            <a:pPr algn="ctr"/>
            <a:r>
              <a:rPr lang="en-US" dirty="0" err="1">
                <a:solidFill>
                  <a:srgbClr val="FFFFFF"/>
                </a:solidFill>
              </a:rPr>
              <a:t>Formatação</a:t>
            </a:r>
            <a:r>
              <a:rPr lang="en-US" dirty="0">
                <a:solidFill>
                  <a:srgbClr val="FFFFFF"/>
                </a:solidFill>
              </a:rPr>
              <a:t> de </a:t>
            </a:r>
            <a:r>
              <a:rPr lang="en-US" dirty="0" err="1">
                <a:solidFill>
                  <a:srgbClr val="FFFFFF"/>
                </a:solidFill>
              </a:rPr>
              <a:t>Datas</a:t>
            </a:r>
            <a:r>
              <a:rPr lang="en-US" dirty="0">
                <a:solidFill>
                  <a:srgbClr val="FFFFFF"/>
                </a:solidFill>
              </a:rPr>
              <a:t> e Horas</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1925812714"/>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sz="3300" b="0" i="0">
                <a:solidFill>
                  <a:srgbClr val="FFFFFF"/>
                </a:solidFill>
                <a:effectLst/>
                <a:latin typeface="Söhne"/>
              </a:rPr>
              <a:t>Introdução</a:t>
            </a:r>
            <a:endParaRPr lang="pt-BR" sz="3300">
              <a:solidFill>
                <a:srgbClr val="FFFFFF"/>
              </a:solidFill>
            </a:endParaRPr>
          </a:p>
        </p:txBody>
      </p:sp>
      <p:graphicFrame>
        <p:nvGraphicFramePr>
          <p:cNvPr id="44" name="Espaço Reservado para Conteúdo 5">
            <a:extLst>
              <a:ext uri="{FF2B5EF4-FFF2-40B4-BE49-F238E27FC236}">
                <a16:creationId xmlns:a16="http://schemas.microsoft.com/office/drawing/2014/main" id="{938FA104-DF9E-9F92-25A7-37BADAF62F29}"/>
              </a:ext>
            </a:extLst>
          </p:cNvPr>
          <p:cNvGraphicFramePr>
            <a:graphicFrameLocks noGrp="1"/>
          </p:cNvGraphicFramePr>
          <p:nvPr>
            <p:ph idx="1"/>
            <p:extLst>
              <p:ext uri="{D42A27DB-BD31-4B8C-83A1-F6EECF244321}">
                <p14:modId xmlns:p14="http://schemas.microsoft.com/office/powerpoint/2010/main" val="2254262533"/>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9733012"/>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141413" y="618518"/>
            <a:ext cx="9905998" cy="1478570"/>
          </a:xfrm>
        </p:spPr>
        <p:txBody>
          <a:bodyPr>
            <a:normAutofit/>
          </a:bodyPr>
          <a:lstStyle/>
          <a:p>
            <a:r>
              <a:rPr lang="pt-BR" b="0" i="0">
                <a:effectLst/>
                <a:latin typeface="Söhne"/>
              </a:rPr>
              <a:t>Formatação de datas e horas</a:t>
            </a:r>
            <a:endParaRPr lang="pt-BR"/>
          </a:p>
        </p:txBody>
      </p:sp>
      <p:graphicFrame>
        <p:nvGraphicFramePr>
          <p:cNvPr id="44" name="Espaço Reservado para Conteúdo 5">
            <a:extLst>
              <a:ext uri="{FF2B5EF4-FFF2-40B4-BE49-F238E27FC236}">
                <a16:creationId xmlns:a16="http://schemas.microsoft.com/office/drawing/2014/main" id="{938FA104-DF9E-9F92-25A7-37BADAF62F29}"/>
              </a:ext>
            </a:extLst>
          </p:cNvPr>
          <p:cNvGraphicFramePr>
            <a:graphicFrameLocks noGrp="1"/>
          </p:cNvGraphicFramePr>
          <p:nvPr>
            <p:ph idx="1"/>
            <p:extLst>
              <p:ext uri="{D42A27DB-BD31-4B8C-83A1-F6EECF244321}">
                <p14:modId xmlns:p14="http://schemas.microsoft.com/office/powerpoint/2010/main" val="902243195"/>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4074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141413" y="618518"/>
            <a:ext cx="9905998" cy="1478570"/>
          </a:xfrm>
        </p:spPr>
        <p:txBody>
          <a:bodyPr>
            <a:normAutofit/>
          </a:bodyPr>
          <a:lstStyle/>
          <a:p>
            <a:r>
              <a:rPr lang="pt-BR" b="0" i="0">
                <a:effectLst/>
                <a:latin typeface="Söhne"/>
              </a:rPr>
              <a:t>Funções de cálculo de datas</a:t>
            </a:r>
            <a:endParaRPr lang="pt-BR" dirty="0"/>
          </a:p>
        </p:txBody>
      </p:sp>
      <p:graphicFrame>
        <p:nvGraphicFramePr>
          <p:cNvPr id="44" name="Espaço Reservado para Conteúdo 5">
            <a:extLst>
              <a:ext uri="{FF2B5EF4-FFF2-40B4-BE49-F238E27FC236}">
                <a16:creationId xmlns:a16="http://schemas.microsoft.com/office/drawing/2014/main" id="{938FA104-DF9E-9F92-25A7-37BADAF62F29}"/>
              </a:ext>
            </a:extLst>
          </p:cNvPr>
          <p:cNvGraphicFramePr>
            <a:graphicFrameLocks noGrp="1"/>
          </p:cNvGraphicFramePr>
          <p:nvPr>
            <p:ph idx="1"/>
            <p:extLst>
              <p:ext uri="{D42A27DB-BD31-4B8C-83A1-F6EECF244321}">
                <p14:modId xmlns:p14="http://schemas.microsoft.com/office/powerpoint/2010/main" val="3674957162"/>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1712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Funções de cálculo de datas</a:t>
            </a:r>
            <a:endParaRPr lang="pt-BR">
              <a:solidFill>
                <a:srgbClr val="FFFFFF"/>
              </a:solidFill>
            </a:endParaRPr>
          </a:p>
        </p:txBody>
      </p:sp>
      <p:graphicFrame>
        <p:nvGraphicFramePr>
          <p:cNvPr id="8" name="Espaço Reservado para Conteúdo 5">
            <a:extLst>
              <a:ext uri="{FF2B5EF4-FFF2-40B4-BE49-F238E27FC236}">
                <a16:creationId xmlns:a16="http://schemas.microsoft.com/office/drawing/2014/main" id="{FA02C2FF-59F9-1C76-09AF-6281BE727C16}"/>
              </a:ext>
            </a:extLst>
          </p:cNvPr>
          <p:cNvGraphicFramePr>
            <a:graphicFrameLocks noGrp="1"/>
          </p:cNvGraphicFramePr>
          <p:nvPr>
            <p:ph idx="1"/>
            <p:extLst>
              <p:ext uri="{D42A27DB-BD31-4B8C-83A1-F6EECF244321}">
                <p14:modId xmlns:p14="http://schemas.microsoft.com/office/powerpoint/2010/main" val="257927329"/>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5120107"/>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2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5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53" name="Rectangle 5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5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7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8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Funções de cálculo de horas</a:t>
            </a:r>
            <a:endParaRPr lang="pt-BR">
              <a:solidFill>
                <a:srgbClr val="FFFFFF"/>
              </a:solidFill>
            </a:endParaRPr>
          </a:p>
        </p:txBody>
      </p:sp>
      <p:graphicFrame>
        <p:nvGraphicFramePr>
          <p:cNvPr id="15" name="Espaço Reservado para Conteúdo 5">
            <a:extLst>
              <a:ext uri="{FF2B5EF4-FFF2-40B4-BE49-F238E27FC236}">
                <a16:creationId xmlns:a16="http://schemas.microsoft.com/office/drawing/2014/main" id="{817991E6-E0CF-4152-92AE-1D9E0714E10C}"/>
              </a:ext>
            </a:extLst>
          </p:cNvPr>
          <p:cNvGraphicFramePr>
            <a:graphicFrameLocks noGrp="1"/>
          </p:cNvGraphicFramePr>
          <p:nvPr>
            <p:ph idx="1"/>
            <p:extLst>
              <p:ext uri="{D42A27DB-BD31-4B8C-83A1-F6EECF244321}">
                <p14:modId xmlns:p14="http://schemas.microsoft.com/office/powerpoint/2010/main" val="3436779923"/>
              </p:ext>
            </p:extLst>
          </p:nvPr>
        </p:nvGraphicFramePr>
        <p:xfrm>
          <a:off x="4664970" y="1288250"/>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041533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6"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27" name="Group 13">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5" name="Group 14">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8" name="Group 15">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grpSp>
        <p:nvGrpSpPr>
          <p:cNvPr id="129" name="Group 54">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56" name="Rectangle 55">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4" name="Título 3">
            <a:extLst>
              <a:ext uri="{FF2B5EF4-FFF2-40B4-BE49-F238E27FC236}">
                <a16:creationId xmlns:a16="http://schemas.microsoft.com/office/drawing/2014/main" id="{7E40BED8-3230-0A69-82DB-51EC89E779F7}"/>
              </a:ext>
            </a:extLst>
          </p:cNvPr>
          <p:cNvSpPr>
            <a:spLocks noGrp="1"/>
          </p:cNvSpPr>
          <p:nvPr>
            <p:ph type="ctrTitle"/>
          </p:nvPr>
        </p:nvSpPr>
        <p:spPr>
          <a:xfrm>
            <a:off x="6448425" y="618518"/>
            <a:ext cx="4598985" cy="1478570"/>
          </a:xfrm>
        </p:spPr>
        <p:txBody>
          <a:bodyPr vert="horz" lIns="91440" tIns="45720" rIns="91440" bIns="45720" rtlCol="0" anchor="ctr">
            <a:normAutofit/>
          </a:bodyPr>
          <a:lstStyle/>
          <a:p>
            <a:r>
              <a:rPr lang="en-US" sz="3600" dirty="0"/>
              <a:t>Aula 1</a:t>
            </a:r>
          </a:p>
        </p:txBody>
      </p:sp>
      <p:pic>
        <p:nvPicPr>
          <p:cNvPr id="7" name="Picture 6" descr="Desenho de rosto de pessoa&#10;&#10;Descrição gerada automaticamente com confiança baixa">
            <a:extLst>
              <a:ext uri="{FF2B5EF4-FFF2-40B4-BE49-F238E27FC236}">
                <a16:creationId xmlns:a16="http://schemas.microsoft.com/office/drawing/2014/main" id="{79E428A1-D425-A3E4-C627-47991276339B}"/>
              </a:ext>
            </a:extLst>
          </p:cNvPr>
          <p:cNvPicPr>
            <a:picLocks noChangeAspect="1"/>
          </p:cNvPicPr>
          <p:nvPr/>
        </p:nvPicPr>
        <p:blipFill rotWithShape="1">
          <a:blip r:embed="rId4"/>
          <a:srcRect l="23362" r="17249" b="-1"/>
          <a:stretch/>
        </p:blipFill>
        <p:spPr>
          <a:xfrm>
            <a:off x="-5597" y="10"/>
            <a:ext cx="6101597" cy="6857990"/>
          </a:xfrm>
          <a:prstGeom prst="rect">
            <a:avLst/>
          </a:prstGeom>
        </p:spPr>
      </p:pic>
      <p:grpSp>
        <p:nvGrpSpPr>
          <p:cNvPr id="130" name="Group 58">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0" name="Rectangle 59">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1"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Rectangle 62">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4"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Rectangle 87">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9"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Rectangle 99">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1"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5" name="Subtítulo 4">
            <a:extLst>
              <a:ext uri="{FF2B5EF4-FFF2-40B4-BE49-F238E27FC236}">
                <a16:creationId xmlns:a16="http://schemas.microsoft.com/office/drawing/2014/main" id="{8BE5086A-730D-9D1F-64A0-02E2C6AB6EBC}"/>
              </a:ext>
            </a:extLst>
          </p:cNvPr>
          <p:cNvSpPr>
            <a:spLocks noGrp="1"/>
          </p:cNvSpPr>
          <p:nvPr>
            <p:ph type="subTitle" idx="1"/>
          </p:nvPr>
        </p:nvSpPr>
        <p:spPr>
          <a:xfrm>
            <a:off x="6448425" y="2249487"/>
            <a:ext cx="4598986" cy="3541714"/>
          </a:xfrm>
        </p:spPr>
        <p:txBody>
          <a:bodyPr vert="horz" lIns="91440" tIns="45720" rIns="91440" bIns="45720" rtlCol="0">
            <a:normAutofit fontScale="92500"/>
          </a:bodyPr>
          <a:lstStyle/>
          <a:p>
            <a:pPr marL="342900" indent="-228600">
              <a:lnSpc>
                <a:spcPct val="110000"/>
              </a:lnSpc>
              <a:buFont typeface="Arial" panose="020B0604020202020204" pitchFamily="34" charset="0"/>
              <a:buChar char="•"/>
            </a:pPr>
            <a:r>
              <a:rPr lang="en-US" sz="1900" dirty="0" err="1">
                <a:solidFill>
                  <a:schemeClr val="tx1"/>
                </a:solidFill>
              </a:rPr>
              <a:t>Nivelamento</a:t>
            </a:r>
            <a:r>
              <a:rPr lang="en-US" sz="1900" dirty="0">
                <a:solidFill>
                  <a:schemeClr val="tx1"/>
                </a:solidFill>
              </a:rPr>
              <a:t> do Excel </a:t>
            </a:r>
            <a:r>
              <a:rPr lang="en-US" sz="1900" dirty="0" err="1">
                <a:solidFill>
                  <a:schemeClr val="tx1"/>
                </a:solidFill>
              </a:rPr>
              <a:t>Intermediário</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Recomendações</a:t>
            </a:r>
            <a:r>
              <a:rPr lang="en-US" sz="1900" dirty="0">
                <a:solidFill>
                  <a:schemeClr val="tx1"/>
                </a:solidFill>
              </a:rPr>
              <a:t> de </a:t>
            </a:r>
            <a:r>
              <a:rPr lang="en-US" sz="1900" dirty="0" err="1">
                <a:solidFill>
                  <a:schemeClr val="tx1"/>
                </a:solidFill>
              </a:rPr>
              <a:t>Leitura</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Tipos</a:t>
            </a:r>
            <a:r>
              <a:rPr lang="en-US" sz="1900" dirty="0">
                <a:solidFill>
                  <a:schemeClr val="tx1"/>
                </a:solidFill>
              </a:rPr>
              <a:t> de </a:t>
            </a:r>
            <a:r>
              <a:rPr lang="en-US" sz="1900" dirty="0" err="1">
                <a:solidFill>
                  <a:schemeClr val="tx1"/>
                </a:solidFill>
              </a:rPr>
              <a:t>Arquivos</a:t>
            </a:r>
            <a:endParaRPr lang="en-US" sz="1900" dirty="0">
              <a:solidFill>
                <a:schemeClr val="tx1"/>
              </a:solidFill>
            </a:endParaRPr>
          </a:p>
          <a:p>
            <a:pPr marL="342900" indent="-228600">
              <a:lnSpc>
                <a:spcPct val="110000"/>
              </a:lnSpc>
              <a:buFont typeface="Arial" panose="020B0604020202020204" pitchFamily="34" charset="0"/>
              <a:buChar char="•"/>
            </a:pPr>
            <a:r>
              <a:rPr lang="pt-BR" sz="1900" dirty="0">
                <a:solidFill>
                  <a:schemeClr val="tx1"/>
                </a:solidFill>
              </a:rPr>
              <a:t>Uso da IA Como Ajuda EM Dúvidas</a:t>
            </a:r>
          </a:p>
          <a:p>
            <a:pPr marL="342900" indent="-228600">
              <a:lnSpc>
                <a:spcPct val="110000"/>
              </a:lnSpc>
              <a:buFont typeface="Arial" panose="020B0604020202020204" pitchFamily="34" charset="0"/>
              <a:buChar char="•"/>
            </a:pPr>
            <a:r>
              <a:rPr lang="en-US" sz="1900" dirty="0" err="1">
                <a:solidFill>
                  <a:schemeClr val="tx1"/>
                </a:solidFill>
              </a:rPr>
              <a:t>Referências</a:t>
            </a:r>
            <a:r>
              <a:rPr lang="en-US" sz="1900" dirty="0">
                <a:solidFill>
                  <a:schemeClr val="tx1"/>
                </a:solidFill>
              </a:rPr>
              <a:t> </a:t>
            </a:r>
            <a:r>
              <a:rPr lang="en-US" sz="1900" dirty="0" err="1">
                <a:solidFill>
                  <a:schemeClr val="tx1"/>
                </a:solidFill>
              </a:rPr>
              <a:t>Relativas</a:t>
            </a:r>
            <a:r>
              <a:rPr lang="en-US" sz="1900" dirty="0">
                <a:solidFill>
                  <a:schemeClr val="tx1"/>
                </a:solidFill>
              </a:rPr>
              <a:t> e </a:t>
            </a:r>
            <a:r>
              <a:rPr lang="en-US" sz="1900" dirty="0" err="1">
                <a:solidFill>
                  <a:schemeClr val="tx1"/>
                </a:solidFill>
              </a:rPr>
              <a:t>absolutas</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Tratamento</a:t>
            </a:r>
            <a:r>
              <a:rPr lang="en-US" sz="1900" dirty="0">
                <a:solidFill>
                  <a:schemeClr val="tx1"/>
                </a:solidFill>
              </a:rPr>
              <a:t> de </a:t>
            </a:r>
            <a:r>
              <a:rPr lang="en-US" sz="1900" dirty="0" err="1">
                <a:solidFill>
                  <a:schemeClr val="tx1"/>
                </a:solidFill>
              </a:rPr>
              <a:t>Datas</a:t>
            </a:r>
            <a:r>
              <a:rPr lang="en-US" sz="1900" dirty="0">
                <a:solidFill>
                  <a:schemeClr val="tx1"/>
                </a:solidFill>
              </a:rPr>
              <a:t> e Horas</a:t>
            </a:r>
          </a:p>
          <a:p>
            <a:pPr marL="342900" indent="-228600">
              <a:lnSpc>
                <a:spcPct val="110000"/>
              </a:lnSpc>
              <a:buFont typeface="Arial" panose="020B0604020202020204" pitchFamily="34" charset="0"/>
              <a:buChar char="•"/>
            </a:pPr>
            <a:r>
              <a:rPr lang="en-US" sz="1900" dirty="0" err="1">
                <a:solidFill>
                  <a:schemeClr val="tx1"/>
                </a:solidFill>
              </a:rPr>
              <a:t>Uso</a:t>
            </a:r>
            <a:r>
              <a:rPr lang="en-US" sz="1900" dirty="0">
                <a:solidFill>
                  <a:schemeClr val="tx1"/>
                </a:solidFill>
              </a:rPr>
              <a:t> do Solver</a:t>
            </a:r>
          </a:p>
          <a:p>
            <a:pPr marL="342900" indent="-228600">
              <a:lnSpc>
                <a:spcPct val="110000"/>
              </a:lnSpc>
              <a:buFont typeface="Arial" panose="020B0604020202020204" pitchFamily="34" charset="0"/>
              <a:buChar char="•"/>
            </a:pPr>
            <a:r>
              <a:rPr lang="en-US" sz="1900" dirty="0" err="1">
                <a:solidFill>
                  <a:schemeClr val="tx1"/>
                </a:solidFill>
              </a:rPr>
              <a:t>Exercícios</a:t>
            </a:r>
            <a:r>
              <a:rPr lang="en-US" sz="1900" dirty="0">
                <a:solidFill>
                  <a:schemeClr val="tx1"/>
                </a:solidFill>
              </a:rPr>
              <a:t> </a:t>
            </a:r>
            <a:r>
              <a:rPr lang="en-US" sz="1900" dirty="0" err="1">
                <a:solidFill>
                  <a:schemeClr val="tx1"/>
                </a:solidFill>
              </a:rPr>
              <a:t>Práticos</a:t>
            </a:r>
            <a:endParaRPr lang="en-US" sz="1900" dirty="0">
              <a:solidFill>
                <a:schemeClr val="tx1"/>
              </a:solidFill>
            </a:endParaRPr>
          </a:p>
          <a:p>
            <a:pPr marL="342900" indent="-228600">
              <a:lnSpc>
                <a:spcPct val="110000"/>
              </a:lnSpc>
              <a:buFont typeface="Arial" panose="020B0604020202020204" pitchFamily="34" charset="0"/>
              <a:buChar char="•"/>
            </a:pPr>
            <a:endParaRPr lang="en-US" sz="1900" dirty="0">
              <a:solidFill>
                <a:schemeClr val="tx1"/>
              </a:solidFill>
            </a:endParaRPr>
          </a:p>
          <a:p>
            <a:pPr marL="342900" indent="-228600">
              <a:lnSpc>
                <a:spcPct val="110000"/>
              </a:lnSpc>
              <a:buFont typeface="Arial" panose="020B0604020202020204" pitchFamily="34" charset="0"/>
              <a:buChar char="•"/>
            </a:pPr>
            <a:endParaRPr lang="en-US" sz="1900" dirty="0">
              <a:solidFill>
                <a:schemeClr val="tx1"/>
              </a:solidFill>
            </a:endParaRPr>
          </a:p>
        </p:txBody>
      </p:sp>
    </p:spTree>
    <p:extLst>
      <p:ext uri="{BB962C8B-B14F-4D97-AF65-F5344CB8AC3E}">
        <p14:creationId xmlns:p14="http://schemas.microsoft.com/office/powerpoint/2010/main" val="1665783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Funções de conversão de datas e horas</a:t>
            </a:r>
            <a:endParaRPr lang="pt-BR">
              <a:solidFill>
                <a:srgbClr val="FFFFFF"/>
              </a:solidFill>
            </a:endParaRPr>
          </a:p>
        </p:txBody>
      </p:sp>
      <p:graphicFrame>
        <p:nvGraphicFramePr>
          <p:cNvPr id="8" name="Espaço Reservado para Conteúdo 5">
            <a:extLst>
              <a:ext uri="{FF2B5EF4-FFF2-40B4-BE49-F238E27FC236}">
                <a16:creationId xmlns:a16="http://schemas.microsoft.com/office/drawing/2014/main" id="{04027EE0-D30F-A893-F877-067FCD92A284}"/>
              </a:ext>
            </a:extLst>
          </p:cNvPr>
          <p:cNvGraphicFramePr>
            <a:graphicFrameLocks noGrp="1"/>
          </p:cNvGraphicFramePr>
          <p:nvPr>
            <p:ph idx="1"/>
            <p:extLst>
              <p:ext uri="{D42A27DB-BD31-4B8C-83A1-F6EECF244321}">
                <p14:modId xmlns:p14="http://schemas.microsoft.com/office/powerpoint/2010/main" val="3646783564"/>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3114507"/>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sz="3100" b="0" i="0">
                <a:solidFill>
                  <a:srgbClr val="FFFFFF"/>
                </a:solidFill>
                <a:effectLst/>
                <a:latin typeface="Söhne"/>
              </a:rPr>
              <a:t>Trabalhando com datas e horas em fórmulas</a:t>
            </a:r>
            <a:endParaRPr lang="pt-BR" sz="3100">
              <a:solidFill>
                <a:srgbClr val="FFFFFF"/>
              </a:solidFill>
            </a:endParaRPr>
          </a:p>
        </p:txBody>
      </p:sp>
      <p:graphicFrame>
        <p:nvGraphicFramePr>
          <p:cNvPr id="8" name="Espaço Reservado para Conteúdo 5">
            <a:extLst>
              <a:ext uri="{FF2B5EF4-FFF2-40B4-BE49-F238E27FC236}">
                <a16:creationId xmlns:a16="http://schemas.microsoft.com/office/drawing/2014/main" id="{5B55F565-058D-063D-D2E3-7FAEBB1DAB79}"/>
              </a:ext>
            </a:extLst>
          </p:cNvPr>
          <p:cNvGraphicFramePr>
            <a:graphicFrameLocks noGrp="1"/>
          </p:cNvGraphicFramePr>
          <p:nvPr>
            <p:ph idx="1"/>
            <p:extLst>
              <p:ext uri="{D42A27DB-BD31-4B8C-83A1-F6EECF244321}">
                <p14:modId xmlns:p14="http://schemas.microsoft.com/office/powerpoint/2010/main" val="341556806"/>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56554488"/>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Conclusão</a:t>
            </a:r>
            <a:endParaRPr lang="pt-BR">
              <a:solidFill>
                <a:srgbClr val="FFFFFF"/>
              </a:solidFill>
            </a:endParaRPr>
          </a:p>
        </p:txBody>
      </p:sp>
      <p:graphicFrame>
        <p:nvGraphicFramePr>
          <p:cNvPr id="8" name="Espaço Reservado para Conteúdo 5">
            <a:extLst>
              <a:ext uri="{FF2B5EF4-FFF2-40B4-BE49-F238E27FC236}">
                <a16:creationId xmlns:a16="http://schemas.microsoft.com/office/drawing/2014/main" id="{B33681C8-1E44-BFC5-38F5-869076AA018E}"/>
              </a:ext>
            </a:extLst>
          </p:cNvPr>
          <p:cNvGraphicFramePr>
            <a:graphicFrameLocks noGrp="1"/>
          </p:cNvGraphicFramePr>
          <p:nvPr>
            <p:ph idx="1"/>
            <p:extLst>
              <p:ext uri="{D42A27DB-BD31-4B8C-83A1-F6EECF244321}">
                <p14:modId xmlns:p14="http://schemas.microsoft.com/office/powerpoint/2010/main" val="3320092895"/>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2470287"/>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855380"/>
            <a:ext cx="6858000" cy="1367896"/>
          </a:xfrm>
        </p:spPr>
        <p:txBody>
          <a:bodyPr vert="horz" lIns="91440" tIns="45720" rIns="91440" bIns="45720" rtlCol="0" anchor="b">
            <a:normAutofit/>
          </a:bodyPr>
          <a:lstStyle/>
          <a:p>
            <a:pPr algn="ctr"/>
            <a:r>
              <a:rPr lang="en-US" dirty="0" err="1">
                <a:solidFill>
                  <a:srgbClr val="FFFFFF"/>
                </a:solidFill>
              </a:rPr>
              <a:t>Uso</a:t>
            </a:r>
            <a:r>
              <a:rPr lang="en-US" dirty="0">
                <a:solidFill>
                  <a:srgbClr val="FFFFFF"/>
                </a:solidFill>
              </a:rPr>
              <a:t> do Solver</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1757475830"/>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12">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14">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90"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91"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2"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3"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2"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9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94" name="Rectangle 45">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95" name="Group 47">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9"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50"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6"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7"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8"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9"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0"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1"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2"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3"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6"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113"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7" name="Título 6">
            <a:extLst>
              <a:ext uri="{FF2B5EF4-FFF2-40B4-BE49-F238E27FC236}">
                <a16:creationId xmlns:a16="http://schemas.microsoft.com/office/drawing/2014/main" id="{C13E23F4-4CE9-17F6-C2CA-4B8DA34116F8}"/>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Como usar o Solver no Excel</a:t>
            </a:r>
            <a:endParaRPr lang="pt-BR">
              <a:solidFill>
                <a:srgbClr val="FFFFFF"/>
              </a:solidFill>
            </a:endParaRPr>
          </a:p>
        </p:txBody>
      </p:sp>
      <p:graphicFrame>
        <p:nvGraphicFramePr>
          <p:cNvPr id="114" name="Espaço Reservado para Conteúdo 3">
            <a:extLst>
              <a:ext uri="{FF2B5EF4-FFF2-40B4-BE49-F238E27FC236}">
                <a16:creationId xmlns:a16="http://schemas.microsoft.com/office/drawing/2014/main" id="{A6982982-7FFC-53D6-3484-A4EF85352D69}"/>
              </a:ext>
            </a:extLst>
          </p:cNvPr>
          <p:cNvGraphicFramePr>
            <a:graphicFrameLocks noGrp="1"/>
          </p:cNvGraphicFramePr>
          <p:nvPr>
            <p:ph idx="1"/>
            <p:extLst>
              <p:ext uri="{D42A27DB-BD31-4B8C-83A1-F6EECF244321}">
                <p14:modId xmlns:p14="http://schemas.microsoft.com/office/powerpoint/2010/main" val="4049360587"/>
              </p:ext>
            </p:extLst>
          </p:nvPr>
        </p:nvGraphicFramePr>
        <p:xfrm>
          <a:off x="4256729" y="831222"/>
          <a:ext cx="7703246" cy="5293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5436272"/>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141413" y="618518"/>
            <a:ext cx="9905998" cy="1478570"/>
          </a:xfrm>
        </p:spPr>
        <p:txBody>
          <a:bodyPr>
            <a:normAutofit/>
          </a:bodyPr>
          <a:lstStyle/>
          <a:p>
            <a:r>
              <a:rPr lang="pt-BR" b="0" i="0" dirty="0">
                <a:effectLst/>
                <a:latin typeface="Söhne"/>
              </a:rPr>
              <a:t>Execução e Conclusão</a:t>
            </a:r>
            <a:endParaRPr lang="pt-BR" dirty="0"/>
          </a:p>
        </p:txBody>
      </p:sp>
      <p:graphicFrame>
        <p:nvGraphicFramePr>
          <p:cNvPr id="60" name="Espaço Reservado para Conteúdo 5">
            <a:extLst>
              <a:ext uri="{FF2B5EF4-FFF2-40B4-BE49-F238E27FC236}">
                <a16:creationId xmlns:a16="http://schemas.microsoft.com/office/drawing/2014/main" id="{80DD8CAC-3091-03D7-B8F1-C9DF36ECC4D4}"/>
              </a:ext>
            </a:extLst>
          </p:cNvPr>
          <p:cNvGraphicFramePr>
            <a:graphicFrameLocks noGrp="1"/>
          </p:cNvGraphicFramePr>
          <p:nvPr>
            <p:ph idx="1"/>
            <p:extLst>
              <p:ext uri="{D42A27DB-BD31-4B8C-83A1-F6EECF244321}">
                <p14:modId xmlns:p14="http://schemas.microsoft.com/office/powerpoint/2010/main" val="2709676117"/>
              </p:ext>
            </p:extLst>
          </p:nvPr>
        </p:nvGraphicFramePr>
        <p:xfrm>
          <a:off x="1141413" y="1854438"/>
          <a:ext cx="9905998" cy="3958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2345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578837" y="2689715"/>
            <a:ext cx="9905998" cy="1478570"/>
          </a:xfrm>
        </p:spPr>
        <p:txBody>
          <a:bodyPr>
            <a:normAutofit fontScale="90000"/>
          </a:bodyPr>
          <a:lstStyle/>
          <a:p>
            <a:r>
              <a:rPr lang="pt-BR" sz="6600" b="1">
                <a:solidFill>
                  <a:schemeClr val="bg1"/>
                </a:solidFill>
              </a:rPr>
              <a:t>Exercícios</a:t>
            </a:r>
            <a:br>
              <a:rPr lang="pt-BR" sz="6600" b="1">
                <a:solidFill>
                  <a:schemeClr val="bg1"/>
                </a:solidFill>
              </a:rPr>
            </a:br>
            <a:r>
              <a:rPr lang="pt-BR" sz="6600" b="1">
                <a:solidFill>
                  <a:schemeClr val="bg1"/>
                </a:solidFill>
              </a:rPr>
              <a:t>De fixação</a:t>
            </a:r>
            <a:endParaRPr lang="pt-BR" sz="6600" b="1" dirty="0">
              <a:solidFill>
                <a:schemeClr val="bg1"/>
              </a:solidFill>
            </a:endParaRPr>
          </a:p>
        </p:txBody>
      </p:sp>
      <p:pic>
        <p:nvPicPr>
          <p:cNvPr id="5" name="Imagem 4" descr="Ícone&#10;&#10;Descrição gerada automaticamente">
            <a:extLst>
              <a:ext uri="{FF2B5EF4-FFF2-40B4-BE49-F238E27FC236}">
                <a16:creationId xmlns:a16="http://schemas.microsoft.com/office/drawing/2014/main" id="{5364826B-5890-5E70-2925-A70866AB9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236" y="904801"/>
            <a:ext cx="4877481" cy="4877481"/>
          </a:xfrm>
          <a:prstGeom prst="rect">
            <a:avLst/>
          </a:prstGeom>
        </p:spPr>
      </p:pic>
    </p:spTree>
    <p:extLst>
      <p:ext uri="{BB962C8B-B14F-4D97-AF65-F5344CB8AC3E}">
        <p14:creationId xmlns:p14="http://schemas.microsoft.com/office/powerpoint/2010/main" val="3159420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935C3700-3736-ABF7-B5C3-82CB2759DE02}"/>
              </a:ext>
            </a:extLst>
          </p:cNvPr>
          <p:cNvGraphicFramePr>
            <a:graphicFrameLocks noGrp="1"/>
          </p:cNvGraphicFramePr>
          <p:nvPr>
            <p:ph idx="1"/>
            <p:extLst>
              <p:ext uri="{D42A27DB-BD31-4B8C-83A1-F6EECF244321}">
                <p14:modId xmlns:p14="http://schemas.microsoft.com/office/powerpoint/2010/main" val="1206887956"/>
              </p:ext>
            </p:extLst>
          </p:nvPr>
        </p:nvGraphicFramePr>
        <p:xfrm>
          <a:off x="1143000" y="1658144"/>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56748304"/>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B2860ED7-C853-965D-4A75-22AD7B23588C}"/>
              </a:ext>
            </a:extLst>
          </p:cNvPr>
          <p:cNvGraphicFramePr>
            <a:graphicFrameLocks noGrp="1"/>
          </p:cNvGraphicFramePr>
          <p:nvPr>
            <p:ph idx="1"/>
            <p:extLst>
              <p:ext uri="{D42A27DB-BD31-4B8C-83A1-F6EECF244321}">
                <p14:modId xmlns:p14="http://schemas.microsoft.com/office/powerpoint/2010/main" val="3347872062"/>
              </p:ext>
            </p:extLst>
          </p:nvPr>
        </p:nvGraphicFramePr>
        <p:xfrm>
          <a:off x="1143000" y="1857639"/>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8152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7BE380E6-DF46-71A9-C345-1C78ABCBE38C}"/>
              </a:ext>
            </a:extLst>
          </p:cNvPr>
          <p:cNvGraphicFramePr>
            <a:graphicFrameLocks noGrp="1"/>
          </p:cNvGraphicFramePr>
          <p:nvPr>
            <p:ph idx="1"/>
            <p:extLst>
              <p:ext uri="{D42A27DB-BD31-4B8C-83A1-F6EECF244321}">
                <p14:modId xmlns:p14="http://schemas.microsoft.com/office/powerpoint/2010/main" val="1931107396"/>
              </p:ext>
            </p:extLst>
          </p:nvPr>
        </p:nvGraphicFramePr>
        <p:xfrm>
          <a:off x="1143000" y="1574254"/>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7645789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1141411" y="274255"/>
            <a:ext cx="8534400" cy="1507067"/>
          </a:xfrm>
        </p:spPr>
        <p:txBody>
          <a:bodyPr>
            <a:normAutofit/>
          </a:bodyPr>
          <a:lstStyle/>
          <a:p>
            <a:r>
              <a:rPr lang="pt-BR" b="1" dirty="0"/>
              <a:t>O que preciso saber para dizer que tenho Nível </a:t>
            </a:r>
            <a:r>
              <a:rPr lang="pt-BR" b="1" dirty="0" err="1"/>
              <a:t>iNTERMEDIÁRIO</a:t>
            </a:r>
            <a:r>
              <a:rPr lang="pt-BR" b="1" dirty="0"/>
              <a:t> em Excel?</a:t>
            </a:r>
          </a:p>
        </p:txBody>
      </p:sp>
      <p:graphicFrame>
        <p:nvGraphicFramePr>
          <p:cNvPr id="6" name="Espaço Reservado para Conteúdo 2">
            <a:extLst>
              <a:ext uri="{FF2B5EF4-FFF2-40B4-BE49-F238E27FC236}">
                <a16:creationId xmlns:a16="http://schemas.microsoft.com/office/drawing/2014/main" id="{8881825E-C8D3-00E6-89BB-CDD9159BAB74}"/>
              </a:ext>
            </a:extLst>
          </p:cNvPr>
          <p:cNvGraphicFramePr>
            <a:graphicFrameLocks noGrp="1"/>
          </p:cNvGraphicFramePr>
          <p:nvPr>
            <p:ph idx="1"/>
            <p:extLst>
              <p:ext uri="{D42A27DB-BD31-4B8C-83A1-F6EECF244321}">
                <p14:modId xmlns:p14="http://schemas.microsoft.com/office/powerpoint/2010/main" val="3910853973"/>
              </p:ext>
            </p:extLst>
          </p:nvPr>
        </p:nvGraphicFramePr>
        <p:xfrm>
          <a:off x="949569" y="1781322"/>
          <a:ext cx="10292862" cy="4179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8569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613B1CF7-9A69-6BCF-6122-11788025FC17}"/>
              </a:ext>
            </a:extLst>
          </p:cNvPr>
          <p:cNvGraphicFramePr>
            <a:graphicFrameLocks noGrp="1"/>
          </p:cNvGraphicFramePr>
          <p:nvPr>
            <p:ph idx="1"/>
            <p:extLst>
              <p:ext uri="{D42A27DB-BD31-4B8C-83A1-F6EECF244321}">
                <p14:modId xmlns:p14="http://schemas.microsoft.com/office/powerpoint/2010/main" val="394097282"/>
              </p:ext>
            </p:extLst>
          </p:nvPr>
        </p:nvGraphicFramePr>
        <p:xfrm>
          <a:off x="1208741" y="1699689"/>
          <a:ext cx="9905999" cy="35848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10691438"/>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679648" y="2798299"/>
            <a:ext cx="9905998" cy="1478570"/>
          </a:xfrm>
        </p:spPr>
        <p:txBody>
          <a:bodyPr>
            <a:normAutofit fontScale="90000"/>
          </a:bodyPr>
          <a:lstStyle/>
          <a:p>
            <a:r>
              <a:rPr lang="pt-BR" sz="5400" b="1">
                <a:solidFill>
                  <a:schemeClr val="bg1"/>
                </a:solidFill>
              </a:rPr>
              <a:t>Respostas</a:t>
            </a:r>
            <a:br>
              <a:rPr lang="pt-BR" sz="5400" b="1">
                <a:solidFill>
                  <a:schemeClr val="bg1"/>
                </a:solidFill>
              </a:rPr>
            </a:br>
            <a:r>
              <a:rPr lang="pt-BR" sz="5400" b="1">
                <a:solidFill>
                  <a:schemeClr val="bg1"/>
                </a:solidFill>
              </a:rPr>
              <a:t>Dos Exercícios</a:t>
            </a:r>
            <a:endParaRPr lang="pt-BR" sz="5400" b="1" dirty="0">
              <a:solidFill>
                <a:schemeClr val="bg1"/>
              </a:solidFill>
            </a:endParaRPr>
          </a:p>
        </p:txBody>
      </p:sp>
      <p:pic>
        <p:nvPicPr>
          <p:cNvPr id="7" name="Espaço Reservado para Conteúdo 6" descr="Ícone&#10;&#10;Descrição gerada automaticamente">
            <a:extLst>
              <a:ext uri="{FF2B5EF4-FFF2-40B4-BE49-F238E27FC236}">
                <a16:creationId xmlns:a16="http://schemas.microsoft.com/office/drawing/2014/main" id="{851806A2-51DD-336C-CC13-7439D8A7A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8138" y="1808796"/>
            <a:ext cx="3407280" cy="3407280"/>
          </a:xfrm>
        </p:spPr>
      </p:pic>
    </p:spTree>
    <p:extLst>
      <p:ext uri="{BB962C8B-B14F-4D97-AF65-F5344CB8AC3E}">
        <p14:creationId xmlns:p14="http://schemas.microsoft.com/office/powerpoint/2010/main" val="1171357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3" name="Espaço Reservado para Conteúdo 2">
            <a:extLst>
              <a:ext uri="{FF2B5EF4-FFF2-40B4-BE49-F238E27FC236}">
                <a16:creationId xmlns:a16="http://schemas.microsoft.com/office/drawing/2014/main" id="{FB958544-9320-20CE-CABB-61B569ECC3C7}"/>
              </a:ext>
            </a:extLst>
          </p:cNvPr>
          <p:cNvGraphicFramePr>
            <a:graphicFrameLocks noGrp="1"/>
          </p:cNvGraphicFramePr>
          <p:nvPr>
            <p:ph idx="1"/>
            <p:extLst>
              <p:ext uri="{D42A27DB-BD31-4B8C-83A1-F6EECF244321}">
                <p14:modId xmlns:p14="http://schemas.microsoft.com/office/powerpoint/2010/main" val="1336530691"/>
              </p:ext>
            </p:extLst>
          </p:nvPr>
        </p:nvGraphicFramePr>
        <p:xfrm>
          <a:off x="1224541" y="1658144"/>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42015942"/>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CaixaDeTexto 2">
            <a:extLst>
              <a:ext uri="{FF2B5EF4-FFF2-40B4-BE49-F238E27FC236}">
                <a16:creationId xmlns:a16="http://schemas.microsoft.com/office/drawing/2014/main" id="{5BC11AED-4F15-3621-606D-AD5BF3BAE1A4}"/>
              </a:ext>
            </a:extLst>
          </p:cNvPr>
          <p:cNvGraphicFramePr/>
          <p:nvPr>
            <p:extLst>
              <p:ext uri="{D42A27DB-BD31-4B8C-83A1-F6EECF244321}">
                <p14:modId xmlns:p14="http://schemas.microsoft.com/office/powerpoint/2010/main" val="1172251220"/>
              </p:ext>
            </p:extLst>
          </p:nvPr>
        </p:nvGraphicFramePr>
        <p:xfrm>
          <a:off x="1143000" y="1857639"/>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25755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135" name="Espaço Reservado para Conteúdo 3">
            <a:extLst>
              <a:ext uri="{FF2B5EF4-FFF2-40B4-BE49-F238E27FC236}">
                <a16:creationId xmlns:a16="http://schemas.microsoft.com/office/drawing/2014/main" id="{BF2381BC-A42B-8C1B-9143-8F6FAC5DB5A4}"/>
              </a:ext>
            </a:extLst>
          </p:cNvPr>
          <p:cNvGraphicFramePr>
            <a:graphicFrameLocks noGrp="1"/>
          </p:cNvGraphicFramePr>
          <p:nvPr>
            <p:ph idx="1"/>
            <p:extLst>
              <p:ext uri="{D42A27DB-BD31-4B8C-83A1-F6EECF244321}">
                <p14:modId xmlns:p14="http://schemas.microsoft.com/office/powerpoint/2010/main" val="1183738898"/>
              </p:ext>
            </p:extLst>
          </p:nvPr>
        </p:nvGraphicFramePr>
        <p:xfrm>
          <a:off x="904980" y="134737"/>
          <a:ext cx="10480196" cy="65885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57398859"/>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6" name="Espaço Reservado para Conteúdo 3">
            <a:extLst>
              <a:ext uri="{FF2B5EF4-FFF2-40B4-BE49-F238E27FC236}">
                <a16:creationId xmlns:a16="http://schemas.microsoft.com/office/drawing/2014/main" id="{10586327-EBC6-6CB8-F96C-2E88B0588BB3}"/>
              </a:ext>
            </a:extLst>
          </p:cNvPr>
          <p:cNvGraphicFramePr>
            <a:graphicFrameLocks noGrp="1"/>
          </p:cNvGraphicFramePr>
          <p:nvPr>
            <p:ph idx="1"/>
            <p:extLst>
              <p:ext uri="{D42A27DB-BD31-4B8C-83A1-F6EECF244321}">
                <p14:modId xmlns:p14="http://schemas.microsoft.com/office/powerpoint/2010/main" val="1360191608"/>
              </p:ext>
            </p:extLst>
          </p:nvPr>
        </p:nvGraphicFramePr>
        <p:xfrm>
          <a:off x="827121" y="580542"/>
          <a:ext cx="10862139" cy="56969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68686943"/>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8" name="Espaço Reservado para Conteúdo 3">
            <a:extLst>
              <a:ext uri="{FF2B5EF4-FFF2-40B4-BE49-F238E27FC236}">
                <a16:creationId xmlns:a16="http://schemas.microsoft.com/office/drawing/2014/main" id="{7E416525-5570-3A7B-169A-3371CA92AB97}"/>
              </a:ext>
            </a:extLst>
          </p:cNvPr>
          <p:cNvGraphicFramePr>
            <a:graphicFrameLocks noGrp="1"/>
          </p:cNvGraphicFramePr>
          <p:nvPr>
            <p:ph idx="1"/>
            <p:extLst>
              <p:ext uri="{D42A27DB-BD31-4B8C-83A1-F6EECF244321}">
                <p14:modId xmlns:p14="http://schemas.microsoft.com/office/powerpoint/2010/main" val="3090596940"/>
              </p:ext>
            </p:extLst>
          </p:nvPr>
        </p:nvGraphicFramePr>
        <p:xfrm>
          <a:off x="-1987177" y="364766"/>
          <a:ext cx="16166353" cy="61284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0852881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fontScale="90000"/>
          </a:bodyPr>
          <a:lstStyle/>
          <a:p>
            <a:pPr algn="ctr"/>
            <a:r>
              <a:rPr lang="pt-BR" dirty="0">
                <a:solidFill>
                  <a:srgbClr val="FFFFFF"/>
                </a:solidFill>
              </a:rPr>
              <a:t>Livros e Apostilas Recomendadas</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322288910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6" name="Rectangle 355">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358" name="Group 357">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359" name="Group 358">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71"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72"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3"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4"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5"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6"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7"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8"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9"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0"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1"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2"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3"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4"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5"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6"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7"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88"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9"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0"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1"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2"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3"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4"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5"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6"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7"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360" name="Group 359">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361"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2"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3"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4"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5"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6"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7"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8"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9"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0"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399"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useBgFill="1">
        <p:nvSpPr>
          <p:cNvPr id="401"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a:extLst>
              <a:ext uri="{FF2B5EF4-FFF2-40B4-BE49-F238E27FC236}">
                <a16:creationId xmlns:a16="http://schemas.microsoft.com/office/drawing/2014/main" id="{D04EFE22-A711-44DE-6906-E1282D1FB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617" y="1836950"/>
            <a:ext cx="3178638" cy="3178638"/>
          </a:xfrm>
          <a:prstGeom prst="rect">
            <a:avLst/>
          </a:prstGeom>
        </p:spPr>
      </p:pic>
      <p:graphicFrame>
        <p:nvGraphicFramePr>
          <p:cNvPr id="351" name="Espaço Reservado para Conteúdo 2">
            <a:extLst>
              <a:ext uri="{FF2B5EF4-FFF2-40B4-BE49-F238E27FC236}">
                <a16:creationId xmlns:a16="http://schemas.microsoft.com/office/drawing/2014/main" id="{5D70D763-0547-6DD4-7295-6360B1FA3AA6}"/>
              </a:ext>
            </a:extLst>
          </p:cNvPr>
          <p:cNvGraphicFramePr>
            <a:graphicFrameLocks noGrp="1"/>
          </p:cNvGraphicFramePr>
          <p:nvPr>
            <p:ph idx="1"/>
            <p:extLst>
              <p:ext uri="{D42A27DB-BD31-4B8C-83A1-F6EECF244321}">
                <p14:modId xmlns:p14="http://schemas.microsoft.com/office/powerpoint/2010/main" val="2102063373"/>
              </p:ext>
            </p:extLst>
          </p:nvPr>
        </p:nvGraphicFramePr>
        <p:xfrm>
          <a:off x="4876981" y="1598925"/>
          <a:ext cx="6188402" cy="35417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0656707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a:bodyPr>
          <a:lstStyle/>
          <a:p>
            <a:pPr algn="ctr"/>
            <a:r>
              <a:rPr lang="pt-BR" dirty="0">
                <a:solidFill>
                  <a:srgbClr val="FFFFFF"/>
                </a:solidFill>
              </a:rPr>
              <a:t>Tipos de Arquivos</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223203040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3" name="Group 9">
            <a:extLst>
              <a:ext uri="{FF2B5EF4-FFF2-40B4-BE49-F238E27FC236}">
                <a16:creationId xmlns:a16="http://schemas.microsoft.com/office/drawing/2014/main" id="{2AA951EB-D92C-4664-B069-0950B110D7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D2557383-0505-41A8-8790-0DC743315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2">
              <a:extLst>
                <a:ext uri="{FF2B5EF4-FFF2-40B4-BE49-F238E27FC236}">
                  <a16:creationId xmlns:a16="http://schemas.microsoft.com/office/drawing/2014/main" id="{B8F446A7-2D9D-4B2C-B5AA-76C5130599E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Dados de programação em monitor de computador">
            <a:extLst>
              <a:ext uri="{FF2B5EF4-FFF2-40B4-BE49-F238E27FC236}">
                <a16:creationId xmlns:a16="http://schemas.microsoft.com/office/drawing/2014/main" id="{33F1B97C-C6F4-6CB2-F25B-283EB77C784D}"/>
              </a:ext>
            </a:extLst>
          </p:cNvPr>
          <p:cNvPicPr>
            <a:picLocks noChangeAspect="1"/>
          </p:cNvPicPr>
          <p:nvPr/>
        </p:nvPicPr>
        <p:blipFill rotWithShape="1">
          <a:blip r:embed="rId4">
            <a:alphaModFix amt="30000"/>
          </a:blip>
          <a:srcRect t="8595" b="7111"/>
          <a:stretch/>
        </p:blipFill>
        <p:spPr>
          <a:xfrm>
            <a:off x="20" y="10"/>
            <a:ext cx="12188369" cy="6857990"/>
          </a:xfrm>
          <a:prstGeom prst="rect">
            <a:avLst/>
          </a:prstGeom>
        </p:spPr>
      </p:pic>
      <p:grpSp>
        <p:nvGrpSpPr>
          <p:cNvPr id="105" name="Group 13">
            <a:extLst>
              <a:ext uri="{FF2B5EF4-FFF2-40B4-BE49-F238E27FC236}">
                <a16:creationId xmlns:a16="http://schemas.microsoft.com/office/drawing/2014/main" id="{50A7EA83-60DF-47D8-8538-E7F234A4C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5" name="Round Diagonal Corner Rectangle 7">
              <a:extLst>
                <a:ext uri="{FF2B5EF4-FFF2-40B4-BE49-F238E27FC236}">
                  <a16:creationId xmlns:a16="http://schemas.microsoft.com/office/drawing/2014/main" id="{0DC32959-063F-42FB-843F-52AAB4D977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C6FF904-2A08-4D6F-8769-74E7588134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36" name="Freeform 32">
                <a:extLst>
                  <a:ext uri="{FF2B5EF4-FFF2-40B4-BE49-F238E27FC236}">
                    <a16:creationId xmlns:a16="http://schemas.microsoft.com/office/drawing/2014/main" id="{9FBE49E1-F6C4-45A4-B0B3-ABB68B022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7" name="Freeform 33">
                <a:extLst>
                  <a:ext uri="{FF2B5EF4-FFF2-40B4-BE49-F238E27FC236}">
                    <a16:creationId xmlns:a16="http://schemas.microsoft.com/office/drawing/2014/main" id="{D39886E8-0D84-4623-BC00-2555D501A4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8" name="Freeform 34">
                <a:extLst>
                  <a:ext uri="{FF2B5EF4-FFF2-40B4-BE49-F238E27FC236}">
                    <a16:creationId xmlns:a16="http://schemas.microsoft.com/office/drawing/2014/main" id="{59A74DD0-E79B-42CF-8259-302698BEDA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9" name="Freeform 37">
                <a:extLst>
                  <a:ext uri="{FF2B5EF4-FFF2-40B4-BE49-F238E27FC236}">
                    <a16:creationId xmlns:a16="http://schemas.microsoft.com/office/drawing/2014/main" id="{05B199AD-0A48-4DC8-88CC-94C4785A0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7" name="Group 16">
              <a:extLst>
                <a:ext uri="{FF2B5EF4-FFF2-40B4-BE49-F238E27FC236}">
                  <a16:creationId xmlns:a16="http://schemas.microsoft.com/office/drawing/2014/main" id="{BA03D0AA-6A09-4988-865E-1B81E12A79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0" name="Freeform 35">
                <a:extLst>
                  <a:ext uri="{FF2B5EF4-FFF2-40B4-BE49-F238E27FC236}">
                    <a16:creationId xmlns:a16="http://schemas.microsoft.com/office/drawing/2014/main" id="{CECCFA67-5EE1-4E33-B37D-0CA218F40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1" name="Freeform 36">
                <a:extLst>
                  <a:ext uri="{FF2B5EF4-FFF2-40B4-BE49-F238E27FC236}">
                    <a16:creationId xmlns:a16="http://schemas.microsoft.com/office/drawing/2014/main" id="{F1209146-A913-4EF8-BCA5-A83DC7A739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2" name="Freeform 38">
                <a:extLst>
                  <a:ext uri="{FF2B5EF4-FFF2-40B4-BE49-F238E27FC236}">
                    <a16:creationId xmlns:a16="http://schemas.microsoft.com/office/drawing/2014/main" id="{3DE05473-6F85-4F71-A427-16CF0153C7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3" name="Freeform 39">
                <a:extLst>
                  <a:ext uri="{FF2B5EF4-FFF2-40B4-BE49-F238E27FC236}">
                    <a16:creationId xmlns:a16="http://schemas.microsoft.com/office/drawing/2014/main" id="{776EEC7D-F65A-4975-B6B2-513ACD261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4" name="Freeform 40">
                <a:extLst>
                  <a:ext uri="{FF2B5EF4-FFF2-40B4-BE49-F238E27FC236}">
                    <a16:creationId xmlns:a16="http://schemas.microsoft.com/office/drawing/2014/main" id="{EA7CA1B7-0ED5-4B2A-98A3-D61C15D1AC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5" name="Rectangle 41">
                <a:extLst>
                  <a:ext uri="{FF2B5EF4-FFF2-40B4-BE49-F238E27FC236}">
                    <a16:creationId xmlns:a16="http://schemas.microsoft.com/office/drawing/2014/main" id="{EA468C46-CB87-41D5-9F0B-30856462DEB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4E1A157C-0B8F-4815-A4A3-CEB9BBE154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6" name="Freeform 32">
                <a:extLst>
                  <a:ext uri="{FF2B5EF4-FFF2-40B4-BE49-F238E27FC236}">
                    <a16:creationId xmlns:a16="http://schemas.microsoft.com/office/drawing/2014/main" id="{AC4D2E9F-A2BA-4174-9218-63B014F3B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7" name="Freeform 33">
                <a:extLst>
                  <a:ext uri="{FF2B5EF4-FFF2-40B4-BE49-F238E27FC236}">
                    <a16:creationId xmlns:a16="http://schemas.microsoft.com/office/drawing/2014/main" id="{77BC491E-B056-4EFC-ABB3-FCCF5B832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8" name="Freeform 34">
                <a:extLst>
                  <a:ext uri="{FF2B5EF4-FFF2-40B4-BE49-F238E27FC236}">
                    <a16:creationId xmlns:a16="http://schemas.microsoft.com/office/drawing/2014/main" id="{60EE1C22-1980-4974-BD81-0C8CEAD99F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9" name="Freeform 37">
                <a:extLst>
                  <a:ext uri="{FF2B5EF4-FFF2-40B4-BE49-F238E27FC236}">
                    <a16:creationId xmlns:a16="http://schemas.microsoft.com/office/drawing/2014/main" id="{02B11C1B-8B44-46B1-B943-00DA0C03F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9" name="Group 18">
              <a:extLst>
                <a:ext uri="{FF2B5EF4-FFF2-40B4-BE49-F238E27FC236}">
                  <a16:creationId xmlns:a16="http://schemas.microsoft.com/office/drawing/2014/main" id="{7EE8DAA8-BB59-46F4-BAE5-2DC25776F7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20" name="Freeform 35">
                <a:extLst>
                  <a:ext uri="{FF2B5EF4-FFF2-40B4-BE49-F238E27FC236}">
                    <a16:creationId xmlns:a16="http://schemas.microsoft.com/office/drawing/2014/main" id="{41642804-AFC4-4BFE-8F01-F6BE2BBD2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1" name="Freeform 36">
                <a:extLst>
                  <a:ext uri="{FF2B5EF4-FFF2-40B4-BE49-F238E27FC236}">
                    <a16:creationId xmlns:a16="http://schemas.microsoft.com/office/drawing/2014/main" id="{3B9DD864-D3B2-4ACE-AEA3-3637CAB0CA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22" name="Freeform 38">
                <a:extLst>
                  <a:ext uri="{FF2B5EF4-FFF2-40B4-BE49-F238E27FC236}">
                    <a16:creationId xmlns:a16="http://schemas.microsoft.com/office/drawing/2014/main" id="{246E3CE2-00AB-469A-9997-2248EF0DFC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3" name="Freeform 39">
                <a:extLst>
                  <a:ext uri="{FF2B5EF4-FFF2-40B4-BE49-F238E27FC236}">
                    <a16:creationId xmlns:a16="http://schemas.microsoft.com/office/drawing/2014/main" id="{BD19BDA6-4E11-4BA7-A26A-285C707861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4" name="Freeform 40">
                <a:extLst>
                  <a:ext uri="{FF2B5EF4-FFF2-40B4-BE49-F238E27FC236}">
                    <a16:creationId xmlns:a16="http://schemas.microsoft.com/office/drawing/2014/main" id="{EBA7F036-DD38-4295-8985-3D1AB5465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5" name="Rectangle 41">
                <a:extLst>
                  <a:ext uri="{FF2B5EF4-FFF2-40B4-BE49-F238E27FC236}">
                    <a16:creationId xmlns:a16="http://schemas.microsoft.com/office/drawing/2014/main" id="{D3016A72-4E06-4D97-BA01-41DAE9A938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106" name="Espaço Reservado para Conteúdo 2">
            <a:extLst>
              <a:ext uri="{FF2B5EF4-FFF2-40B4-BE49-F238E27FC236}">
                <a16:creationId xmlns:a16="http://schemas.microsoft.com/office/drawing/2014/main" id="{C28C7DF1-C669-F3D3-9AA4-A74C26FD1868}"/>
              </a:ext>
            </a:extLst>
          </p:cNvPr>
          <p:cNvSpPr>
            <a:spLocks noGrp="1"/>
          </p:cNvSpPr>
          <p:nvPr>
            <p:ph idx="1"/>
          </p:nvPr>
        </p:nvSpPr>
        <p:spPr>
          <a:xfrm>
            <a:off x="1179513" y="1037459"/>
            <a:ext cx="9905999" cy="4783080"/>
          </a:xfrm>
        </p:spPr>
        <p:txBody>
          <a:bodyPr anchor="ctr">
            <a:normAutofit lnSpcReduction="10000"/>
          </a:bodyPr>
          <a:lstStyle/>
          <a:p>
            <a:pPr marL="0" indent="0">
              <a:lnSpc>
                <a:spcPct val="110000"/>
              </a:lnSpc>
              <a:buNone/>
            </a:pPr>
            <a:r>
              <a:rPr lang="pt-BR" sz="1800" b="1" dirty="0">
                <a:latin typeface="Arial Black" panose="020B0A04020102020204" pitchFamily="34" charset="0"/>
              </a:rPr>
              <a:t>O Microsoft Excel suporta vários formatos de arquivos além do próprio formato do Excel (.</a:t>
            </a:r>
            <a:r>
              <a:rPr lang="pt-BR" sz="1800" b="1" dirty="0" err="1">
                <a:latin typeface="Arial Black" panose="020B0A04020102020204" pitchFamily="34" charset="0"/>
              </a:rPr>
              <a:t>xlsx</a:t>
            </a:r>
            <a:r>
              <a:rPr lang="pt-BR" sz="1800" b="1" dirty="0">
                <a:latin typeface="Arial Black" panose="020B0A04020102020204" pitchFamily="34" charset="0"/>
              </a:rPr>
              <a:t>, .</a:t>
            </a:r>
            <a:r>
              <a:rPr lang="pt-BR" sz="1800" b="1" dirty="0" err="1">
                <a:latin typeface="Arial Black" panose="020B0A04020102020204" pitchFamily="34" charset="0"/>
              </a:rPr>
              <a:t>xlsm</a:t>
            </a:r>
            <a:r>
              <a:rPr lang="pt-BR" sz="1800" b="1" dirty="0">
                <a:latin typeface="Arial Black" panose="020B0A04020102020204" pitchFamily="34" charset="0"/>
              </a:rPr>
              <a:t>, .</a:t>
            </a:r>
            <a:r>
              <a:rPr lang="pt-BR" sz="1800" b="1" dirty="0" err="1">
                <a:latin typeface="Arial Black" panose="020B0A04020102020204" pitchFamily="34" charset="0"/>
              </a:rPr>
              <a:t>xlsb</a:t>
            </a:r>
            <a:r>
              <a:rPr lang="pt-BR" sz="1800" b="1" dirty="0">
                <a:latin typeface="Arial Black" panose="020B0A04020102020204" pitchFamily="34" charset="0"/>
              </a:rPr>
              <a:t>, .</a:t>
            </a:r>
            <a:r>
              <a:rPr lang="pt-BR" sz="1800" b="1" dirty="0" err="1">
                <a:latin typeface="Arial Black" panose="020B0A04020102020204" pitchFamily="34" charset="0"/>
              </a:rPr>
              <a:t>xls</a:t>
            </a:r>
            <a:r>
              <a:rPr lang="pt-BR" sz="1800" b="1" dirty="0">
                <a:latin typeface="Arial Black" panose="020B0A04020102020204" pitchFamily="34" charset="0"/>
              </a:rPr>
              <a:t>). Alguns dos formatos de arquivos suportados incluem:</a:t>
            </a:r>
          </a:p>
          <a:p>
            <a:pPr>
              <a:lnSpc>
                <a:spcPct val="110000"/>
              </a:lnSpc>
            </a:pPr>
            <a:r>
              <a:rPr lang="pt-BR" sz="1800" b="1" dirty="0">
                <a:latin typeface="Arial Black" panose="020B0A04020102020204" pitchFamily="34" charset="0"/>
              </a:rPr>
              <a:t>CSV (</a:t>
            </a:r>
            <a:r>
              <a:rPr lang="pt-BR" sz="1800" b="1" dirty="0" err="1">
                <a:latin typeface="Arial Black" panose="020B0A04020102020204" pitchFamily="34" charset="0"/>
              </a:rPr>
              <a:t>Comma-Separated</a:t>
            </a:r>
            <a:r>
              <a:rPr lang="pt-BR" sz="1800" b="1" dirty="0">
                <a:latin typeface="Arial Black" panose="020B0A04020102020204" pitchFamily="34" charset="0"/>
              </a:rPr>
              <a:t> </a:t>
            </a:r>
            <a:r>
              <a:rPr lang="pt-BR" sz="1800" b="1" dirty="0" err="1">
                <a:latin typeface="Arial Black" panose="020B0A04020102020204" pitchFamily="34" charset="0"/>
              </a:rPr>
              <a:t>Values</a:t>
            </a:r>
            <a:r>
              <a:rPr lang="pt-BR" sz="1800" b="1" dirty="0">
                <a:latin typeface="Arial Black" panose="020B0A04020102020204" pitchFamily="34" charset="0"/>
              </a:rPr>
              <a:t>) - é um formato de arquivo texto que separa valores com vírgulas.</a:t>
            </a:r>
          </a:p>
          <a:p>
            <a:pPr>
              <a:lnSpc>
                <a:spcPct val="110000"/>
              </a:lnSpc>
            </a:pPr>
            <a:r>
              <a:rPr lang="pt-BR" sz="1800" b="1" dirty="0">
                <a:latin typeface="Arial Black" panose="020B0A04020102020204" pitchFamily="34" charset="0"/>
              </a:rPr>
              <a:t>TXT (</a:t>
            </a:r>
            <a:r>
              <a:rPr lang="pt-BR" sz="1800" b="1" dirty="0" err="1">
                <a:latin typeface="Arial Black" panose="020B0A04020102020204" pitchFamily="34" charset="0"/>
              </a:rPr>
              <a:t>Text</a:t>
            </a:r>
            <a:r>
              <a:rPr lang="pt-BR" sz="1800" b="1" dirty="0">
                <a:latin typeface="Arial Black" panose="020B0A04020102020204" pitchFamily="34" charset="0"/>
              </a:rPr>
              <a:t>) - é um formato de arquivo de texto simples, sem formatação.</a:t>
            </a:r>
          </a:p>
          <a:p>
            <a:pPr>
              <a:lnSpc>
                <a:spcPct val="110000"/>
              </a:lnSpc>
            </a:pPr>
            <a:r>
              <a:rPr lang="pt-BR" sz="1800" b="1" dirty="0">
                <a:latin typeface="Arial Black" panose="020B0A04020102020204" pitchFamily="34" charset="0"/>
              </a:rPr>
              <a:t>XML (</a:t>
            </a:r>
            <a:r>
              <a:rPr lang="pt-BR" sz="1800" b="1" dirty="0" err="1">
                <a:latin typeface="Arial Black" panose="020B0A04020102020204" pitchFamily="34" charset="0"/>
              </a:rPr>
              <a:t>Extensible</a:t>
            </a:r>
            <a:r>
              <a:rPr lang="pt-BR" sz="1800" b="1" dirty="0">
                <a:latin typeface="Arial Black" panose="020B0A04020102020204" pitchFamily="34" charset="0"/>
              </a:rPr>
              <a:t> Markup </a:t>
            </a:r>
            <a:r>
              <a:rPr lang="pt-BR" sz="1800" b="1" dirty="0" err="1">
                <a:latin typeface="Arial Black" panose="020B0A04020102020204" pitchFamily="34" charset="0"/>
              </a:rPr>
              <a:t>Language</a:t>
            </a:r>
            <a:r>
              <a:rPr lang="pt-BR" sz="1800" b="1" dirty="0">
                <a:latin typeface="Arial Black" panose="020B0A04020102020204" pitchFamily="34" charset="0"/>
              </a:rPr>
              <a:t>) - é um formato de arquivo de marcação que permite a troca de informações entre diferentes aplicativos.</a:t>
            </a:r>
          </a:p>
          <a:p>
            <a:pPr>
              <a:lnSpc>
                <a:spcPct val="110000"/>
              </a:lnSpc>
            </a:pPr>
            <a:r>
              <a:rPr lang="pt-BR" sz="1800" b="1" dirty="0">
                <a:latin typeface="Arial Black" panose="020B0A04020102020204" pitchFamily="34" charset="0"/>
              </a:rPr>
              <a:t>PDF (</a:t>
            </a:r>
            <a:r>
              <a:rPr lang="pt-BR" sz="1800" b="1" dirty="0" err="1">
                <a:latin typeface="Arial Black" panose="020B0A04020102020204" pitchFamily="34" charset="0"/>
              </a:rPr>
              <a:t>Potable</a:t>
            </a:r>
            <a:r>
              <a:rPr lang="pt-BR" sz="1800" b="1" dirty="0">
                <a:latin typeface="Arial Black" panose="020B0A04020102020204" pitchFamily="34" charset="0"/>
              </a:rPr>
              <a:t> </a:t>
            </a:r>
            <a:r>
              <a:rPr lang="pt-BR" sz="1800" b="1" dirty="0" err="1">
                <a:latin typeface="Arial Black" panose="020B0A04020102020204" pitchFamily="34" charset="0"/>
              </a:rPr>
              <a:t>Document</a:t>
            </a:r>
            <a:r>
              <a:rPr lang="pt-BR" sz="1800" b="1" dirty="0">
                <a:latin typeface="Arial Black" panose="020B0A04020102020204" pitchFamily="34" charset="0"/>
              </a:rPr>
              <a:t> Format) - é um formato de arquivo usado para compartilhar documentos que não podem ser editados.</a:t>
            </a:r>
          </a:p>
          <a:p>
            <a:pPr>
              <a:lnSpc>
                <a:spcPct val="110000"/>
              </a:lnSpc>
            </a:pPr>
            <a:r>
              <a:rPr lang="pt-BR" sz="1800" b="1" dirty="0">
                <a:latin typeface="Arial Black" panose="020B0A04020102020204" pitchFamily="34" charset="0"/>
              </a:rPr>
              <a:t>HTML (Hypertext Markup </a:t>
            </a:r>
            <a:r>
              <a:rPr lang="pt-BR" sz="1800" b="1" dirty="0" err="1">
                <a:latin typeface="Arial Black" panose="020B0A04020102020204" pitchFamily="34" charset="0"/>
              </a:rPr>
              <a:t>Language</a:t>
            </a:r>
            <a:r>
              <a:rPr lang="pt-BR" sz="1800" b="1" dirty="0">
                <a:latin typeface="Arial Black" panose="020B0A04020102020204" pitchFamily="34" charset="0"/>
              </a:rPr>
              <a:t>) - é um formato de arquivo de marcação usado para criar páginas da web.</a:t>
            </a:r>
          </a:p>
          <a:p>
            <a:pPr>
              <a:lnSpc>
                <a:spcPct val="110000"/>
              </a:lnSpc>
            </a:pPr>
            <a:r>
              <a:rPr lang="pt-BR" sz="1800" b="1" dirty="0">
                <a:latin typeface="Arial Black" panose="020B0A04020102020204" pitchFamily="34" charset="0"/>
              </a:rPr>
              <a:t>DBF (</a:t>
            </a:r>
            <a:r>
              <a:rPr lang="pt-BR" sz="1800" b="1" dirty="0" err="1">
                <a:latin typeface="Arial Black" panose="020B0A04020102020204" pitchFamily="34" charset="0"/>
              </a:rPr>
              <a:t>DataBase</a:t>
            </a:r>
            <a:r>
              <a:rPr lang="pt-BR" sz="1800" b="1" dirty="0">
                <a:latin typeface="Arial Black" panose="020B0A04020102020204" pitchFamily="34" charset="0"/>
              </a:rPr>
              <a:t> File) - é um formato de arquivo usado para armazenar dados de banco de dados.</a:t>
            </a:r>
          </a:p>
        </p:txBody>
      </p:sp>
    </p:spTree>
    <p:extLst>
      <p:ext uri="{BB962C8B-B14F-4D97-AF65-F5344CB8AC3E}">
        <p14:creationId xmlns:p14="http://schemas.microsoft.com/office/powerpoint/2010/main" val="48450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 - Excel 97-2003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Este é o formato original do Excel, usado nas primeiras versões do software até 2003. Ele permite salvar planilhas com até 65.536 linhas e 256 colunas. Este formato ainda é compatível com versões mais recentes do Excel, mas algumas características mais avançadas podem não ser suportadas.</a:t>
            </a:r>
          </a:p>
        </p:txBody>
      </p:sp>
      <p:pic>
        <p:nvPicPr>
          <p:cNvPr id="9" name="Imagem 8" descr="Ícone&#10;&#10;Descrição gerada automaticamente">
            <a:extLst>
              <a:ext uri="{FF2B5EF4-FFF2-40B4-BE49-F238E27FC236}">
                <a16:creationId xmlns:a16="http://schemas.microsoft.com/office/drawing/2014/main" id="{F2A17444-6827-1669-6F5B-92B7728A3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B3E4E09F-92E7-BED8-A8EF-27B8194EB31C}"/>
              </a:ext>
            </a:extLst>
          </p:cNvPr>
          <p:cNvPicPr>
            <a:picLocks noChangeAspect="1"/>
          </p:cNvPicPr>
          <p:nvPr/>
        </p:nvPicPr>
        <p:blipFill>
          <a:blip r:embed="rId4"/>
          <a:stretch>
            <a:fillRect/>
          </a:stretch>
        </p:blipFill>
        <p:spPr>
          <a:xfrm>
            <a:off x="1141410" y="4595617"/>
            <a:ext cx="3494597" cy="7145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709861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Override1.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2.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3.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4.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5.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6.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7.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8.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136</TotalTime>
  <Words>4136</Words>
  <Application>Microsoft Office PowerPoint</Application>
  <PresentationFormat>Widescreen</PresentationFormat>
  <Paragraphs>197</Paragraphs>
  <Slides>46</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46</vt:i4>
      </vt:variant>
    </vt:vector>
  </HeadingPairs>
  <TitlesOfParts>
    <vt:vector size="51" baseType="lpstr">
      <vt:lpstr>Arial</vt:lpstr>
      <vt:lpstr>Arial Black</vt:lpstr>
      <vt:lpstr>Söhne</vt:lpstr>
      <vt:lpstr>Tw Cen MT</vt:lpstr>
      <vt:lpstr>Circuito</vt:lpstr>
      <vt:lpstr>Curso Excel Intermediário</vt:lpstr>
      <vt:lpstr>Formas de Contato e ApresentaçãO</vt:lpstr>
      <vt:lpstr>Aula 1</vt:lpstr>
      <vt:lpstr>O que preciso saber para dizer que tenho Nível iNTERMEDIÁRIO em Excel?</vt:lpstr>
      <vt:lpstr>Livros e Apostilas Recomendadas </vt:lpstr>
      <vt:lpstr>Apresentação do PowerPoint</vt:lpstr>
      <vt:lpstr>Tipos de Arquivos </vt:lpstr>
      <vt:lpstr>Apresentação do PowerPoint</vt:lpstr>
      <vt:lpstr>XLS - Excel 97-2003 Workbook</vt:lpstr>
      <vt:lpstr>XLSx - Excel Workbook</vt:lpstr>
      <vt:lpstr>XLSB - Excel Binary Workbook</vt:lpstr>
      <vt:lpstr>XLSM - Excel Macro-Enabled Workbook</vt:lpstr>
      <vt:lpstr>CSV - Valores separados por vírgulas</vt:lpstr>
      <vt:lpstr>Apresentação do PowerPoint</vt:lpstr>
      <vt:lpstr>uso da IA E O VALOR DA PESQUISA </vt:lpstr>
      <vt:lpstr>Apresentação do PowerPoint</vt:lpstr>
      <vt:lpstr>Breve Introdução ao uso do CHATGPT</vt:lpstr>
      <vt:lpstr>Referências Relativas e absolutas </vt:lpstr>
      <vt:lpstr>O que são referências relativas no Excel?</vt:lpstr>
      <vt:lpstr>Como criar uma referência relativa no Excel?</vt:lpstr>
      <vt:lpstr>O que são referências absolutas no Excel?</vt:lpstr>
      <vt:lpstr>Como criar uma referência absoluta no Excel?</vt:lpstr>
      <vt:lpstr>Quando usar referências relativas ou absolutas no Excel?</vt:lpstr>
      <vt:lpstr>Formatação de Datas e Horas </vt:lpstr>
      <vt:lpstr>Introdução</vt:lpstr>
      <vt:lpstr>Formatação de datas e horas</vt:lpstr>
      <vt:lpstr>Funções de cálculo de datas</vt:lpstr>
      <vt:lpstr>Funções de cálculo de datas</vt:lpstr>
      <vt:lpstr>Funções de cálculo de horas</vt:lpstr>
      <vt:lpstr>Funções de conversão de datas e horas</vt:lpstr>
      <vt:lpstr>Trabalhando com datas e horas em fórmulas</vt:lpstr>
      <vt:lpstr>Conclusão</vt:lpstr>
      <vt:lpstr>Uso do Solver </vt:lpstr>
      <vt:lpstr>Como usar o Solver no Excel</vt:lpstr>
      <vt:lpstr>Execução e Conclusão</vt:lpstr>
      <vt:lpstr>Exercícios De fixação</vt:lpstr>
      <vt:lpstr>Apresentação do PowerPoint</vt:lpstr>
      <vt:lpstr>Apresentação do PowerPoint</vt:lpstr>
      <vt:lpstr>Apresentação do PowerPoint</vt:lpstr>
      <vt:lpstr>Apresentação do PowerPoint</vt:lpstr>
      <vt:lpstr>Respostas Dos Exercícios</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Excel - Básico</dc:title>
  <dc:creator>Vitor kaviski</dc:creator>
  <cp:lastModifiedBy>Vitor kaviski</cp:lastModifiedBy>
  <cp:revision>17</cp:revision>
  <dcterms:created xsi:type="dcterms:W3CDTF">2023-02-10T20:10:05Z</dcterms:created>
  <dcterms:modified xsi:type="dcterms:W3CDTF">2023-03-06T16:46:17Z</dcterms:modified>
</cp:coreProperties>
</file>