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2.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3.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Override4.xml" ContentType="application/vnd.openxmlformats-officedocument.themeOverr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heme/themeOverride5.xml" ContentType="application/vnd.openxmlformats-officedocument.themeOverr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heme/themeOverride6.xml" ContentType="application/vnd.openxmlformats-officedocument.themeOverr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heme/themeOverride7.xml" ContentType="application/vnd.openxmlformats-officedocument.themeOverr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heme/themeOverride8.xml" ContentType="application/vnd.openxmlformats-officedocument.themeOverr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heme/themeOverride9.xml" ContentType="application/vnd.openxmlformats-officedocument.themeOverr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heme/themeOverride10.xml" ContentType="application/vnd.openxmlformats-officedocument.themeOverr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heme/themeOverride11.xml" ContentType="application/vnd.openxmlformats-officedocument.themeOverr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heme/themeOverride12.xml" ContentType="application/vnd.openxmlformats-officedocument.themeOverr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heme/themeOverride13.xml" ContentType="application/vnd.openxmlformats-officedocument.themeOverr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heme/themeOverride14.xml" ContentType="application/vnd.openxmlformats-officedocument.themeOverr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heme/themeOverride15.xml" ContentType="application/vnd.openxmlformats-officedocument.themeOverr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heme/themeOverride16.xml" ContentType="application/vnd.openxmlformats-officedocument.themeOverr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theme/themeOverride17.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30" r:id="rId6"/>
    <p:sldId id="269" r:id="rId7"/>
    <p:sldId id="329" r:id="rId8"/>
    <p:sldId id="285" r:id="rId9"/>
    <p:sldId id="286" r:id="rId10"/>
    <p:sldId id="333" r:id="rId11"/>
    <p:sldId id="334" r:id="rId12"/>
    <p:sldId id="313" r:id="rId13"/>
    <p:sldId id="312" r:id="rId14"/>
    <p:sldId id="314" r:id="rId15"/>
    <p:sldId id="263" r:id="rId16"/>
    <p:sldId id="316" r:id="rId17"/>
    <p:sldId id="317" r:id="rId18"/>
    <p:sldId id="315" r:id="rId19"/>
    <p:sldId id="319" r:id="rId20"/>
    <p:sldId id="318" r:id="rId21"/>
    <p:sldId id="320" r:id="rId22"/>
    <p:sldId id="321" r:id="rId23"/>
    <p:sldId id="341" r:id="rId24"/>
    <p:sldId id="342" r:id="rId25"/>
    <p:sldId id="343" r:id="rId26"/>
    <p:sldId id="323" r:id="rId27"/>
    <p:sldId id="326" r:id="rId28"/>
    <p:sldId id="328" r:id="rId29"/>
    <p:sldId id="322" r:id="rId30"/>
    <p:sldId id="324" r:id="rId31"/>
    <p:sldId id="325" r:id="rId32"/>
    <p:sldId id="331" r:id="rId33"/>
    <p:sldId id="332" r:id="rId34"/>
    <p:sldId id="266" r:id="rId35"/>
    <p:sldId id="271" r:id="rId36"/>
    <p:sldId id="296" r:id="rId37"/>
    <p:sldId id="273" r:id="rId38"/>
    <p:sldId id="274" r:id="rId39"/>
    <p:sldId id="335" r:id="rId40"/>
    <p:sldId id="344" r:id="rId41"/>
    <p:sldId id="276" r:id="rId42"/>
    <p:sldId id="297" r:id="rId43"/>
    <p:sldId id="277" r:id="rId44"/>
    <p:sldId id="279" r:id="rId45"/>
    <p:sldId id="280" r:id="rId46"/>
    <p:sldId id="339" r:id="rId47"/>
    <p:sldId id="345" r:id="rId48"/>
    <p:sldId id="34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6B04"/>
    <a:srgbClr val="4E2D02"/>
    <a:srgbClr val="F08C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7D37D5-2F87-42A5-84C0-862148C983C1}" v="874" dt="2023-03-06T16:17:37.378"/>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3" autoAdjust="0"/>
    <p:restoredTop sz="94660"/>
  </p:normalViewPr>
  <p:slideViewPr>
    <p:cSldViewPr snapToGrid="0">
      <p:cViewPr varScale="1">
        <p:scale>
          <a:sx n="69" d="100"/>
          <a:sy n="69" d="100"/>
        </p:scale>
        <p:origin x="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06T11:57:01.760" v="636"/>
      <pc:docMkLst>
        <pc:docMk/>
      </pc:docMkLst>
      <pc:sldChg chg="modSp">
        <pc:chgData name="Vitor kaviski" userId="a35ca18e10bcad5f" providerId="LiveId" clId="{3CAD0409-E198-43FA-B5FD-1C55ECD7946A}" dt="2023-03-03T12:10:08.711" v="25"/>
        <pc:sldMkLst>
          <pc:docMk/>
          <pc:sldMk cId="2608569889" sldId="257"/>
        </pc:sldMkLst>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3T14:13:35.426" v="615" actId="27636"/>
        <pc:sldMkLst>
          <pc:docMk/>
          <pc:sldMk cId="1665783316" sldId="259"/>
        </pc:sldMkLst>
        <pc:spChg chg="mod">
          <ac:chgData name="Vitor kaviski" userId="a35ca18e10bcad5f" providerId="LiveId" clId="{3CAD0409-E198-43FA-B5FD-1C55ECD7946A}" dt="2023-03-03T14:13:35.426" v="615" actId="27636"/>
          <ac:spMkLst>
            <pc:docMk/>
            <pc:sldMk cId="1665783316" sldId="259"/>
            <ac:spMk id="5" creationId="{8BE5086A-730D-9D1F-64A0-02E2C6AB6EBC}"/>
          </ac:spMkLst>
        </pc:spChg>
      </pc:sldChg>
      <pc:sldChg chg="addSp delSp modSp mod setBg setClrOvrMap delDesignElem">
        <pc:chgData name="Vitor kaviski" userId="a35ca18e10bcad5f" providerId="LiveId" clId="{3CAD0409-E198-43FA-B5FD-1C55ECD7946A}" dt="2023-03-03T13:11:11.801" v="426" actId="20577"/>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03T13:11:11.801" v="426" actId="20577"/>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pc:chgData name="Vitor kaviski" userId="a35ca18e10bcad5f" providerId="LiveId" clId="{3CAD0409-E198-43FA-B5FD-1C55ECD7946A}" dt="2023-03-03T14:15:30.485" v="630" actId="14100"/>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03T14:15:30.485" v="630" actId="14100"/>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3T14:15:41.115" v="633" actId="207"/>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3T14:15:41.115" v="633" actId="207"/>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3T14:15:45.902" v="634" actId="207"/>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4:14:48.618" v="623" actId="26606"/>
          <ac:spMkLst>
            <pc:docMk/>
            <pc:sldMk cId="1308528815" sldId="280"/>
            <ac:spMk id="14" creationId="{2EEF4763-EB4A-4A35-89EB-AD2763B48C3B}"/>
          </ac:spMkLst>
        </pc:spChg>
        <pc:spChg chg="add del">
          <ac:chgData name="Vitor kaviski" userId="a35ca18e10bcad5f" providerId="LiveId" clId="{3CAD0409-E198-43FA-B5FD-1C55ECD7946A}" dt="2023-03-03T14:14:50.704" v="625" actId="26606"/>
          <ac:spMkLst>
            <pc:docMk/>
            <pc:sldMk cId="1308528815" sldId="280"/>
            <ac:spMk id="16" creationId="{2EEF4763-EB4A-4A35-89EB-AD2763B48C3B}"/>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3T14:15:45.902" v="634" actId="207"/>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ord">
        <pc:chgData name="Vitor kaviski" userId="a35ca18e10bcad5f" providerId="LiveId" clId="{3CAD0409-E198-43FA-B5FD-1C55ECD7946A}" dt="2023-03-06T11:57:01.760" v="636"/>
        <pc:sldMkLst>
          <pc:docMk/>
          <pc:sldMk cId="2579085971" sldId="287"/>
        </pc:sldMkLst>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3T12:46:45.021" v="158" actId="20577"/>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3T12:46:45.021" v="158" actId="20577"/>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3T12:59:07.880" v="392" actId="26606"/>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3T12:59:07.880" v="392" actId="26606"/>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docChg>
  </pc:docChgLst>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897D37D5-2F87-42A5-84C0-862148C983C1}"/>
    <pc:docChg chg="undo custSel addSld delSld modSld sldOrd addSection delSection modSection">
      <pc:chgData name="Vitor kaviski" userId="a35ca18e10bcad5f" providerId="LiveId" clId="{897D37D5-2F87-42A5-84C0-862148C983C1}" dt="2023-03-06T18:42:48.418" v="2880" actId="1076"/>
      <pc:docMkLst>
        <pc:docMk/>
      </pc:docMkLst>
      <pc:sldChg chg="modSp mod">
        <pc:chgData name="Vitor kaviski" userId="a35ca18e10bcad5f" providerId="LiveId" clId="{897D37D5-2F87-42A5-84C0-862148C983C1}" dt="2023-03-06T18:42:48.418" v="2880" actId="1076"/>
        <pc:sldMkLst>
          <pc:docMk/>
          <pc:sldMk cId="484376847" sldId="256"/>
        </pc:sldMkLst>
        <pc:spChg chg="mod">
          <ac:chgData name="Vitor kaviski" userId="a35ca18e10bcad5f" providerId="LiveId" clId="{897D37D5-2F87-42A5-84C0-862148C983C1}" dt="2023-03-06T16:19:37.484" v="2851" actId="1076"/>
          <ac:spMkLst>
            <pc:docMk/>
            <pc:sldMk cId="484376847" sldId="256"/>
            <ac:spMk id="2" creationId="{3359FBF3-F943-A09B-C66F-B99202EDD190}"/>
          </ac:spMkLst>
        </pc:spChg>
        <pc:spChg chg="mod">
          <ac:chgData name="Vitor kaviski" userId="a35ca18e10bcad5f" providerId="LiveId" clId="{897D37D5-2F87-42A5-84C0-862148C983C1}" dt="2023-03-06T16:19:40.380" v="2852" actId="1076"/>
          <ac:spMkLst>
            <pc:docMk/>
            <pc:sldMk cId="484376847" sldId="256"/>
            <ac:spMk id="3" creationId="{DBE8D15C-B70E-DEB2-F14D-2BE647D2951F}"/>
          </ac:spMkLst>
        </pc:spChg>
        <pc:picChg chg="mod">
          <ac:chgData name="Vitor kaviski" userId="a35ca18e10bcad5f" providerId="LiveId" clId="{897D37D5-2F87-42A5-84C0-862148C983C1}" dt="2023-03-06T18:42:48.418" v="2880" actId="1076"/>
          <ac:picMkLst>
            <pc:docMk/>
            <pc:sldMk cId="484376847" sldId="256"/>
            <ac:picMk id="30" creationId="{F05A57C8-9210-2E65-7114-D64F719652C1}"/>
          </ac:picMkLst>
        </pc:picChg>
      </pc:sldChg>
      <pc:sldChg chg="modSp mod ord">
        <pc:chgData name="Vitor kaviski" userId="a35ca18e10bcad5f" providerId="LiveId" clId="{897D37D5-2F87-42A5-84C0-862148C983C1}" dt="2023-03-06T14:07:09.448" v="1893"/>
        <pc:sldMkLst>
          <pc:docMk/>
          <pc:sldMk cId="2608569889" sldId="257"/>
        </pc:sldMkLst>
        <pc:spChg chg="mod">
          <ac:chgData name="Vitor kaviski" userId="a35ca18e10bcad5f" providerId="LiveId" clId="{897D37D5-2F87-42A5-84C0-862148C983C1}" dt="2023-03-06T12:03:44.121" v="16" actId="20577"/>
          <ac:spMkLst>
            <pc:docMk/>
            <pc:sldMk cId="2608569889" sldId="257"/>
            <ac:spMk id="2" creationId="{93BDC3F2-0856-C249-E3EC-7FFF0E392AFF}"/>
          </ac:spMkLst>
        </pc:spChg>
        <pc:graphicFrameChg chg="mod">
          <ac:chgData name="Vitor kaviski" userId="a35ca18e10bcad5f" providerId="LiveId" clId="{897D37D5-2F87-42A5-84C0-862148C983C1}" dt="2023-03-06T12:20:29.223" v="630" actId="20577"/>
          <ac:graphicFrameMkLst>
            <pc:docMk/>
            <pc:sldMk cId="2608569889" sldId="257"/>
            <ac:graphicFrameMk id="6" creationId="{8881825E-C8D3-00E6-89BB-CDD9159BAB74}"/>
          </ac:graphicFrameMkLst>
        </pc:graphicFrameChg>
      </pc:sldChg>
      <pc:sldChg chg="modSp mod ord">
        <pc:chgData name="Vitor kaviski" userId="a35ca18e10bcad5f" providerId="LiveId" clId="{897D37D5-2F87-42A5-84C0-862148C983C1}" dt="2023-03-06T16:08:57.215" v="2767" actId="14100"/>
        <pc:sldMkLst>
          <pc:docMk/>
          <pc:sldMk cId="1665783316" sldId="259"/>
        </pc:sldMkLst>
        <pc:spChg chg="mod">
          <ac:chgData name="Vitor kaviski" userId="a35ca18e10bcad5f" providerId="LiveId" clId="{897D37D5-2F87-42A5-84C0-862148C983C1}" dt="2023-03-06T16:08:57.215" v="2767" actId="14100"/>
          <ac:spMkLst>
            <pc:docMk/>
            <pc:sldMk cId="1665783316" sldId="259"/>
            <ac:spMk id="5" creationId="{8BE5086A-730D-9D1F-64A0-02E2C6AB6EBC}"/>
          </ac:spMkLst>
        </pc:spChg>
      </pc:sldChg>
      <pc:sldChg chg="del">
        <pc:chgData name="Vitor kaviski" userId="a35ca18e10bcad5f" providerId="LiveId" clId="{897D37D5-2F87-42A5-84C0-862148C983C1}" dt="2023-03-06T12:38:16.161" v="1140" actId="2696"/>
        <pc:sldMkLst>
          <pc:docMk/>
          <pc:sldMk cId="2709861774" sldId="260"/>
        </pc:sldMkLst>
      </pc:sldChg>
      <pc:sldChg chg="del">
        <pc:chgData name="Vitor kaviski" userId="a35ca18e10bcad5f" providerId="LiveId" clId="{897D37D5-2F87-42A5-84C0-862148C983C1}" dt="2023-03-06T12:38:17.595" v="1141" actId="2696"/>
        <pc:sldMkLst>
          <pc:docMk/>
          <pc:sldMk cId="2463767181" sldId="261"/>
        </pc:sldMkLst>
      </pc:sldChg>
      <pc:sldChg chg="del">
        <pc:chgData name="Vitor kaviski" userId="a35ca18e10bcad5f" providerId="LiveId" clId="{897D37D5-2F87-42A5-84C0-862148C983C1}" dt="2023-03-06T12:38:19" v="1142" actId="2696"/>
        <pc:sldMkLst>
          <pc:docMk/>
          <pc:sldMk cId="3502208448" sldId="262"/>
        </pc:sldMkLst>
      </pc:sldChg>
      <pc:sldChg chg="addSp delSp modSp mod ord setBg setClrOvrMap">
        <pc:chgData name="Vitor kaviski" userId="a35ca18e10bcad5f" providerId="LiveId" clId="{897D37D5-2F87-42A5-84C0-862148C983C1}" dt="2023-03-06T12:29:04.523" v="1126" actId="1076"/>
        <pc:sldMkLst>
          <pc:docMk/>
          <pc:sldMk cId="2486590329" sldId="263"/>
        </pc:sldMkLst>
        <pc:spChg chg="mod">
          <ac:chgData name="Vitor kaviski" userId="a35ca18e10bcad5f" providerId="LiveId" clId="{897D37D5-2F87-42A5-84C0-862148C983C1}" dt="2023-03-06T12:28:57.324" v="1123" actId="26606"/>
          <ac:spMkLst>
            <pc:docMk/>
            <pc:sldMk cId="2486590329" sldId="263"/>
            <ac:spMk id="2" creationId="{0F3DF0E6-D532-E5AE-7A44-5123AC79367D}"/>
          </ac:spMkLst>
        </pc:spChg>
        <pc:spChg chg="del mod ord">
          <ac:chgData name="Vitor kaviski" userId="a35ca18e10bcad5f" providerId="LiveId" clId="{897D37D5-2F87-42A5-84C0-862148C983C1}" dt="2023-03-06T12:28:39.348" v="1120" actId="26606"/>
          <ac:spMkLst>
            <pc:docMk/>
            <pc:sldMk cId="2486590329" sldId="263"/>
            <ac:spMk id="3" creationId="{4848A8CC-23C9-F38D-DA60-AE8B70AC2C41}"/>
          </ac:spMkLst>
        </pc:spChg>
        <pc:spChg chg="add del">
          <ac:chgData name="Vitor kaviski" userId="a35ca18e10bcad5f" providerId="LiveId" clId="{897D37D5-2F87-42A5-84C0-862148C983C1}" dt="2023-03-06T12:25:19.335" v="846" actId="26606"/>
          <ac:spMkLst>
            <pc:docMk/>
            <pc:sldMk cId="2486590329" sldId="263"/>
            <ac:spMk id="13" creationId="{046B922C-5BA7-4973-B12F-71A509E4BF13}"/>
          </ac:spMkLst>
        </pc:spChg>
        <pc:spChg chg="add del">
          <ac:chgData name="Vitor kaviski" userId="a35ca18e10bcad5f" providerId="LiveId" clId="{897D37D5-2F87-42A5-84C0-862148C983C1}" dt="2023-03-06T12:25:19.335" v="846" actId="26606"/>
          <ac:spMkLst>
            <pc:docMk/>
            <pc:sldMk cId="2486590329" sldId="263"/>
            <ac:spMk id="58" creationId="{F2B1468C-8227-4785-8776-7BDBDDF08F85}"/>
          </ac:spMkLst>
        </pc:spChg>
        <pc:spChg chg="add del">
          <ac:chgData name="Vitor kaviski" userId="a35ca18e10bcad5f" providerId="LiveId" clId="{897D37D5-2F87-42A5-84C0-862148C983C1}" dt="2023-03-06T12:25:54.905" v="968" actId="26606"/>
          <ac:spMkLst>
            <pc:docMk/>
            <pc:sldMk cId="2486590329" sldId="263"/>
            <ac:spMk id="63" creationId="{046B922C-5BA7-4973-B12F-71A509E4BF13}"/>
          </ac:spMkLst>
        </pc:spChg>
        <pc:spChg chg="add del">
          <ac:chgData name="Vitor kaviski" userId="a35ca18e10bcad5f" providerId="LiveId" clId="{897D37D5-2F87-42A5-84C0-862148C983C1}" dt="2023-03-06T12:25:54.905" v="968" actId="26606"/>
          <ac:spMkLst>
            <pc:docMk/>
            <pc:sldMk cId="2486590329" sldId="263"/>
            <ac:spMk id="108" creationId="{F2B1468C-8227-4785-8776-7BDBDDF08F85}"/>
          </ac:spMkLst>
        </pc:spChg>
        <pc:spChg chg="add del">
          <ac:chgData name="Vitor kaviski" userId="a35ca18e10bcad5f" providerId="LiveId" clId="{897D37D5-2F87-42A5-84C0-862148C983C1}" dt="2023-03-06T12:28:57.377" v="1124" actId="26606"/>
          <ac:spMkLst>
            <pc:docMk/>
            <pc:sldMk cId="2486590329" sldId="263"/>
            <ac:spMk id="113" creationId="{046B922C-5BA7-4973-B12F-71A509E4BF13}"/>
          </ac:spMkLst>
        </pc:spChg>
        <pc:spChg chg="add del">
          <ac:chgData name="Vitor kaviski" userId="a35ca18e10bcad5f" providerId="LiveId" clId="{897D37D5-2F87-42A5-84C0-862148C983C1}" dt="2023-03-06T12:28:57.377" v="1124" actId="26606"/>
          <ac:spMkLst>
            <pc:docMk/>
            <pc:sldMk cId="2486590329" sldId="263"/>
            <ac:spMk id="158" creationId="{F2B1468C-8227-4785-8776-7BDBDDF08F85}"/>
          </ac:spMkLst>
        </pc:spChg>
        <pc:spChg chg="add del">
          <ac:chgData name="Vitor kaviski" userId="a35ca18e10bcad5f" providerId="LiveId" clId="{897D37D5-2F87-42A5-84C0-862148C983C1}" dt="2023-03-06T12:27:34.821" v="1097" actId="26606"/>
          <ac:spMkLst>
            <pc:docMk/>
            <pc:sldMk cId="2486590329" sldId="263"/>
            <ac:spMk id="163" creationId="{046B922C-5BA7-4973-B12F-71A509E4BF13}"/>
          </ac:spMkLst>
        </pc:spChg>
        <pc:spChg chg="add">
          <ac:chgData name="Vitor kaviski" userId="a35ca18e10bcad5f" providerId="LiveId" clId="{897D37D5-2F87-42A5-84C0-862148C983C1}" dt="2023-03-06T12:28:57.377" v="1124" actId="26606"/>
          <ac:spMkLst>
            <pc:docMk/>
            <pc:sldMk cId="2486590329" sldId="263"/>
            <ac:spMk id="164" creationId="{046B922C-5BA7-4973-B12F-71A509E4BF13}"/>
          </ac:spMkLst>
        </pc:spChg>
        <pc:spChg chg="add del">
          <ac:chgData name="Vitor kaviski" userId="a35ca18e10bcad5f" providerId="LiveId" clId="{897D37D5-2F87-42A5-84C0-862148C983C1}" dt="2023-03-06T12:27:34.821" v="1097" actId="26606"/>
          <ac:spMkLst>
            <pc:docMk/>
            <pc:sldMk cId="2486590329" sldId="263"/>
            <ac:spMk id="208" creationId="{F2B1468C-8227-4785-8776-7BDBDDF08F85}"/>
          </ac:spMkLst>
        </pc:spChg>
        <pc:spChg chg="add">
          <ac:chgData name="Vitor kaviski" userId="a35ca18e10bcad5f" providerId="LiveId" clId="{897D37D5-2F87-42A5-84C0-862148C983C1}" dt="2023-03-06T12:28:57.377" v="1124" actId="26606"/>
          <ac:spMkLst>
            <pc:docMk/>
            <pc:sldMk cId="2486590329" sldId="263"/>
            <ac:spMk id="210" creationId="{F2B1468C-8227-4785-8776-7BDBDDF08F85}"/>
          </ac:spMkLst>
        </pc:spChg>
        <pc:grpChg chg="add del">
          <ac:chgData name="Vitor kaviski" userId="a35ca18e10bcad5f" providerId="LiveId" clId="{897D37D5-2F87-42A5-84C0-862148C983C1}" dt="2023-03-06T12:25:19.335" v="846" actId="26606"/>
          <ac:grpSpMkLst>
            <pc:docMk/>
            <pc:sldMk cId="2486590329" sldId="263"/>
            <ac:grpSpMk id="15" creationId="{96D34D8D-9EE9-4659-8C22-7551A95F96FA}"/>
          </ac:grpSpMkLst>
        </pc:grpChg>
        <pc:grpChg chg="add del">
          <ac:chgData name="Vitor kaviski" userId="a35ca18e10bcad5f" providerId="LiveId" clId="{897D37D5-2F87-42A5-84C0-862148C983C1}" dt="2023-03-06T12:25:54.905" v="968" actId="26606"/>
          <ac:grpSpMkLst>
            <pc:docMk/>
            <pc:sldMk cId="2486590329" sldId="263"/>
            <ac:grpSpMk id="65" creationId="{96D34D8D-9EE9-4659-8C22-7551A95F96FA}"/>
          </ac:grpSpMkLst>
        </pc:grpChg>
        <pc:grpChg chg="add del mod">
          <ac:chgData name="Vitor kaviski" userId="a35ca18e10bcad5f" providerId="LiveId" clId="{897D37D5-2F87-42A5-84C0-862148C983C1}" dt="2023-03-06T12:28:57.377" v="1124" actId="26606"/>
          <ac:grpSpMkLst>
            <pc:docMk/>
            <pc:sldMk cId="2486590329" sldId="263"/>
            <ac:grpSpMk id="115" creationId="{96D34D8D-9EE9-4659-8C22-7551A95F96FA}"/>
          </ac:grpSpMkLst>
        </pc:grpChg>
        <pc:grpChg chg="add del">
          <ac:chgData name="Vitor kaviski" userId="a35ca18e10bcad5f" providerId="LiveId" clId="{897D37D5-2F87-42A5-84C0-862148C983C1}" dt="2023-03-06T12:27:34.821" v="1097" actId="26606"/>
          <ac:grpSpMkLst>
            <pc:docMk/>
            <pc:sldMk cId="2486590329" sldId="263"/>
            <ac:grpSpMk id="165" creationId="{96D34D8D-9EE9-4659-8C22-7551A95F96FA}"/>
          </ac:grpSpMkLst>
        </pc:grpChg>
        <pc:grpChg chg="add">
          <ac:chgData name="Vitor kaviski" userId="a35ca18e10bcad5f" providerId="LiveId" clId="{897D37D5-2F87-42A5-84C0-862148C983C1}" dt="2023-03-06T12:28:57.377" v="1124" actId="26606"/>
          <ac:grpSpMkLst>
            <pc:docMk/>
            <pc:sldMk cId="2486590329" sldId="263"/>
            <ac:grpSpMk id="167" creationId="{96D34D8D-9EE9-4659-8C22-7551A95F96FA}"/>
          </ac:grpSpMkLst>
        </pc:grpChg>
        <pc:graphicFrameChg chg="add mod ord modGraphic">
          <ac:chgData name="Vitor kaviski" userId="a35ca18e10bcad5f" providerId="LiveId" clId="{897D37D5-2F87-42A5-84C0-862148C983C1}" dt="2023-03-06T12:28:57.377" v="1124" actId="26606"/>
          <ac:graphicFrameMkLst>
            <pc:docMk/>
            <pc:sldMk cId="2486590329" sldId="263"/>
            <ac:graphicFrameMk id="160" creationId="{838B3DF5-4D2C-3652-4B02-5C506956B0DF}"/>
          </ac:graphicFrameMkLst>
        </pc:graphicFrameChg>
        <pc:picChg chg="add del mod">
          <ac:chgData name="Vitor kaviski" userId="a35ca18e10bcad5f" providerId="LiveId" clId="{897D37D5-2F87-42A5-84C0-862148C983C1}" dt="2023-03-06T12:28:29.987" v="1118"/>
          <ac:picMkLst>
            <pc:docMk/>
            <pc:sldMk cId="2486590329" sldId="263"/>
            <ac:picMk id="4" creationId="{FBA74AB2-0A4B-045F-135F-755C99D0141D}"/>
          </ac:picMkLst>
        </pc:picChg>
        <pc:picChg chg="add mod">
          <ac:chgData name="Vitor kaviski" userId="a35ca18e10bcad5f" providerId="LiveId" clId="{897D37D5-2F87-42A5-84C0-862148C983C1}" dt="2023-03-06T12:29:04.523" v="1126" actId="1076"/>
          <ac:picMkLst>
            <pc:docMk/>
            <pc:sldMk cId="2486590329" sldId="263"/>
            <ac:picMk id="5" creationId="{E29FC2E9-5186-71BC-84D0-7A8639A34838}"/>
          </ac:picMkLst>
        </pc:picChg>
        <pc:picChg chg="del">
          <ac:chgData name="Vitor kaviski" userId="a35ca18e10bcad5f" providerId="LiveId" clId="{897D37D5-2F87-42A5-84C0-862148C983C1}" dt="2023-03-06T12:24:44.845" v="842" actId="478"/>
          <ac:picMkLst>
            <pc:docMk/>
            <pc:sldMk cId="2486590329" sldId="263"/>
            <ac:picMk id="6" creationId="{FA936847-279E-746C-3AD1-F99CE3587258}"/>
          </ac:picMkLst>
        </pc:picChg>
        <pc:picChg chg="del mod">
          <ac:chgData name="Vitor kaviski" userId="a35ca18e10bcad5f" providerId="LiveId" clId="{897D37D5-2F87-42A5-84C0-862148C983C1}" dt="2023-03-06T12:27:56.464" v="1105" actId="21"/>
          <ac:picMkLst>
            <pc:docMk/>
            <pc:sldMk cId="2486590329" sldId="263"/>
            <ac:picMk id="8" creationId="{8FB719BB-FC0D-D0CB-D61A-F1FF6C47FAD3}"/>
          </ac:picMkLst>
        </pc:picChg>
        <pc:picChg chg="add del">
          <ac:chgData name="Vitor kaviski" userId="a35ca18e10bcad5f" providerId="LiveId" clId="{897D37D5-2F87-42A5-84C0-862148C983C1}" dt="2023-03-06T12:25:19.335" v="846" actId="26606"/>
          <ac:picMkLst>
            <pc:docMk/>
            <pc:sldMk cId="2486590329" sldId="263"/>
            <ac:picMk id="56" creationId="{2FB01CCF-839B-4126-9BF9-132C64D8A1AA}"/>
          </ac:picMkLst>
        </pc:picChg>
        <pc:picChg chg="add del">
          <ac:chgData name="Vitor kaviski" userId="a35ca18e10bcad5f" providerId="LiveId" clId="{897D37D5-2F87-42A5-84C0-862148C983C1}" dt="2023-03-06T12:25:54.905" v="968" actId="26606"/>
          <ac:picMkLst>
            <pc:docMk/>
            <pc:sldMk cId="2486590329" sldId="263"/>
            <ac:picMk id="106" creationId="{2FB01CCF-839B-4126-9BF9-132C64D8A1AA}"/>
          </ac:picMkLst>
        </pc:picChg>
        <pc:picChg chg="add del mod">
          <ac:chgData name="Vitor kaviski" userId="a35ca18e10bcad5f" providerId="LiveId" clId="{897D37D5-2F87-42A5-84C0-862148C983C1}" dt="2023-03-06T12:28:57.377" v="1124" actId="26606"/>
          <ac:picMkLst>
            <pc:docMk/>
            <pc:sldMk cId="2486590329" sldId="263"/>
            <ac:picMk id="156" creationId="{2FB01CCF-839B-4126-9BF9-132C64D8A1AA}"/>
          </ac:picMkLst>
        </pc:picChg>
        <pc:picChg chg="add del">
          <ac:chgData name="Vitor kaviski" userId="a35ca18e10bcad5f" providerId="LiveId" clId="{897D37D5-2F87-42A5-84C0-862148C983C1}" dt="2023-03-06T12:28:30.514" v="1119" actId="26606"/>
          <ac:picMkLst>
            <pc:docMk/>
            <pc:sldMk cId="2486590329" sldId="263"/>
            <ac:picMk id="162" creationId="{EEAF7DE6-DE17-8CD0-DB5D-E5DDE728794A}"/>
          </ac:picMkLst>
        </pc:picChg>
        <pc:picChg chg="add del">
          <ac:chgData name="Vitor kaviski" userId="a35ca18e10bcad5f" providerId="LiveId" clId="{897D37D5-2F87-42A5-84C0-862148C983C1}" dt="2023-03-06T12:27:34.821" v="1097" actId="26606"/>
          <ac:picMkLst>
            <pc:docMk/>
            <pc:sldMk cId="2486590329" sldId="263"/>
            <ac:picMk id="206" creationId="{2FB01CCF-839B-4126-9BF9-132C64D8A1AA}"/>
          </ac:picMkLst>
        </pc:picChg>
        <pc:picChg chg="add">
          <ac:chgData name="Vitor kaviski" userId="a35ca18e10bcad5f" providerId="LiveId" clId="{897D37D5-2F87-42A5-84C0-862148C983C1}" dt="2023-03-06T12:28:57.377" v="1124" actId="26606"/>
          <ac:picMkLst>
            <pc:docMk/>
            <pc:sldMk cId="2486590329" sldId="263"/>
            <ac:picMk id="207" creationId="{2FB01CCF-839B-4126-9BF9-132C64D8A1AA}"/>
          </ac:picMkLst>
        </pc:picChg>
      </pc:sldChg>
      <pc:sldChg chg="del">
        <pc:chgData name="Vitor kaviski" userId="a35ca18e10bcad5f" providerId="LiveId" clId="{897D37D5-2F87-42A5-84C0-862148C983C1}" dt="2023-03-06T12:38:21.884" v="1143" actId="2696"/>
        <pc:sldMkLst>
          <pc:docMk/>
          <pc:sldMk cId="3713076324" sldId="264"/>
        </pc:sldMkLst>
      </pc:sldChg>
      <pc:sldChg chg="del">
        <pc:chgData name="Vitor kaviski" userId="a35ca18e10bcad5f" providerId="LiveId" clId="{897D37D5-2F87-42A5-84C0-862148C983C1}" dt="2023-03-06T12:38:23.938" v="1144" actId="2696"/>
        <pc:sldMkLst>
          <pc:docMk/>
          <pc:sldMk cId="333955298" sldId="265"/>
        </pc:sldMkLst>
      </pc:sldChg>
      <pc:sldChg chg="addSp delSp modSp mod ord setBg delDesignElem">
        <pc:chgData name="Vitor kaviski" userId="a35ca18e10bcad5f" providerId="LiveId" clId="{897D37D5-2F87-42A5-84C0-862148C983C1}" dt="2023-03-06T14:23:53.567" v="2281" actId="20577"/>
        <pc:sldMkLst>
          <pc:docMk/>
          <pc:sldMk cId="3533216999" sldId="266"/>
        </pc:sldMkLst>
        <pc:spChg chg="add del mod">
          <ac:chgData name="Vitor kaviski" userId="a35ca18e10bcad5f" providerId="LiveId" clId="{897D37D5-2F87-42A5-84C0-862148C983C1}" dt="2023-03-06T14:13:11.512" v="2008" actId="478"/>
          <ac:spMkLst>
            <pc:docMk/>
            <pc:sldMk cId="3533216999" sldId="266"/>
            <ac:spMk id="3" creationId="{F8F3771E-1AA5-3C73-52D9-12AA93F1B5C8}"/>
          </ac:spMkLst>
        </pc:spChg>
        <pc:spChg chg="del">
          <ac:chgData name="Vitor kaviski" userId="a35ca18e10bcad5f" providerId="LiveId" clId="{897D37D5-2F87-42A5-84C0-862148C983C1}" dt="2023-03-06T14:13:00.122" v="2007" actId="478"/>
          <ac:spMkLst>
            <pc:docMk/>
            <pc:sldMk cId="3533216999" sldId="266"/>
            <ac:spMk id="4" creationId="{C45898F0-0899-4BC2-0908-EA30AC25A203}"/>
          </ac:spMkLst>
        </pc:spChg>
        <pc:spChg chg="add del mod ord">
          <ac:chgData name="Vitor kaviski" userId="a35ca18e10bcad5f" providerId="LiveId" clId="{897D37D5-2F87-42A5-84C0-862148C983C1}" dt="2023-03-06T14:22:26.958" v="2210" actId="12084"/>
          <ac:spMkLst>
            <pc:docMk/>
            <pc:sldMk cId="3533216999" sldId="266"/>
            <ac:spMk id="6" creationId="{BD39A07D-E4A5-70AE-C6A4-FEEB48921B27}"/>
          </ac:spMkLst>
        </pc:spChg>
        <pc:spChg chg="del">
          <ac:chgData name="Vitor kaviski" userId="a35ca18e10bcad5f" providerId="LiveId" clId="{897D37D5-2F87-42A5-84C0-862148C983C1}" dt="2023-03-06T14:12:58.259" v="2006" actId="478"/>
          <ac:spMkLst>
            <pc:docMk/>
            <pc:sldMk cId="3533216999" sldId="266"/>
            <ac:spMk id="7" creationId="{C13E23F4-4CE9-17F6-C2CA-4B8DA34116F8}"/>
          </ac:spMkLst>
        </pc:spChg>
        <pc:spChg chg="add del mod">
          <ac:chgData name="Vitor kaviski" userId="a35ca18e10bcad5f" providerId="LiveId" clId="{897D37D5-2F87-42A5-84C0-862148C983C1}" dt="2023-03-06T14:21:59.188" v="2202" actId="12084"/>
          <ac:spMkLst>
            <pc:docMk/>
            <pc:sldMk cId="3533216999" sldId="266"/>
            <ac:spMk id="11" creationId="{5E0B5FB8-FBC2-23AD-9E34-6A3989A34CCA}"/>
          </ac:spMkLst>
        </pc:spChg>
        <pc:spChg chg="add del">
          <ac:chgData name="Vitor kaviski" userId="a35ca18e10bcad5f" providerId="LiveId" clId="{897D37D5-2F87-42A5-84C0-862148C983C1}" dt="2023-03-06T14:20:23.030" v="2185" actId="26606"/>
          <ac:spMkLst>
            <pc:docMk/>
            <pc:sldMk cId="3533216999" sldId="266"/>
            <ac:spMk id="12" creationId="{E978A47D-4F17-40FE-AB70-7AF78A9575EB}"/>
          </ac:spMkLst>
        </pc:spChg>
        <pc:spChg chg="add del mod">
          <ac:chgData name="Vitor kaviski" userId="a35ca18e10bcad5f" providerId="LiveId" clId="{897D37D5-2F87-42A5-84C0-862148C983C1}" dt="2023-03-06T14:22:00.136" v="2204" actId="478"/>
          <ac:spMkLst>
            <pc:docMk/>
            <pc:sldMk cId="3533216999" sldId="266"/>
            <ac:spMk id="13" creationId="{35B21F4E-B362-486F-FEEF-2FF1C5C884EF}"/>
          </ac:spMkLst>
        </pc:spChg>
        <pc:spChg chg="add del">
          <ac:chgData name="Vitor kaviski" userId="a35ca18e10bcad5f" providerId="LiveId" clId="{897D37D5-2F87-42A5-84C0-862148C983C1}" dt="2023-03-06T14:14:08.051" v="2045" actId="26606"/>
          <ac:spMkLst>
            <pc:docMk/>
            <pc:sldMk cId="3533216999" sldId="266"/>
            <ac:spMk id="64" creationId="{2EEF4763-EB4A-4A35-89EB-AD2763B48C3B}"/>
          </ac:spMkLst>
        </pc:spChg>
        <pc:grpChg chg="add del">
          <ac:chgData name="Vitor kaviski" userId="a35ca18e10bcad5f" providerId="LiveId" clId="{897D37D5-2F87-42A5-84C0-862148C983C1}" dt="2023-03-06T14:20:23.030" v="2185" actId="26606"/>
          <ac:grpSpMkLst>
            <pc:docMk/>
            <pc:sldMk cId="3533216999" sldId="266"/>
            <ac:grpSpMk id="14" creationId="{85BE3A7E-6A3F-401E-A025-BBB8FDB8DD30}"/>
          </ac:grpSpMkLst>
        </pc:grpChg>
        <pc:grpChg chg="add del">
          <ac:chgData name="Vitor kaviski" userId="a35ca18e10bcad5f" providerId="LiveId" clId="{897D37D5-2F87-42A5-84C0-862148C983C1}" dt="2023-03-06T14:20:23.030" v="2185" actId="26606"/>
          <ac:grpSpMkLst>
            <pc:docMk/>
            <pc:sldMk cId="3533216999" sldId="266"/>
            <ac:grpSpMk id="45" creationId="{F4E035BE-9FF4-43D3-BC25-CF582D7FF85E}"/>
          </ac:grpSpMkLst>
        </pc:grpChg>
        <pc:graphicFrameChg chg="add mod">
          <ac:chgData name="Vitor kaviski" userId="a35ca18e10bcad5f" providerId="LiveId" clId="{897D37D5-2F87-42A5-84C0-862148C983C1}" dt="2023-03-06T14:23:53.567" v="2281" actId="20577"/>
          <ac:graphicFrameMkLst>
            <pc:docMk/>
            <pc:sldMk cId="3533216999" sldId="266"/>
            <ac:graphicFrameMk id="42" creationId="{56E60817-C0B0-F7E2-3A7D-4DA90147F0C9}"/>
          </ac:graphicFrameMkLst>
        </pc:graphicFrameChg>
        <pc:graphicFrameChg chg="add mod">
          <ac:chgData name="Vitor kaviski" userId="a35ca18e10bcad5f" providerId="LiveId" clId="{897D37D5-2F87-42A5-84C0-862148C983C1}" dt="2023-03-06T14:22:46.438" v="2222" actId="1076"/>
          <ac:graphicFrameMkLst>
            <pc:docMk/>
            <pc:sldMk cId="3533216999" sldId="266"/>
            <ac:graphicFrameMk id="43" creationId="{F350B66A-CC9C-C4A7-35CC-5BD7A8DFEA99}"/>
          </ac:graphicFrameMkLst>
        </pc:graphicFrameChg>
        <pc:graphicFrameChg chg="add del">
          <ac:chgData name="Vitor kaviski" userId="a35ca18e10bcad5f" providerId="LiveId" clId="{897D37D5-2F87-42A5-84C0-862148C983C1}" dt="2023-03-06T14:13:43.039" v="2015" actId="26606"/>
          <ac:graphicFrameMkLst>
            <pc:docMk/>
            <pc:sldMk cId="3533216999" sldId="266"/>
            <ac:graphicFrameMk id="60" creationId="{6AE1781B-B7CE-87F7-2067-EFC0654E6051}"/>
          </ac:graphicFrameMkLst>
        </pc:graphicFrameChg>
        <pc:graphicFrameChg chg="add del mod">
          <ac:chgData name="Vitor kaviski" userId="a35ca18e10bcad5f" providerId="LiveId" clId="{897D37D5-2F87-42A5-84C0-862148C983C1}" dt="2023-03-06T14:14:08.051" v="2045" actId="26606"/>
          <ac:graphicFrameMkLst>
            <pc:docMk/>
            <pc:sldMk cId="3533216999" sldId="266"/>
            <ac:graphicFrameMk id="62" creationId="{8E5C2257-9099-1AD8-1721-628BADE629CA}"/>
          </ac:graphicFrameMkLst>
        </pc:graphicFrameChg>
        <pc:picChg chg="add mod">
          <ac:chgData name="Vitor kaviski" userId="a35ca18e10bcad5f" providerId="LiveId" clId="{897D37D5-2F87-42A5-84C0-862148C983C1}" dt="2023-03-06T14:22:53.111" v="2223" actId="1076"/>
          <ac:picMkLst>
            <pc:docMk/>
            <pc:sldMk cId="3533216999" sldId="266"/>
            <ac:picMk id="9" creationId="{DBEF29D3-F3F9-4D84-DAD9-C6520535AC82}"/>
          </ac:picMkLst>
        </pc:picChg>
        <pc:cxnChg chg="add del">
          <ac:chgData name="Vitor kaviski" userId="a35ca18e10bcad5f" providerId="LiveId" clId="{897D37D5-2F87-42A5-84C0-862148C983C1}" dt="2023-03-06T14:20:23.030" v="2185" actId="26606"/>
          <ac:cxnSpMkLst>
            <pc:docMk/>
            <pc:sldMk cId="3533216999" sldId="266"/>
            <ac:cxnSpMk id="56" creationId="{085ECEC0-FF5D-4348-92C7-1EA7C61E770C}"/>
          </ac:cxnSpMkLst>
        </pc:cxnChg>
      </pc:sldChg>
      <pc:sldChg chg="del">
        <pc:chgData name="Vitor kaviski" userId="a35ca18e10bcad5f" providerId="LiveId" clId="{897D37D5-2F87-42A5-84C0-862148C983C1}" dt="2023-03-06T14:04:18.148" v="1865" actId="2696"/>
        <pc:sldMkLst>
          <pc:docMk/>
          <pc:sldMk cId="2925953987" sldId="267"/>
        </pc:sldMkLst>
      </pc:sldChg>
      <pc:sldChg chg="del">
        <pc:chgData name="Vitor kaviski" userId="a35ca18e10bcad5f" providerId="LiveId" clId="{897D37D5-2F87-42A5-84C0-862148C983C1}" dt="2023-03-06T14:04:16.852" v="1864" actId="2696"/>
        <pc:sldMkLst>
          <pc:docMk/>
          <pc:sldMk cId="747540052" sldId="268"/>
        </pc:sldMkLst>
      </pc:sldChg>
      <pc:sldChg chg="addSp delSp modSp mod ord">
        <pc:chgData name="Vitor kaviski" userId="a35ca18e10bcad5f" providerId="LiveId" clId="{897D37D5-2F87-42A5-84C0-862148C983C1}" dt="2023-03-06T14:09:23.842" v="1978"/>
        <pc:sldMkLst>
          <pc:docMk/>
          <pc:sldMk cId="2326825252" sldId="269"/>
        </pc:sldMkLst>
        <pc:spChg chg="del mod">
          <ac:chgData name="Vitor kaviski" userId="a35ca18e10bcad5f" providerId="LiveId" clId="{897D37D5-2F87-42A5-84C0-862148C983C1}" dt="2023-03-06T14:07:41.090" v="1902" actId="478"/>
          <ac:spMkLst>
            <pc:docMk/>
            <pc:sldMk cId="2326825252" sldId="269"/>
            <ac:spMk id="2" creationId="{C9661195-05B8-CDDB-10C4-5386848BA171}"/>
          </ac:spMkLst>
        </pc:spChg>
        <pc:spChg chg="add del">
          <ac:chgData name="Vitor kaviski" userId="a35ca18e10bcad5f" providerId="LiveId" clId="{897D37D5-2F87-42A5-84C0-862148C983C1}" dt="2023-03-06T13:59:37.818" v="1760" actId="26606"/>
          <ac:spMkLst>
            <pc:docMk/>
            <pc:sldMk cId="2326825252" sldId="269"/>
            <ac:spMk id="300" creationId="{F07BB547-A1A3-A538-B141-CE72A330E5D7}"/>
          </ac:spMkLst>
        </pc:spChg>
        <pc:grpChg chg="add mod">
          <ac:chgData name="Vitor kaviski" userId="a35ca18e10bcad5f" providerId="LiveId" clId="{897D37D5-2F87-42A5-84C0-862148C983C1}" dt="2023-03-06T14:08:23.243" v="1917" actId="26606"/>
          <ac:grpSpMkLst>
            <pc:docMk/>
            <pc:sldMk cId="2326825252" sldId="269"/>
            <ac:grpSpMk id="303" creationId="{96D34D8D-9EE9-4659-8C22-7551A95F96FA}"/>
          </ac:grpSpMkLst>
        </pc:grpChg>
        <pc:graphicFrameChg chg="add del">
          <ac:chgData name="Vitor kaviski" userId="a35ca18e10bcad5f" providerId="LiveId" clId="{897D37D5-2F87-42A5-84C0-862148C983C1}" dt="2023-03-06T13:59:37.759" v="1759" actId="26606"/>
          <ac:graphicFrameMkLst>
            <pc:docMk/>
            <pc:sldMk cId="2326825252" sldId="269"/>
            <ac:graphicFrameMk id="349" creationId="{26BE6A45-B771-884B-141A-1E7ACEF83CF3}"/>
          </ac:graphicFrameMkLst>
        </pc:graphicFrameChg>
        <pc:graphicFrameChg chg="add mod modGraphic">
          <ac:chgData name="Vitor kaviski" userId="a35ca18e10bcad5f" providerId="LiveId" clId="{897D37D5-2F87-42A5-84C0-862148C983C1}" dt="2023-03-06T14:08:23.243" v="1917" actId="26606"/>
          <ac:graphicFrameMkLst>
            <pc:docMk/>
            <pc:sldMk cId="2326825252" sldId="269"/>
            <ac:graphicFrameMk id="351" creationId="{5D70D763-0547-6DD4-7295-6360B1FA3AA6}"/>
          </ac:graphicFrameMkLst>
        </pc:graphicFrameChg>
        <pc:picChg chg="add mod">
          <ac:chgData name="Vitor kaviski" userId="a35ca18e10bcad5f" providerId="LiveId" clId="{897D37D5-2F87-42A5-84C0-862148C983C1}" dt="2023-03-06T14:08:23.243" v="1917" actId="26606"/>
          <ac:picMkLst>
            <pc:docMk/>
            <pc:sldMk cId="2326825252" sldId="269"/>
            <ac:picMk id="306" creationId="{2FB01CCF-839B-4126-9BF9-132C64D8A1AA}"/>
          </ac:picMkLst>
        </pc:picChg>
      </pc:sldChg>
      <pc:sldChg chg="add del">
        <pc:chgData name="Vitor kaviski" userId="a35ca18e10bcad5f" providerId="LiveId" clId="{897D37D5-2F87-42A5-84C0-862148C983C1}" dt="2023-03-06T14:56:12.523" v="2320" actId="2696"/>
        <pc:sldMkLst>
          <pc:docMk/>
          <pc:sldMk cId="3159420660" sldId="271"/>
        </pc:sldMkLst>
      </pc:sldChg>
      <pc:sldChg chg="modSp del">
        <pc:chgData name="Vitor kaviski" userId="a35ca18e10bcad5f" providerId="LiveId" clId="{897D37D5-2F87-42A5-84C0-862148C983C1}" dt="2023-03-06T14:03:20.115" v="1842" actId="2696"/>
        <pc:sldMkLst>
          <pc:docMk/>
          <pc:sldMk cId="2356748304" sldId="272"/>
        </pc:sldMkLst>
        <pc:graphicFrameChg chg="mod">
          <ac:chgData name="Vitor kaviski" userId="a35ca18e10bcad5f" providerId="LiveId" clId="{897D37D5-2F87-42A5-84C0-862148C983C1}" dt="2023-03-06T14:03:04.787" v="1838" actId="478"/>
          <ac:graphicFrameMkLst>
            <pc:docMk/>
            <pc:sldMk cId="2356748304" sldId="272"/>
            <ac:graphicFrameMk id="5" creationId="{935C3700-3736-ABF7-B5C3-82CB2759DE02}"/>
          </ac:graphicFrameMkLst>
        </pc:graphicFrameChg>
      </pc:sldChg>
      <pc:sldChg chg="addSp delSp modSp add del mod setBg setClrOvrMap delDesignElem">
        <pc:chgData name="Vitor kaviski" userId="a35ca18e10bcad5f" providerId="LiveId" clId="{897D37D5-2F87-42A5-84C0-862148C983C1}" dt="2023-03-06T15:52:55.208" v="2572" actId="13782"/>
        <pc:sldMkLst>
          <pc:docMk/>
          <pc:sldMk cId="3976457893" sldId="273"/>
        </pc:sldMkLst>
        <pc:spChg chg="add del mod">
          <ac:chgData name="Vitor kaviski" userId="a35ca18e10bcad5f" providerId="LiveId" clId="{897D37D5-2F87-42A5-84C0-862148C983C1}" dt="2023-03-06T15:47:16.205" v="2505" actId="26606"/>
          <ac:spMkLst>
            <pc:docMk/>
            <pc:sldMk cId="3976457893" sldId="273"/>
            <ac:spMk id="3" creationId="{D7BF8D0B-7DA9-21B1-84CD-3A6F28A45B3F}"/>
          </ac:spMkLst>
        </pc:spChg>
        <pc:spChg chg="add del">
          <ac:chgData name="Vitor kaviski" userId="a35ca18e10bcad5f" providerId="LiveId" clId="{897D37D5-2F87-42A5-84C0-862148C983C1}" dt="2023-03-06T15:47:11.134" v="2494" actId="26606"/>
          <ac:spMkLst>
            <pc:docMk/>
            <pc:sldMk cId="3976457893" sldId="273"/>
            <ac:spMk id="9" creationId="{C6270675-9512-4978-8583-36659256EE23}"/>
          </ac:spMkLst>
        </pc:spChg>
        <pc:spChg chg="add del">
          <ac:chgData name="Vitor kaviski" userId="a35ca18e10bcad5f" providerId="LiveId" clId="{897D37D5-2F87-42A5-84C0-862148C983C1}" dt="2023-03-06T15:47:16.155" v="2504" actId="26606"/>
          <ac:spMkLst>
            <pc:docMk/>
            <pc:sldMk cId="3976457893" sldId="273"/>
            <ac:spMk id="19" creationId="{2EEF4763-EB4A-4A35-89EB-AD2763B48C3B}"/>
          </ac:spMkLst>
        </pc:spChg>
        <pc:spChg chg="add del">
          <ac:chgData name="Vitor kaviski" userId="a35ca18e10bcad5f" providerId="LiveId" clId="{897D37D5-2F87-42A5-84C0-862148C983C1}" dt="2023-03-06T15:47:19.968" v="2506" actId="26606"/>
          <ac:spMkLst>
            <pc:docMk/>
            <pc:sldMk cId="3976457893" sldId="273"/>
            <ac:spMk id="39" creationId="{54B9C16B-AC4A-44ED-9075-F76549B46E7C}"/>
          </ac:spMkLst>
        </pc:spChg>
        <pc:spChg chg="add del">
          <ac:chgData name="Vitor kaviski" userId="a35ca18e10bcad5f" providerId="LiveId" clId="{897D37D5-2F87-42A5-84C0-862148C983C1}" dt="2023-03-06T15:47:19.968" v="2506" actId="26606"/>
          <ac:spMkLst>
            <pc:docMk/>
            <pc:sldMk cId="3976457893" sldId="273"/>
            <ac:spMk id="42" creationId="{B53044DC-4918-43DA-B49D-91673C6C9485}"/>
          </ac:spMkLst>
        </pc:spChg>
        <pc:spChg chg="add del">
          <ac:chgData name="Vitor kaviski" userId="a35ca18e10bcad5f" providerId="LiveId" clId="{897D37D5-2F87-42A5-84C0-862148C983C1}" dt="2023-03-06T15:47:28.737" v="2507" actId="26606"/>
          <ac:spMkLst>
            <pc:docMk/>
            <pc:sldMk cId="3976457893" sldId="273"/>
            <ac:spMk id="82" creationId="{C6270675-9512-4978-8583-36659256EE23}"/>
          </ac:spMkLst>
        </pc:spChg>
        <pc:spChg chg="add del">
          <ac:chgData name="Vitor kaviski" userId="a35ca18e10bcad5f" providerId="LiveId" clId="{897D37D5-2F87-42A5-84C0-862148C983C1}" dt="2023-03-06T15:48:02.305" v="2511"/>
          <ac:spMkLst>
            <pc:docMk/>
            <pc:sldMk cId="3976457893" sldId="273"/>
            <ac:spMk id="87" creationId="{C6270675-9512-4978-8583-36659256EE23}"/>
          </ac:spMkLst>
        </pc:spChg>
        <pc:grpChg chg="add del">
          <ac:chgData name="Vitor kaviski" userId="a35ca18e10bcad5f" providerId="LiveId" clId="{897D37D5-2F87-42A5-84C0-862148C983C1}" dt="2023-03-06T15:47:19.968" v="2506" actId="26606"/>
          <ac:grpSpMkLst>
            <pc:docMk/>
            <pc:sldMk cId="3976457893" sldId="273"/>
            <ac:grpSpMk id="41" creationId="{62A2FEB6-F419-4684-9ABC-9E32E012E8B7}"/>
          </ac:grpSpMkLst>
        </pc:grpChg>
        <pc:grpChg chg="add del">
          <ac:chgData name="Vitor kaviski" userId="a35ca18e10bcad5f" providerId="LiveId" clId="{897D37D5-2F87-42A5-84C0-862148C983C1}" dt="2023-03-06T15:47:19.968" v="2506" actId="26606"/>
          <ac:grpSpMkLst>
            <pc:docMk/>
            <pc:sldMk cId="3976457893" sldId="273"/>
            <ac:grpSpMk id="44" creationId="{1DCE6B36-1420-43AB-86CF-4E653A517B9C}"/>
          </ac:grpSpMkLst>
        </pc:grpChg>
        <pc:graphicFrameChg chg="del">
          <ac:chgData name="Vitor kaviski" userId="a35ca18e10bcad5f" providerId="LiveId" clId="{897D37D5-2F87-42A5-84C0-862148C983C1}" dt="2023-03-06T14:03:14.764" v="1841" actId="478"/>
          <ac:graphicFrameMkLst>
            <pc:docMk/>
            <pc:sldMk cId="3976457893" sldId="273"/>
            <ac:graphicFrameMk id="5" creationId="{7BE380E6-DF46-71A9-C345-1C78ABCBE38C}"/>
          </ac:graphicFrameMkLst>
        </pc:graphicFrameChg>
        <pc:graphicFrameChg chg="add del">
          <ac:chgData name="Vitor kaviski" userId="a35ca18e10bcad5f" providerId="LiveId" clId="{897D37D5-2F87-42A5-84C0-862148C983C1}" dt="2023-03-06T15:47:11.134" v="2494" actId="26606"/>
          <ac:graphicFrameMkLst>
            <pc:docMk/>
            <pc:sldMk cId="3976457893" sldId="273"/>
            <ac:graphicFrameMk id="6" creationId="{7E80F9E1-572B-B1C3-D468-E23997366599}"/>
          </ac:graphicFrameMkLst>
        </pc:graphicFrameChg>
        <pc:graphicFrameChg chg="add del">
          <ac:chgData name="Vitor kaviski" userId="a35ca18e10bcad5f" providerId="LiveId" clId="{897D37D5-2F87-42A5-84C0-862148C983C1}" dt="2023-03-06T15:47:11.670" v="2496" actId="26606"/>
          <ac:graphicFrameMkLst>
            <pc:docMk/>
            <pc:sldMk cId="3976457893" sldId="273"/>
            <ac:graphicFrameMk id="11" creationId="{D2F788D1-BF5D-F19D-9466-2F1357AED01F}"/>
          </ac:graphicFrameMkLst>
        </pc:graphicFrameChg>
        <pc:graphicFrameChg chg="add del">
          <ac:chgData name="Vitor kaviski" userId="a35ca18e10bcad5f" providerId="LiveId" clId="{897D37D5-2F87-42A5-84C0-862148C983C1}" dt="2023-03-06T15:47:12.163" v="2498" actId="26606"/>
          <ac:graphicFrameMkLst>
            <pc:docMk/>
            <pc:sldMk cId="3976457893" sldId="273"/>
            <ac:graphicFrameMk id="13" creationId="{A08CD12F-2A48-CE45-2CB4-093F3DA41A66}"/>
          </ac:graphicFrameMkLst>
        </pc:graphicFrameChg>
        <pc:graphicFrameChg chg="add del">
          <ac:chgData name="Vitor kaviski" userId="a35ca18e10bcad5f" providerId="LiveId" clId="{897D37D5-2F87-42A5-84C0-862148C983C1}" dt="2023-03-06T15:47:13.178" v="2500" actId="26606"/>
          <ac:graphicFrameMkLst>
            <pc:docMk/>
            <pc:sldMk cId="3976457893" sldId="273"/>
            <ac:graphicFrameMk id="15" creationId="{488B3850-3929-8B48-2F28-C5D53447C805}"/>
          </ac:graphicFrameMkLst>
        </pc:graphicFrameChg>
        <pc:graphicFrameChg chg="add del">
          <ac:chgData name="Vitor kaviski" userId="a35ca18e10bcad5f" providerId="LiveId" clId="{897D37D5-2F87-42A5-84C0-862148C983C1}" dt="2023-03-06T15:47:15.749" v="2502" actId="26606"/>
          <ac:graphicFrameMkLst>
            <pc:docMk/>
            <pc:sldMk cId="3976457893" sldId="273"/>
            <ac:graphicFrameMk id="17" creationId="{3FC50F4B-9737-3D06-0C61-01121992807B}"/>
          </ac:graphicFrameMkLst>
        </pc:graphicFrameChg>
        <pc:graphicFrameChg chg="add del">
          <ac:chgData name="Vitor kaviski" userId="a35ca18e10bcad5f" providerId="LiveId" clId="{897D37D5-2F87-42A5-84C0-862148C983C1}" dt="2023-03-06T15:47:16.155" v="2504" actId="26606"/>
          <ac:graphicFrameMkLst>
            <pc:docMk/>
            <pc:sldMk cId="3976457893" sldId="273"/>
            <ac:graphicFrameMk id="20" creationId="{A2D9CC97-3F9A-D865-2E3B-A45D37C89B88}"/>
          </ac:graphicFrameMkLst>
        </pc:graphicFrameChg>
        <pc:graphicFrameChg chg="add mod modGraphic">
          <ac:chgData name="Vitor kaviski" userId="a35ca18e10bcad5f" providerId="LiveId" clId="{897D37D5-2F87-42A5-84C0-862148C983C1}" dt="2023-03-06T15:52:55.208" v="2572" actId="13782"/>
          <ac:graphicFrameMkLst>
            <pc:docMk/>
            <pc:sldMk cId="3976457893" sldId="273"/>
            <ac:graphicFrameMk id="77" creationId="{974D8E8C-D1C4-4D26-4726-BA0218979E81}"/>
          </ac:graphicFrameMkLst>
        </pc:graphicFrameChg>
        <pc:picChg chg="add del">
          <ac:chgData name="Vitor kaviski" userId="a35ca18e10bcad5f" providerId="LiveId" clId="{897D37D5-2F87-42A5-84C0-862148C983C1}" dt="2023-03-06T15:47:19.968" v="2506" actId="26606"/>
          <ac:picMkLst>
            <pc:docMk/>
            <pc:sldMk cId="3976457893" sldId="273"/>
            <ac:picMk id="40" creationId="{3E94A106-9341-485C-9057-9D62B2BD083F}"/>
          </ac:picMkLst>
        </pc:picChg>
        <pc:picChg chg="add del">
          <ac:chgData name="Vitor kaviski" userId="a35ca18e10bcad5f" providerId="LiveId" clId="{897D37D5-2F87-42A5-84C0-862148C983C1}" dt="2023-03-06T15:47:19.968" v="2506" actId="26606"/>
          <ac:picMkLst>
            <pc:docMk/>
            <pc:sldMk cId="3976457893" sldId="273"/>
            <ac:picMk id="73" creationId="{9BE36DBF-0333-4D36-A5BF-81FDA2406FE9}"/>
          </ac:picMkLst>
        </pc:picChg>
      </pc:sldChg>
      <pc:sldChg chg="addSp delSp modSp add del mod setBg">
        <pc:chgData name="Vitor kaviski" userId="a35ca18e10bcad5f" providerId="LiveId" clId="{897D37D5-2F87-42A5-84C0-862148C983C1}" dt="2023-03-06T15:53:58.329" v="2598" actId="1076"/>
        <pc:sldMkLst>
          <pc:docMk/>
          <pc:sldMk cId="2910691438" sldId="274"/>
        </pc:sldMkLst>
        <pc:spChg chg="add del mod">
          <ac:chgData name="Vitor kaviski" userId="a35ca18e10bcad5f" providerId="LiveId" clId="{897D37D5-2F87-42A5-84C0-862148C983C1}" dt="2023-03-06T15:53:08.403" v="2573" actId="12084"/>
          <ac:spMkLst>
            <pc:docMk/>
            <pc:sldMk cId="2910691438" sldId="274"/>
            <ac:spMk id="3" creationId="{BC395EAC-C923-402B-1202-C703FC442E04}"/>
          </ac:spMkLst>
        </pc:spChg>
        <pc:spChg chg="add del">
          <ac:chgData name="Vitor kaviski" userId="a35ca18e10bcad5f" providerId="LiveId" clId="{897D37D5-2F87-42A5-84C0-862148C983C1}" dt="2023-03-06T15:51:56.462" v="2570" actId="26606"/>
          <ac:spMkLst>
            <pc:docMk/>
            <pc:sldMk cId="2910691438" sldId="274"/>
            <ac:spMk id="6" creationId="{2EEF4763-EB4A-4A35-89EB-AD2763B48C3B}"/>
          </ac:spMkLst>
        </pc:spChg>
        <pc:graphicFrameChg chg="add mod">
          <ac:chgData name="Vitor kaviski" userId="a35ca18e10bcad5f" providerId="LiveId" clId="{897D37D5-2F87-42A5-84C0-862148C983C1}" dt="2023-03-06T15:53:58.329" v="2598" actId="1076"/>
          <ac:graphicFrameMkLst>
            <pc:docMk/>
            <pc:sldMk cId="2910691438" sldId="274"/>
            <ac:graphicFrameMk id="2" creationId="{BAADB994-15F8-F651-0CBE-B3277DF4F4F2}"/>
          </ac:graphicFrameMkLst>
        </pc:graphicFrameChg>
        <pc:graphicFrameChg chg="del">
          <ac:chgData name="Vitor kaviski" userId="a35ca18e10bcad5f" providerId="LiveId" clId="{897D37D5-2F87-42A5-84C0-862148C983C1}" dt="2023-03-06T14:03:22.812" v="1843" actId="478"/>
          <ac:graphicFrameMkLst>
            <pc:docMk/>
            <pc:sldMk cId="2910691438" sldId="274"/>
            <ac:graphicFrameMk id="5" creationId="{613B1CF7-9A69-6BCF-6122-11788025FC17}"/>
          </ac:graphicFrameMkLst>
        </pc:graphicFrameChg>
        <pc:graphicFrameChg chg="add del">
          <ac:chgData name="Vitor kaviski" userId="a35ca18e10bcad5f" providerId="LiveId" clId="{897D37D5-2F87-42A5-84C0-862148C983C1}" dt="2023-03-06T15:51:56.462" v="2570" actId="26606"/>
          <ac:graphicFrameMkLst>
            <pc:docMk/>
            <pc:sldMk cId="2910691438" sldId="274"/>
            <ac:graphicFrameMk id="7" creationId="{F7069BBE-EE68-DC72-B681-5E1DF13C5837}"/>
          </ac:graphicFrameMkLst>
        </pc:graphicFrameChg>
      </pc:sldChg>
      <pc:sldChg chg="delSp add del mod">
        <pc:chgData name="Vitor kaviski" userId="a35ca18e10bcad5f" providerId="LiveId" clId="{897D37D5-2F87-42A5-84C0-862148C983C1}" dt="2023-03-06T15:39:48.190" v="2428" actId="47"/>
        <pc:sldMkLst>
          <pc:docMk/>
          <pc:sldMk cId="2392575502" sldId="275"/>
        </pc:sldMkLst>
        <pc:graphicFrameChg chg="del">
          <ac:chgData name="Vitor kaviski" userId="a35ca18e10bcad5f" providerId="LiveId" clId="{897D37D5-2F87-42A5-84C0-862148C983C1}" dt="2023-03-06T14:03:31.154" v="1846" actId="478"/>
          <ac:graphicFrameMkLst>
            <pc:docMk/>
            <pc:sldMk cId="2392575502" sldId="275"/>
            <ac:graphicFrameMk id="5" creationId="{5BC11AED-4F15-3621-606D-AD5BF3BAE1A4}"/>
          </ac:graphicFrameMkLst>
        </pc:graphicFrameChg>
      </pc:sldChg>
      <pc:sldChg chg="add del">
        <pc:chgData name="Vitor kaviski" userId="a35ca18e10bcad5f" providerId="LiveId" clId="{897D37D5-2F87-42A5-84C0-862148C983C1}" dt="2023-03-06T14:56:10.790" v="2316" actId="2696"/>
        <pc:sldMkLst>
          <pc:docMk/>
          <pc:sldMk cId="1171357698" sldId="276"/>
        </pc:sldMkLst>
      </pc:sldChg>
      <pc:sldChg chg="addSp delSp modSp add del mod setBg setClrOvrMap delDesignElem">
        <pc:chgData name="Vitor kaviski" userId="a35ca18e10bcad5f" providerId="LiveId" clId="{897D37D5-2F87-42A5-84C0-862148C983C1}" dt="2023-03-06T15:48:59.902" v="2518" actId="26606"/>
        <pc:sldMkLst>
          <pc:docMk/>
          <pc:sldMk cId="2457398859" sldId="277"/>
        </pc:sldMkLst>
        <pc:spChg chg="add del mod">
          <ac:chgData name="Vitor kaviski" userId="a35ca18e10bcad5f" providerId="LiveId" clId="{897D37D5-2F87-42A5-84C0-862148C983C1}" dt="2023-03-06T15:40:06.931" v="2432" actId="26606"/>
          <ac:spMkLst>
            <pc:docMk/>
            <pc:sldMk cId="2457398859" sldId="277"/>
            <ac:spMk id="3" creationId="{F709122A-3809-FDBB-C672-8598CBA12206}"/>
          </ac:spMkLst>
        </pc:spChg>
        <pc:spChg chg="add del">
          <ac:chgData name="Vitor kaviski" userId="a35ca18e10bcad5f" providerId="LiveId" clId="{897D37D5-2F87-42A5-84C0-862148C983C1}" dt="2023-03-06T15:48:59.902" v="2518" actId="26606"/>
          <ac:spMkLst>
            <pc:docMk/>
            <pc:sldMk cId="2457398859" sldId="277"/>
            <ac:spMk id="7" creationId="{2EEF4763-EB4A-4A35-89EB-AD2763B48C3B}"/>
          </ac:spMkLst>
        </pc:spChg>
        <pc:spChg chg="add del">
          <ac:chgData name="Vitor kaviski" userId="a35ca18e10bcad5f" providerId="LiveId" clId="{897D37D5-2F87-42A5-84C0-862148C983C1}" dt="2023-03-06T15:42:01.558" v="2473"/>
          <ac:spMkLst>
            <pc:docMk/>
            <pc:sldMk cId="2457398859" sldId="277"/>
            <ac:spMk id="9" creationId="{2EEF4763-EB4A-4A35-89EB-AD2763B48C3B}"/>
          </ac:spMkLst>
        </pc:spChg>
        <pc:graphicFrameChg chg="add mod modGraphic">
          <ac:chgData name="Vitor kaviski" userId="a35ca18e10bcad5f" providerId="LiveId" clId="{897D37D5-2F87-42A5-84C0-862148C983C1}" dt="2023-03-06T15:48:59.902" v="2518" actId="26606"/>
          <ac:graphicFrameMkLst>
            <pc:docMk/>
            <pc:sldMk cId="2457398859" sldId="277"/>
            <ac:graphicFrameMk id="5" creationId="{7971DFF9-A391-A5D2-C22A-7BA9E6DA679F}"/>
          </ac:graphicFrameMkLst>
        </pc:graphicFrameChg>
        <pc:graphicFrameChg chg="del">
          <ac:chgData name="Vitor kaviski" userId="a35ca18e10bcad5f" providerId="LiveId" clId="{897D37D5-2F87-42A5-84C0-862148C983C1}" dt="2023-03-06T14:03:36.132" v="1847" actId="478"/>
          <ac:graphicFrameMkLst>
            <pc:docMk/>
            <pc:sldMk cId="2457398859" sldId="277"/>
            <ac:graphicFrameMk id="135" creationId="{BF2381BC-A42B-8C1B-9143-8F6FAC5DB5A4}"/>
          </ac:graphicFrameMkLst>
        </pc:graphicFrameChg>
      </pc:sldChg>
      <pc:sldChg chg="addSp delSp modSp add del mod setClrOvrMap">
        <pc:chgData name="Vitor kaviski" userId="a35ca18e10bcad5f" providerId="LiveId" clId="{897D37D5-2F87-42A5-84C0-862148C983C1}" dt="2023-03-06T15:51:31.661" v="2556" actId="20577"/>
        <pc:sldMkLst>
          <pc:docMk/>
          <pc:sldMk cId="1768686943" sldId="279"/>
        </pc:sldMkLst>
        <pc:spChg chg="add del mod">
          <ac:chgData name="Vitor kaviski" userId="a35ca18e10bcad5f" providerId="LiveId" clId="{897D37D5-2F87-42A5-84C0-862148C983C1}" dt="2023-03-06T15:46:32.408" v="2485" actId="26606"/>
          <ac:spMkLst>
            <pc:docMk/>
            <pc:sldMk cId="1768686943" sldId="279"/>
            <ac:spMk id="3" creationId="{AEBCF0C6-D5EB-D37F-723E-6CCCDAC94C7F}"/>
          </ac:spMkLst>
        </pc:spChg>
        <pc:graphicFrameChg chg="add mod modGraphic">
          <ac:chgData name="Vitor kaviski" userId="a35ca18e10bcad5f" providerId="LiveId" clId="{897D37D5-2F87-42A5-84C0-862148C983C1}" dt="2023-03-06T15:51:31.661" v="2556" actId="20577"/>
          <ac:graphicFrameMkLst>
            <pc:docMk/>
            <pc:sldMk cId="1768686943" sldId="279"/>
            <ac:graphicFrameMk id="5" creationId="{37D5308C-DC17-A8A0-0343-F5B4B2C57EC1}"/>
          </ac:graphicFrameMkLst>
        </pc:graphicFrameChg>
        <pc:graphicFrameChg chg="del">
          <ac:chgData name="Vitor kaviski" userId="a35ca18e10bcad5f" providerId="LiveId" clId="{897D37D5-2F87-42A5-84C0-862148C983C1}" dt="2023-03-06T14:03:38.788" v="1848" actId="478"/>
          <ac:graphicFrameMkLst>
            <pc:docMk/>
            <pc:sldMk cId="1768686943" sldId="279"/>
            <ac:graphicFrameMk id="6" creationId="{10586327-EBC6-6CB8-F96C-2E88B0588BB3}"/>
          </ac:graphicFrameMkLst>
        </pc:graphicFrameChg>
      </pc:sldChg>
      <pc:sldChg chg="addSp delSp modSp add del mod setBg delDesignElem">
        <pc:chgData name="Vitor kaviski" userId="a35ca18e10bcad5f" providerId="LiveId" clId="{897D37D5-2F87-42A5-84C0-862148C983C1}" dt="2023-03-06T16:01:14.411" v="2712"/>
        <pc:sldMkLst>
          <pc:docMk/>
          <pc:sldMk cId="1308528815" sldId="280"/>
        </pc:sldMkLst>
        <pc:spChg chg="add del mod">
          <ac:chgData name="Vitor kaviski" userId="a35ca18e10bcad5f" providerId="LiveId" clId="{897D37D5-2F87-42A5-84C0-862148C983C1}" dt="2023-03-06T15:54:13.620" v="2601" actId="26606"/>
          <ac:spMkLst>
            <pc:docMk/>
            <pc:sldMk cId="1308528815" sldId="280"/>
            <ac:spMk id="3" creationId="{D7624479-3D29-7F95-9BCE-6C1C10790912}"/>
          </ac:spMkLst>
        </pc:spChg>
        <pc:spChg chg="add del">
          <ac:chgData name="Vitor kaviski" userId="a35ca18e10bcad5f" providerId="LiveId" clId="{897D37D5-2F87-42A5-84C0-862148C983C1}" dt="2023-03-06T15:54:16.108" v="2603"/>
          <ac:spMkLst>
            <pc:docMk/>
            <pc:sldMk cId="1308528815" sldId="280"/>
            <ac:spMk id="9" creationId="{2EEF4763-EB4A-4A35-89EB-AD2763B48C3B}"/>
          </ac:spMkLst>
        </pc:spChg>
        <pc:graphicFrameChg chg="add mod">
          <ac:chgData name="Vitor kaviski" userId="a35ca18e10bcad5f" providerId="LiveId" clId="{897D37D5-2F87-42A5-84C0-862148C983C1}" dt="2023-03-06T16:01:14.411" v="2712"/>
          <ac:graphicFrameMkLst>
            <pc:docMk/>
            <pc:sldMk cId="1308528815" sldId="280"/>
            <ac:graphicFrameMk id="5" creationId="{FCE56F32-1C80-ADC8-AFFC-F3B68F1F7902}"/>
          </ac:graphicFrameMkLst>
        </pc:graphicFrameChg>
        <pc:graphicFrameChg chg="del">
          <ac:chgData name="Vitor kaviski" userId="a35ca18e10bcad5f" providerId="LiveId" clId="{897D37D5-2F87-42A5-84C0-862148C983C1}" dt="2023-03-06T14:03:41.252" v="1849" actId="478"/>
          <ac:graphicFrameMkLst>
            <pc:docMk/>
            <pc:sldMk cId="1308528815" sldId="280"/>
            <ac:graphicFrameMk id="8" creationId="{7E416525-5570-3A7B-169A-3371CA92AB97}"/>
          </ac:graphicFrameMkLst>
        </pc:graphicFrameChg>
      </pc:sldChg>
      <pc:sldChg chg="addSp delSp modSp mod ord setBg setClrOvrMap">
        <pc:chgData name="Vitor kaviski" userId="a35ca18e10bcad5f" providerId="LiveId" clId="{897D37D5-2F87-42A5-84C0-862148C983C1}" dt="2023-03-06T14:06:40.280" v="1889" actId="26606"/>
        <pc:sldMkLst>
          <pc:docMk/>
          <pc:sldMk cId="2864336091" sldId="285"/>
        </pc:sldMkLst>
        <pc:spChg chg="del mod">
          <ac:chgData name="Vitor kaviski" userId="a35ca18e10bcad5f" providerId="LiveId" clId="{897D37D5-2F87-42A5-84C0-862148C983C1}" dt="2023-03-06T14:01:14.755" v="1781" actId="478"/>
          <ac:spMkLst>
            <pc:docMk/>
            <pc:sldMk cId="2864336091" sldId="285"/>
            <ac:spMk id="2" creationId="{057DCE4B-6891-BBC0-FF06-B51D02F1E35C}"/>
          </ac:spMkLst>
        </pc:spChg>
        <pc:spChg chg="mod ord">
          <ac:chgData name="Vitor kaviski" userId="a35ca18e10bcad5f" providerId="LiveId" clId="{897D37D5-2F87-42A5-84C0-862148C983C1}" dt="2023-03-06T14:06:40.280" v="1889" actId="26606"/>
          <ac:spMkLst>
            <pc:docMk/>
            <pc:sldMk cId="2864336091" sldId="285"/>
            <ac:spMk id="3" creationId="{96184B8A-4EC6-B010-8943-BFBD8C82797F}"/>
          </ac:spMkLst>
        </pc:spChg>
        <pc:spChg chg="add del">
          <ac:chgData name="Vitor kaviski" userId="a35ca18e10bcad5f" providerId="LiveId" clId="{897D37D5-2F87-42A5-84C0-862148C983C1}" dt="2023-03-06T14:06:40.280" v="1889" actId="26606"/>
          <ac:spMkLst>
            <pc:docMk/>
            <pc:sldMk cId="2864336091" sldId="285"/>
            <ac:spMk id="7" creationId="{6697F791-5FFA-4164-899F-EB52EA72B024}"/>
          </ac:spMkLst>
        </pc:spChg>
        <pc:spChg chg="add del">
          <ac:chgData name="Vitor kaviski" userId="a35ca18e10bcad5f" providerId="LiveId" clId="{897D37D5-2F87-42A5-84C0-862148C983C1}" dt="2023-03-06T14:06:21.966" v="1885" actId="26606"/>
          <ac:spMkLst>
            <pc:docMk/>
            <pc:sldMk cId="2864336091" sldId="285"/>
            <ac:spMk id="10" creationId="{046B922C-5BA7-4973-B12F-71A509E4BF13}"/>
          </ac:spMkLst>
        </pc:spChg>
        <pc:spChg chg="add del">
          <ac:chgData name="Vitor kaviski" userId="a35ca18e10bcad5f" providerId="LiveId" clId="{897D37D5-2F87-42A5-84C0-862148C983C1}" dt="2023-03-06T14:06:40.280" v="1889" actId="26606"/>
          <ac:spMkLst>
            <pc:docMk/>
            <pc:sldMk cId="2864336091" sldId="285"/>
            <ac:spMk id="14" creationId="{B773AB25-A422-41AA-9737-5E04C1966DE1}"/>
          </ac:spMkLst>
        </pc:spChg>
        <pc:spChg chg="add del">
          <ac:chgData name="Vitor kaviski" userId="a35ca18e10bcad5f" providerId="LiveId" clId="{897D37D5-2F87-42A5-84C0-862148C983C1}" dt="2023-03-06T14:06:21.966" v="1885" actId="26606"/>
          <ac:spMkLst>
            <pc:docMk/>
            <pc:sldMk cId="2864336091" sldId="285"/>
            <ac:spMk id="55" creationId="{F2B1468C-8227-4785-8776-7BDBDDF08F85}"/>
          </ac:spMkLst>
        </pc:spChg>
        <pc:grpChg chg="add del">
          <ac:chgData name="Vitor kaviski" userId="a35ca18e10bcad5f" providerId="LiveId" clId="{897D37D5-2F87-42A5-84C0-862148C983C1}" dt="2023-03-06T14:06:21.966" v="1885" actId="26606"/>
          <ac:grpSpMkLst>
            <pc:docMk/>
            <pc:sldMk cId="2864336091" sldId="285"/>
            <ac:grpSpMk id="12" creationId="{96D34D8D-9EE9-4659-8C22-7551A95F96FA}"/>
          </ac:grpSpMkLst>
        </pc:grpChg>
        <pc:grpChg chg="add del">
          <ac:chgData name="Vitor kaviski" userId="a35ca18e10bcad5f" providerId="LiveId" clId="{897D37D5-2F87-42A5-84C0-862148C983C1}" dt="2023-03-06T14:06:40.280" v="1889" actId="26606"/>
          <ac:grpSpMkLst>
            <pc:docMk/>
            <pc:sldMk cId="2864336091" sldId="285"/>
            <ac:grpSpMk id="18" creationId="{6AD0D387-1584-4477-B5F8-52B50D4F2205}"/>
          </ac:grpSpMkLst>
        </pc:grpChg>
        <pc:picChg chg="mod ord">
          <ac:chgData name="Vitor kaviski" userId="a35ca18e10bcad5f" providerId="LiveId" clId="{897D37D5-2F87-42A5-84C0-862148C983C1}" dt="2023-03-06T14:06:40.280" v="1889" actId="26606"/>
          <ac:picMkLst>
            <pc:docMk/>
            <pc:sldMk cId="2864336091" sldId="285"/>
            <ac:picMk id="5" creationId="{1F9F80BC-4A2E-501C-4F2B-E482F78C4B74}"/>
          </ac:picMkLst>
        </pc:picChg>
        <pc:picChg chg="add del">
          <ac:chgData name="Vitor kaviski" userId="a35ca18e10bcad5f" providerId="LiveId" clId="{897D37D5-2F87-42A5-84C0-862148C983C1}" dt="2023-03-06T14:06:40.280" v="1889" actId="26606"/>
          <ac:picMkLst>
            <pc:docMk/>
            <pc:sldMk cId="2864336091" sldId="285"/>
            <ac:picMk id="8" creationId="{4E28A1A9-FB81-4816-AAEA-C3B430946951}"/>
          </ac:picMkLst>
        </pc:picChg>
        <pc:picChg chg="add del">
          <ac:chgData name="Vitor kaviski" userId="a35ca18e10bcad5f" providerId="LiveId" clId="{897D37D5-2F87-42A5-84C0-862148C983C1}" dt="2023-03-06T14:06:40.280" v="1889" actId="26606"/>
          <ac:picMkLst>
            <pc:docMk/>
            <pc:sldMk cId="2864336091" sldId="285"/>
            <ac:picMk id="16" creationId="{AF0552B8-DE8C-40DF-B29F-1728E6A10619}"/>
          </ac:picMkLst>
        </pc:picChg>
        <pc:picChg chg="add del">
          <ac:chgData name="Vitor kaviski" userId="a35ca18e10bcad5f" providerId="LiveId" clId="{897D37D5-2F87-42A5-84C0-862148C983C1}" dt="2023-03-06T14:06:21.966" v="1885" actId="26606"/>
          <ac:picMkLst>
            <pc:docMk/>
            <pc:sldMk cId="2864336091" sldId="285"/>
            <ac:picMk id="53" creationId="{2FB01CCF-839B-4126-9BF9-132C64D8A1AA}"/>
          </ac:picMkLst>
        </pc:picChg>
      </pc:sldChg>
      <pc:sldChg chg="addSp modSp mod ord setBg">
        <pc:chgData name="Vitor kaviski" userId="a35ca18e10bcad5f" providerId="LiveId" clId="{897D37D5-2F87-42A5-84C0-862148C983C1}" dt="2023-03-06T16:02:10.027" v="2725" actId="1076"/>
        <pc:sldMkLst>
          <pc:docMk/>
          <pc:sldMk cId="2486623866" sldId="286"/>
        </pc:sldMkLst>
        <pc:spChg chg="mod">
          <ac:chgData name="Vitor kaviski" userId="a35ca18e10bcad5f" providerId="LiveId" clId="{897D37D5-2F87-42A5-84C0-862148C983C1}" dt="2023-03-06T13:57:44.375" v="1726" actId="26606"/>
          <ac:spMkLst>
            <pc:docMk/>
            <pc:sldMk cId="2486623866" sldId="286"/>
            <ac:spMk id="2" creationId="{057DCE4B-6891-BBC0-FF06-B51D02F1E35C}"/>
          </ac:spMkLst>
        </pc:spChg>
        <pc:spChg chg="mod">
          <ac:chgData name="Vitor kaviski" userId="a35ca18e10bcad5f" providerId="LiveId" clId="{897D37D5-2F87-42A5-84C0-862148C983C1}" dt="2023-03-06T13:58:22.281" v="1743" actId="1076"/>
          <ac:spMkLst>
            <pc:docMk/>
            <pc:sldMk cId="2486623866" sldId="286"/>
            <ac:spMk id="3" creationId="{96184B8A-4EC6-B010-8943-BFBD8C82797F}"/>
          </ac:spMkLst>
        </pc:spChg>
        <pc:spChg chg="add">
          <ac:chgData name="Vitor kaviski" userId="a35ca18e10bcad5f" providerId="LiveId" clId="{897D37D5-2F87-42A5-84C0-862148C983C1}" dt="2023-03-06T13:57:44.375" v="1726" actId="26606"/>
          <ac:spMkLst>
            <pc:docMk/>
            <pc:sldMk cId="2486623866" sldId="286"/>
            <ac:spMk id="10" creationId="{6BFC9644-673A-459F-B3C5-9310A4E50E3B}"/>
          </ac:spMkLst>
        </pc:spChg>
        <pc:spChg chg="add">
          <ac:chgData name="Vitor kaviski" userId="a35ca18e10bcad5f" providerId="LiveId" clId="{897D37D5-2F87-42A5-84C0-862148C983C1}" dt="2023-03-06T13:57:44.375" v="1726" actId="26606"/>
          <ac:spMkLst>
            <pc:docMk/>
            <pc:sldMk cId="2486623866" sldId="286"/>
            <ac:spMk id="41" creationId="{7D1C411D-0818-4640-8657-2AF78250C802}"/>
          </ac:spMkLst>
        </pc:spChg>
        <pc:grpChg chg="add">
          <ac:chgData name="Vitor kaviski" userId="a35ca18e10bcad5f" providerId="LiveId" clId="{897D37D5-2F87-42A5-84C0-862148C983C1}" dt="2023-03-06T13:57:44.375" v="1726" actId="26606"/>
          <ac:grpSpMkLst>
            <pc:docMk/>
            <pc:sldMk cId="2486623866" sldId="286"/>
            <ac:grpSpMk id="12" creationId="{4ADB9295-9645-4BF2-ADFD-75800B7FAD06}"/>
          </ac:grpSpMkLst>
        </pc:grpChg>
        <pc:picChg chg="mod">
          <ac:chgData name="Vitor kaviski" userId="a35ca18e10bcad5f" providerId="LiveId" clId="{897D37D5-2F87-42A5-84C0-862148C983C1}" dt="2023-03-06T16:02:10.027" v="2725" actId="1076"/>
          <ac:picMkLst>
            <pc:docMk/>
            <pc:sldMk cId="2486623866" sldId="286"/>
            <ac:picMk id="5" creationId="{6A51F728-03E1-A892-3D09-A5C6CF39EDE3}"/>
          </ac:picMkLst>
        </pc:picChg>
      </pc:sldChg>
      <pc:sldChg chg="addSp delSp modSp mod setBg delDesignElem">
        <pc:chgData name="Vitor kaviski" userId="a35ca18e10bcad5f" providerId="LiveId" clId="{897D37D5-2F87-42A5-84C0-862148C983C1}" dt="2023-03-06T16:36:43.122" v="2878"/>
        <pc:sldMkLst>
          <pc:docMk/>
          <pc:sldMk cId="2579085971" sldId="287"/>
        </pc:sldMkLst>
        <pc:spChg chg="mod">
          <ac:chgData name="Vitor kaviski" userId="a35ca18e10bcad5f" providerId="LiveId" clId="{897D37D5-2F87-42A5-84C0-862148C983C1}" dt="2023-03-06T16:19:51.151" v="2853" actId="1076"/>
          <ac:spMkLst>
            <pc:docMk/>
            <pc:sldMk cId="2579085971" sldId="287"/>
            <ac:spMk id="2" creationId="{3359FBF3-F943-A09B-C66F-B99202EDD190}"/>
          </ac:spMkLst>
        </pc:spChg>
        <pc:spChg chg="add del">
          <ac:chgData name="Vitor kaviski" userId="a35ca18e10bcad5f" providerId="LiveId" clId="{897D37D5-2F87-42A5-84C0-862148C983C1}" dt="2023-03-06T16:36:43.122" v="2878"/>
          <ac:spMkLst>
            <pc:docMk/>
            <pc:sldMk cId="2579085971" sldId="287"/>
            <ac:spMk id="55" creationId="{2EEF4763-EB4A-4A35-89EB-AD2763B48C3B}"/>
          </ac:spMkLst>
        </pc:spChg>
        <pc:grpChg chg="add del">
          <ac:chgData name="Vitor kaviski" userId="a35ca18e10bcad5f" providerId="LiveId" clId="{897D37D5-2F87-42A5-84C0-862148C983C1}" dt="2023-03-06T16:36:43.122" v="2878"/>
          <ac:grpSpMkLst>
            <pc:docMk/>
            <pc:sldMk cId="2579085971" sldId="287"/>
            <ac:grpSpMk id="14" creationId="{96FA2727-C33B-44D1-885B-76DC0424E577}"/>
          </ac:grpSpMkLst>
        </pc:grpChg>
        <pc:picChg chg="add del">
          <ac:chgData name="Vitor kaviski" userId="a35ca18e10bcad5f" providerId="LiveId" clId="{897D37D5-2F87-42A5-84C0-862148C983C1}" dt="2023-03-06T16:36:43.122" v="2878"/>
          <ac:picMkLst>
            <pc:docMk/>
            <pc:sldMk cId="2579085971" sldId="287"/>
            <ac:picMk id="12" creationId="{174E31E4-530B-4247-962C-F46F5F66DFFB}"/>
          </ac:picMkLst>
        </pc:picChg>
      </pc:sldChg>
      <pc:sldChg chg="del">
        <pc:chgData name="Vitor kaviski" userId="a35ca18e10bcad5f" providerId="LiveId" clId="{897D37D5-2F87-42A5-84C0-862148C983C1}" dt="2023-03-06T12:38:14.373" v="1139" actId="2696"/>
        <pc:sldMkLst>
          <pc:docMk/>
          <pc:sldMk cId="484502681" sldId="291"/>
        </pc:sldMkLst>
      </pc:sldChg>
      <pc:sldChg chg="del">
        <pc:chgData name="Vitor kaviski" userId="a35ca18e10bcad5f" providerId="LiveId" clId="{897D37D5-2F87-42A5-84C0-862148C983C1}" dt="2023-03-06T14:04:28.397" v="1868" actId="2696"/>
        <pc:sldMkLst>
          <pc:docMk/>
          <pc:sldMk cId="3992502040" sldId="292"/>
        </pc:sldMkLst>
      </pc:sldChg>
      <pc:sldChg chg="del">
        <pc:chgData name="Vitor kaviski" userId="a35ca18e10bcad5f" providerId="LiveId" clId="{897D37D5-2F87-42A5-84C0-862148C983C1}" dt="2023-03-06T14:04:15.328" v="1863" actId="2696"/>
        <pc:sldMkLst>
          <pc:docMk/>
          <pc:sldMk cId="1387544917" sldId="293"/>
        </pc:sldMkLst>
      </pc:sldChg>
      <pc:sldChg chg="del">
        <pc:chgData name="Vitor kaviski" userId="a35ca18e10bcad5f" providerId="LiveId" clId="{897D37D5-2F87-42A5-84C0-862148C983C1}" dt="2023-03-06T14:04:31.315" v="1869" actId="2696"/>
        <pc:sldMkLst>
          <pc:docMk/>
          <pc:sldMk cId="364404149" sldId="294"/>
        </pc:sldMkLst>
      </pc:sldChg>
      <pc:sldChg chg="addSp delSp modSp add del mod setBg setClrOvrMap delDesignElem">
        <pc:chgData name="Vitor kaviski" userId="a35ca18e10bcad5f" providerId="LiveId" clId="{897D37D5-2F87-42A5-84C0-862148C983C1}" dt="2023-03-06T15:52:33.908" v="2571" actId="13782"/>
        <pc:sldMkLst>
          <pc:docMk/>
          <pc:sldMk cId="3318152209" sldId="296"/>
        </pc:sldMkLst>
        <pc:spChg chg="add del mod">
          <ac:chgData name="Vitor kaviski" userId="a35ca18e10bcad5f" providerId="LiveId" clId="{897D37D5-2F87-42A5-84C0-862148C983C1}" dt="2023-03-06T15:38:21.571" v="2395" actId="26606"/>
          <ac:spMkLst>
            <pc:docMk/>
            <pc:sldMk cId="3318152209" sldId="296"/>
            <ac:spMk id="3" creationId="{EEA6A494-7039-CD8E-EA6E-932A8F032F39}"/>
          </ac:spMkLst>
        </pc:spChg>
        <pc:spChg chg="add del">
          <ac:chgData name="Vitor kaviski" userId="a35ca18e10bcad5f" providerId="LiveId" clId="{897D37D5-2F87-42A5-84C0-862148C983C1}" dt="2023-03-06T15:38:42.325" v="2409" actId="26606"/>
          <ac:spMkLst>
            <pc:docMk/>
            <pc:sldMk cId="3318152209" sldId="296"/>
            <ac:spMk id="9" creationId="{2EEF4763-EB4A-4A35-89EB-AD2763B48C3B}"/>
          </ac:spMkLst>
        </pc:spChg>
        <pc:spChg chg="add del">
          <ac:chgData name="Vitor kaviski" userId="a35ca18e10bcad5f" providerId="LiveId" clId="{897D37D5-2F87-42A5-84C0-862148C983C1}" dt="2023-03-06T15:47:00.391" v="2492" actId="26606"/>
          <ac:spMkLst>
            <pc:docMk/>
            <pc:sldMk cId="3318152209" sldId="296"/>
            <ac:spMk id="10" creationId="{2EEF4763-EB4A-4A35-89EB-AD2763B48C3B}"/>
          </ac:spMkLst>
        </pc:spChg>
        <pc:spChg chg="add del">
          <ac:chgData name="Vitor kaviski" userId="a35ca18e10bcad5f" providerId="LiveId" clId="{897D37D5-2F87-42A5-84C0-862148C983C1}" dt="2023-03-06T15:38:42.298" v="2408" actId="26606"/>
          <ac:spMkLst>
            <pc:docMk/>
            <pc:sldMk cId="3318152209" sldId="296"/>
            <ac:spMk id="11" creationId="{54B9C16B-AC4A-44ED-9075-F76549B46E7C}"/>
          </ac:spMkLst>
        </pc:spChg>
        <pc:spChg chg="add del">
          <ac:chgData name="Vitor kaviski" userId="a35ca18e10bcad5f" providerId="LiveId" clId="{897D37D5-2F87-42A5-84C0-862148C983C1}" dt="2023-03-06T15:38:34.911" v="2398" actId="26606"/>
          <ac:spMkLst>
            <pc:docMk/>
            <pc:sldMk cId="3318152209" sldId="296"/>
            <ac:spMk id="14" creationId="{2EEF4763-EB4A-4A35-89EB-AD2763B48C3B}"/>
          </ac:spMkLst>
        </pc:spChg>
        <pc:spChg chg="add del">
          <ac:chgData name="Vitor kaviski" userId="a35ca18e10bcad5f" providerId="LiveId" clId="{897D37D5-2F87-42A5-84C0-862148C983C1}" dt="2023-03-06T15:38:42.298" v="2408" actId="26606"/>
          <ac:spMkLst>
            <pc:docMk/>
            <pc:sldMk cId="3318152209" sldId="296"/>
            <ac:spMk id="15" creationId="{B53044DC-4918-43DA-B49D-91673C6C9485}"/>
          </ac:spMkLst>
        </pc:spChg>
        <pc:spChg chg="add del">
          <ac:chgData name="Vitor kaviski" userId="a35ca18e10bcad5f" providerId="LiveId" clId="{897D37D5-2F87-42A5-84C0-862148C983C1}" dt="2023-03-06T15:38:35.909" v="2400" actId="26606"/>
          <ac:spMkLst>
            <pc:docMk/>
            <pc:sldMk cId="3318152209" sldId="296"/>
            <ac:spMk id="16" creationId="{2EEF4763-EB4A-4A35-89EB-AD2763B48C3B}"/>
          </ac:spMkLst>
        </pc:spChg>
        <pc:spChg chg="add del">
          <ac:chgData name="Vitor kaviski" userId="a35ca18e10bcad5f" providerId="LiveId" clId="{897D37D5-2F87-42A5-84C0-862148C983C1}" dt="2023-03-06T15:51:52.134" v="2559" actId="26606"/>
          <ac:spMkLst>
            <pc:docMk/>
            <pc:sldMk cId="3318152209" sldId="296"/>
            <ac:spMk id="17" creationId="{2EEF4763-EB4A-4A35-89EB-AD2763B48C3B}"/>
          </ac:spMkLst>
        </pc:spChg>
        <pc:spChg chg="add del">
          <ac:chgData name="Vitor kaviski" userId="a35ca18e10bcad5f" providerId="LiveId" clId="{897D37D5-2F87-42A5-84C0-862148C983C1}" dt="2023-03-06T15:51:54.223" v="2567" actId="26606"/>
          <ac:spMkLst>
            <pc:docMk/>
            <pc:sldMk cId="3318152209" sldId="296"/>
            <ac:spMk id="18" creationId="{C6270675-9512-4978-8583-36659256EE23}"/>
          </ac:spMkLst>
        </pc:spChg>
        <pc:spChg chg="add del">
          <ac:chgData name="Vitor kaviski" userId="a35ca18e10bcad5f" providerId="LiveId" clId="{897D37D5-2F87-42A5-84C0-862148C983C1}" dt="2023-03-06T15:51:52.673" v="2561" actId="26606"/>
          <ac:spMkLst>
            <pc:docMk/>
            <pc:sldMk cId="3318152209" sldId="296"/>
            <ac:spMk id="43" creationId="{54B9C16B-AC4A-44ED-9075-F76549B46E7C}"/>
          </ac:spMkLst>
        </pc:spChg>
        <pc:spChg chg="add del">
          <ac:chgData name="Vitor kaviski" userId="a35ca18e10bcad5f" providerId="LiveId" clId="{897D37D5-2F87-42A5-84C0-862148C983C1}" dt="2023-03-06T15:38:36.747" v="2402" actId="26606"/>
          <ac:spMkLst>
            <pc:docMk/>
            <pc:sldMk cId="3318152209" sldId="296"/>
            <ac:spMk id="44" creationId="{54B9C16B-AC4A-44ED-9075-F76549B46E7C}"/>
          </ac:spMkLst>
        </pc:spChg>
        <pc:spChg chg="add del">
          <ac:chgData name="Vitor kaviski" userId="a35ca18e10bcad5f" providerId="LiveId" clId="{897D37D5-2F87-42A5-84C0-862148C983C1}" dt="2023-03-06T15:38:36.747" v="2402" actId="26606"/>
          <ac:spMkLst>
            <pc:docMk/>
            <pc:sldMk cId="3318152209" sldId="296"/>
            <ac:spMk id="47" creationId="{B53044DC-4918-43DA-B49D-91673C6C9485}"/>
          </ac:spMkLst>
        </pc:spChg>
        <pc:spChg chg="add del">
          <ac:chgData name="Vitor kaviski" userId="a35ca18e10bcad5f" providerId="LiveId" clId="{897D37D5-2F87-42A5-84C0-862148C983C1}" dt="2023-03-06T15:51:56.099" v="2569" actId="26606"/>
          <ac:spMkLst>
            <pc:docMk/>
            <pc:sldMk cId="3318152209" sldId="296"/>
            <ac:spMk id="57" creationId="{9FDB3AF7-1F52-4FC7-8B5D-4804290ED069}"/>
          </ac:spMkLst>
        </pc:spChg>
        <pc:spChg chg="add del">
          <ac:chgData name="Vitor kaviski" userId="a35ca18e10bcad5f" providerId="LiveId" clId="{897D37D5-2F87-42A5-84C0-862148C983C1}" dt="2023-03-06T15:51:56.099" v="2569" actId="26606"/>
          <ac:spMkLst>
            <pc:docMk/>
            <pc:sldMk cId="3318152209" sldId="296"/>
            <ac:spMk id="58" creationId="{3A24221C-670F-4411-AC01-F9F88CB3D702}"/>
          </ac:spMkLst>
        </pc:spChg>
        <pc:spChg chg="add del">
          <ac:chgData name="Vitor kaviski" userId="a35ca18e10bcad5f" providerId="LiveId" clId="{897D37D5-2F87-42A5-84C0-862148C983C1}" dt="2023-03-06T15:39:14.123" v="2421"/>
          <ac:spMkLst>
            <pc:docMk/>
            <pc:sldMk cId="3318152209" sldId="296"/>
            <ac:spMk id="79" creationId="{2EEF4763-EB4A-4A35-89EB-AD2763B48C3B}"/>
          </ac:spMkLst>
        </pc:spChg>
        <pc:spChg chg="add del">
          <ac:chgData name="Vitor kaviski" userId="a35ca18e10bcad5f" providerId="LiveId" clId="{897D37D5-2F87-42A5-84C0-862148C983C1}" dt="2023-03-06T15:39:10.111" v="2419" actId="26606"/>
          <ac:spMkLst>
            <pc:docMk/>
            <pc:sldMk cId="3318152209" sldId="296"/>
            <ac:spMk id="81" creationId="{2EEF4763-EB4A-4A35-89EB-AD2763B48C3B}"/>
          </ac:spMkLst>
        </pc:spChg>
        <pc:spChg chg="add del">
          <ac:chgData name="Vitor kaviski" userId="a35ca18e10bcad5f" providerId="LiveId" clId="{897D37D5-2F87-42A5-84C0-862148C983C1}" dt="2023-03-06T15:38:55.200" v="2413" actId="26606"/>
          <ac:spMkLst>
            <pc:docMk/>
            <pc:sldMk cId="3318152209" sldId="296"/>
            <ac:spMk id="84" creationId="{54B9C16B-AC4A-44ED-9075-F76549B46E7C}"/>
          </ac:spMkLst>
        </pc:spChg>
        <pc:spChg chg="add del">
          <ac:chgData name="Vitor kaviski" userId="a35ca18e10bcad5f" providerId="LiveId" clId="{897D37D5-2F87-42A5-84C0-862148C983C1}" dt="2023-03-06T15:51:52.673" v="2561" actId="26606"/>
          <ac:spMkLst>
            <pc:docMk/>
            <pc:sldMk cId="3318152209" sldId="296"/>
            <ac:spMk id="85" creationId="{B53044DC-4918-43DA-B49D-91673C6C9485}"/>
          </ac:spMkLst>
        </pc:spChg>
        <pc:spChg chg="add del">
          <ac:chgData name="Vitor kaviski" userId="a35ca18e10bcad5f" providerId="LiveId" clId="{897D37D5-2F87-42A5-84C0-862148C983C1}" dt="2023-03-06T15:38:55.200" v="2413" actId="26606"/>
          <ac:spMkLst>
            <pc:docMk/>
            <pc:sldMk cId="3318152209" sldId="296"/>
            <ac:spMk id="117" creationId="{B53044DC-4918-43DA-B49D-91673C6C9485}"/>
          </ac:spMkLst>
        </pc:spChg>
        <pc:grpChg chg="add del">
          <ac:chgData name="Vitor kaviski" userId="a35ca18e10bcad5f" providerId="LiveId" clId="{897D37D5-2F87-42A5-84C0-862148C983C1}" dt="2023-03-06T15:38:42.298" v="2408" actId="26606"/>
          <ac:grpSpMkLst>
            <pc:docMk/>
            <pc:sldMk cId="3318152209" sldId="296"/>
            <ac:grpSpMk id="12" creationId="{62A2FEB6-F419-4684-9ABC-9E32E012E8B7}"/>
          </ac:grpSpMkLst>
        </pc:grpChg>
        <pc:grpChg chg="add del">
          <ac:chgData name="Vitor kaviski" userId="a35ca18e10bcad5f" providerId="LiveId" clId="{897D37D5-2F87-42A5-84C0-862148C983C1}" dt="2023-03-06T15:38:36.747" v="2402" actId="26606"/>
          <ac:grpSpMkLst>
            <pc:docMk/>
            <pc:sldMk cId="3318152209" sldId="296"/>
            <ac:grpSpMk id="46" creationId="{62A2FEB6-F419-4684-9ABC-9E32E012E8B7}"/>
          </ac:grpSpMkLst>
        </pc:grpChg>
        <pc:grpChg chg="add del">
          <ac:chgData name="Vitor kaviski" userId="a35ca18e10bcad5f" providerId="LiveId" clId="{897D37D5-2F87-42A5-84C0-862148C983C1}" dt="2023-03-06T15:38:42.298" v="2408" actId="26606"/>
          <ac:grpSpMkLst>
            <pc:docMk/>
            <pc:sldMk cId="3318152209" sldId="296"/>
            <ac:grpSpMk id="48" creationId="{1DCE6B36-1420-43AB-86CF-4E653A517B9C}"/>
          </ac:grpSpMkLst>
        </pc:grpChg>
        <pc:grpChg chg="add del">
          <ac:chgData name="Vitor kaviski" userId="a35ca18e10bcad5f" providerId="LiveId" clId="{897D37D5-2F87-42A5-84C0-862148C983C1}" dt="2023-03-06T15:38:36.747" v="2402" actId="26606"/>
          <ac:grpSpMkLst>
            <pc:docMk/>
            <pc:sldMk cId="3318152209" sldId="296"/>
            <ac:grpSpMk id="49" creationId="{1DCE6B36-1420-43AB-86CF-4E653A517B9C}"/>
          </ac:grpSpMkLst>
        </pc:grpChg>
        <pc:grpChg chg="add del">
          <ac:chgData name="Vitor kaviski" userId="a35ca18e10bcad5f" providerId="LiveId" clId="{897D37D5-2F87-42A5-84C0-862148C983C1}" dt="2023-03-06T15:51:56.099" v="2569" actId="26606"/>
          <ac:grpSpMkLst>
            <pc:docMk/>
            <pc:sldMk cId="3318152209" sldId="296"/>
            <ac:grpSpMk id="61" creationId="{97B65CB7-C3FE-4A14-B3D0-FCAA23163EA2}"/>
          </ac:grpSpMkLst>
        </pc:grpChg>
        <pc:grpChg chg="add del">
          <ac:chgData name="Vitor kaviski" userId="a35ca18e10bcad5f" providerId="LiveId" clId="{897D37D5-2F87-42A5-84C0-862148C983C1}" dt="2023-03-06T15:51:52.673" v="2561" actId="26606"/>
          <ac:grpSpMkLst>
            <pc:docMk/>
            <pc:sldMk cId="3318152209" sldId="296"/>
            <ac:grpSpMk id="76" creationId="{62A2FEB6-F419-4684-9ABC-9E32E012E8B7}"/>
          </ac:grpSpMkLst>
        </pc:grpChg>
        <pc:grpChg chg="add del">
          <ac:chgData name="Vitor kaviski" userId="a35ca18e10bcad5f" providerId="LiveId" clId="{897D37D5-2F87-42A5-84C0-862148C983C1}" dt="2023-03-06T15:38:55.200" v="2413" actId="26606"/>
          <ac:grpSpMkLst>
            <pc:docMk/>
            <pc:sldMk cId="3318152209" sldId="296"/>
            <ac:grpSpMk id="86" creationId="{62A2FEB6-F419-4684-9ABC-9E32E012E8B7}"/>
          </ac:grpSpMkLst>
        </pc:grpChg>
        <pc:grpChg chg="add del">
          <ac:chgData name="Vitor kaviski" userId="a35ca18e10bcad5f" providerId="LiveId" clId="{897D37D5-2F87-42A5-84C0-862148C983C1}" dt="2023-03-06T15:51:52.673" v="2561" actId="26606"/>
          <ac:grpSpMkLst>
            <pc:docMk/>
            <pc:sldMk cId="3318152209" sldId="296"/>
            <ac:grpSpMk id="87" creationId="{1DCE6B36-1420-43AB-86CF-4E653A517B9C}"/>
          </ac:grpSpMkLst>
        </pc:grpChg>
        <pc:grpChg chg="add del">
          <ac:chgData name="Vitor kaviski" userId="a35ca18e10bcad5f" providerId="LiveId" clId="{897D37D5-2F87-42A5-84C0-862148C983C1}" dt="2023-03-06T15:38:55.200" v="2413" actId="26606"/>
          <ac:grpSpMkLst>
            <pc:docMk/>
            <pc:sldMk cId="3318152209" sldId="296"/>
            <ac:grpSpMk id="119" creationId="{1DCE6B36-1420-43AB-86CF-4E653A517B9C}"/>
          </ac:grpSpMkLst>
        </pc:grpChg>
        <pc:graphicFrameChg chg="del mod">
          <ac:chgData name="Vitor kaviski" userId="a35ca18e10bcad5f" providerId="LiveId" clId="{897D37D5-2F87-42A5-84C0-862148C983C1}" dt="2023-03-06T14:03:12.254" v="1840" actId="478"/>
          <ac:graphicFrameMkLst>
            <pc:docMk/>
            <pc:sldMk cId="3318152209" sldId="296"/>
            <ac:graphicFrameMk id="5" creationId="{B2860ED7-C853-965D-4A75-22AD7B23588C}"/>
          </ac:graphicFrameMkLst>
        </pc:graphicFrameChg>
        <pc:graphicFrameChg chg="add del">
          <ac:chgData name="Vitor kaviski" userId="a35ca18e10bcad5f" providerId="LiveId" clId="{897D37D5-2F87-42A5-84C0-862148C983C1}" dt="2023-03-06T15:38:21.536" v="2394" actId="26606"/>
          <ac:graphicFrameMkLst>
            <pc:docMk/>
            <pc:sldMk cId="3318152209" sldId="296"/>
            <ac:graphicFrameMk id="6" creationId="{2CAFE8ED-7FEB-DF8D-66DC-72F3F1868530}"/>
          </ac:graphicFrameMkLst>
        </pc:graphicFrameChg>
        <pc:graphicFrameChg chg="add mod modGraphic">
          <ac:chgData name="Vitor kaviski" userId="a35ca18e10bcad5f" providerId="LiveId" clId="{897D37D5-2F87-42A5-84C0-862148C983C1}" dt="2023-03-06T15:52:33.908" v="2571" actId="13782"/>
          <ac:graphicFrameMkLst>
            <pc:docMk/>
            <pc:sldMk cId="3318152209" sldId="296"/>
            <ac:graphicFrameMk id="8" creationId="{3F74CFDD-7258-58A5-08C6-60533C11D2E7}"/>
          </ac:graphicFrameMkLst>
        </pc:graphicFrameChg>
        <pc:picChg chg="add del">
          <ac:chgData name="Vitor kaviski" userId="a35ca18e10bcad5f" providerId="LiveId" clId="{897D37D5-2F87-42A5-84C0-862148C983C1}" dt="2023-03-06T15:38:42.298" v="2408" actId="26606"/>
          <ac:picMkLst>
            <pc:docMk/>
            <pc:sldMk cId="3318152209" sldId="296"/>
            <ac:picMk id="13" creationId="{3E94A106-9341-485C-9057-9D62B2BD083F}"/>
          </ac:picMkLst>
        </pc:picChg>
        <pc:picChg chg="add del">
          <ac:chgData name="Vitor kaviski" userId="a35ca18e10bcad5f" providerId="LiveId" clId="{897D37D5-2F87-42A5-84C0-862148C983C1}" dt="2023-03-06T15:38:36.747" v="2402" actId="26606"/>
          <ac:picMkLst>
            <pc:docMk/>
            <pc:sldMk cId="3318152209" sldId="296"/>
            <ac:picMk id="45" creationId="{3E94A106-9341-485C-9057-9D62B2BD083F}"/>
          </ac:picMkLst>
        </pc:picChg>
        <pc:picChg chg="add del">
          <ac:chgData name="Vitor kaviski" userId="a35ca18e10bcad5f" providerId="LiveId" clId="{897D37D5-2F87-42A5-84C0-862148C983C1}" dt="2023-03-06T15:51:56.099" v="2569" actId="26606"/>
          <ac:picMkLst>
            <pc:docMk/>
            <pc:sldMk cId="3318152209" sldId="296"/>
            <ac:picMk id="59" creationId="{99983362-16AE-4C35-B8B4-A44269F9A4D3}"/>
          </ac:picMkLst>
        </pc:picChg>
        <pc:picChg chg="add del">
          <ac:chgData name="Vitor kaviski" userId="a35ca18e10bcad5f" providerId="LiveId" clId="{897D37D5-2F87-42A5-84C0-862148C983C1}" dt="2023-03-06T15:51:56.099" v="2569" actId="26606"/>
          <ac:picMkLst>
            <pc:docMk/>
            <pc:sldMk cId="3318152209" sldId="296"/>
            <ac:picMk id="60" creationId="{96BD1BD4-F5F9-4A91-81EA-5923E1AEE67F}"/>
          </ac:picMkLst>
        </pc:picChg>
        <pc:picChg chg="add del">
          <ac:chgData name="Vitor kaviski" userId="a35ca18e10bcad5f" providerId="LiveId" clId="{897D37D5-2F87-42A5-84C0-862148C983C1}" dt="2023-03-06T15:38:42.298" v="2408" actId="26606"/>
          <ac:picMkLst>
            <pc:docMk/>
            <pc:sldMk cId="3318152209" sldId="296"/>
            <ac:picMk id="77" creationId="{9BE36DBF-0333-4D36-A5BF-81FDA2406FE9}"/>
          </ac:picMkLst>
        </pc:picChg>
        <pc:picChg chg="add del">
          <ac:chgData name="Vitor kaviski" userId="a35ca18e10bcad5f" providerId="LiveId" clId="{897D37D5-2F87-42A5-84C0-862148C983C1}" dt="2023-03-06T15:38:36.747" v="2402" actId="26606"/>
          <ac:picMkLst>
            <pc:docMk/>
            <pc:sldMk cId="3318152209" sldId="296"/>
            <ac:picMk id="78" creationId="{9BE36DBF-0333-4D36-A5BF-81FDA2406FE9}"/>
          </ac:picMkLst>
        </pc:picChg>
        <pc:picChg chg="add del">
          <ac:chgData name="Vitor kaviski" userId="a35ca18e10bcad5f" providerId="LiveId" clId="{897D37D5-2F87-42A5-84C0-862148C983C1}" dt="2023-03-06T15:51:52.673" v="2561" actId="26606"/>
          <ac:picMkLst>
            <pc:docMk/>
            <pc:sldMk cId="3318152209" sldId="296"/>
            <ac:picMk id="83" creationId="{3E94A106-9341-485C-9057-9D62B2BD083F}"/>
          </ac:picMkLst>
        </pc:picChg>
        <pc:picChg chg="add del">
          <ac:chgData name="Vitor kaviski" userId="a35ca18e10bcad5f" providerId="LiveId" clId="{897D37D5-2F87-42A5-84C0-862148C983C1}" dt="2023-03-06T15:51:52.673" v="2561" actId="26606"/>
          <ac:picMkLst>
            <pc:docMk/>
            <pc:sldMk cId="3318152209" sldId="296"/>
            <ac:picMk id="89" creationId="{9BE36DBF-0333-4D36-A5BF-81FDA2406FE9}"/>
          </ac:picMkLst>
        </pc:picChg>
        <pc:picChg chg="add del">
          <ac:chgData name="Vitor kaviski" userId="a35ca18e10bcad5f" providerId="LiveId" clId="{897D37D5-2F87-42A5-84C0-862148C983C1}" dt="2023-03-06T15:38:55.200" v="2413" actId="26606"/>
          <ac:picMkLst>
            <pc:docMk/>
            <pc:sldMk cId="3318152209" sldId="296"/>
            <ac:picMk id="115" creationId="{3E94A106-9341-485C-9057-9D62B2BD083F}"/>
          </ac:picMkLst>
        </pc:picChg>
        <pc:picChg chg="add del">
          <ac:chgData name="Vitor kaviski" userId="a35ca18e10bcad5f" providerId="LiveId" clId="{897D37D5-2F87-42A5-84C0-862148C983C1}" dt="2023-03-06T15:38:55.200" v="2413" actId="26606"/>
          <ac:picMkLst>
            <pc:docMk/>
            <pc:sldMk cId="3318152209" sldId="296"/>
            <ac:picMk id="148" creationId="{9BE36DBF-0333-4D36-A5BF-81FDA2406FE9}"/>
          </ac:picMkLst>
        </pc:picChg>
      </pc:sldChg>
      <pc:sldChg chg="addSp delSp modSp add del mod setBg setClrOvrMap">
        <pc:chgData name="Vitor kaviski" userId="a35ca18e10bcad5f" providerId="LiveId" clId="{897D37D5-2F87-42A5-84C0-862148C983C1}" dt="2023-03-06T15:42:54.619" v="2480" actId="1076"/>
        <pc:sldMkLst>
          <pc:docMk/>
          <pc:sldMk cId="442015942" sldId="297"/>
        </pc:sldMkLst>
        <pc:spChg chg="add del mod">
          <ac:chgData name="Vitor kaviski" userId="a35ca18e10bcad5f" providerId="LiveId" clId="{897D37D5-2F87-42A5-84C0-862148C983C1}" dt="2023-03-06T15:39:55.933" v="2431" actId="26606"/>
          <ac:spMkLst>
            <pc:docMk/>
            <pc:sldMk cId="442015942" sldId="297"/>
            <ac:spMk id="3" creationId="{C77A9C80-6C29-A91D-1388-3F52FDB994EE}"/>
          </ac:spMkLst>
        </pc:spChg>
        <pc:graphicFrameChg chg="add del">
          <ac:chgData name="Vitor kaviski" userId="a35ca18e10bcad5f" providerId="LiveId" clId="{897D37D5-2F87-42A5-84C0-862148C983C1}" dt="2023-03-06T15:39:55.918" v="2430" actId="26606"/>
          <ac:graphicFrameMkLst>
            <pc:docMk/>
            <pc:sldMk cId="442015942" sldId="297"/>
            <ac:graphicFrameMk id="5" creationId="{EBCE2A93-F014-F061-3F76-68A12C65E528}"/>
          </ac:graphicFrameMkLst>
        </pc:graphicFrameChg>
        <pc:graphicFrameChg chg="add mod modGraphic">
          <ac:chgData name="Vitor kaviski" userId="a35ca18e10bcad5f" providerId="LiveId" clId="{897D37D5-2F87-42A5-84C0-862148C983C1}" dt="2023-03-06T15:42:54.619" v="2480" actId="1076"/>
          <ac:graphicFrameMkLst>
            <pc:docMk/>
            <pc:sldMk cId="442015942" sldId="297"/>
            <ac:graphicFrameMk id="7" creationId="{3C182467-BE78-DA10-E635-AFDE6616D2BC}"/>
          </ac:graphicFrameMkLst>
        </pc:graphicFrameChg>
        <pc:graphicFrameChg chg="del mod">
          <ac:chgData name="Vitor kaviski" userId="a35ca18e10bcad5f" providerId="LiveId" clId="{897D37D5-2F87-42A5-84C0-862148C983C1}" dt="2023-03-06T14:03:27.404" v="1845" actId="478"/>
          <ac:graphicFrameMkLst>
            <pc:docMk/>
            <pc:sldMk cId="442015942" sldId="297"/>
            <ac:graphicFrameMk id="53" creationId="{FB958544-9320-20CE-CABB-61B569ECC3C7}"/>
          </ac:graphicFrameMkLst>
        </pc:graphicFrameChg>
      </pc:sldChg>
      <pc:sldChg chg="del">
        <pc:chgData name="Vitor kaviski" userId="a35ca18e10bcad5f" providerId="LiveId" clId="{897D37D5-2F87-42A5-84C0-862148C983C1}" dt="2023-03-06T14:04:13.179" v="1862" actId="2696"/>
        <pc:sldMkLst>
          <pc:docMk/>
          <pc:sldMk cId="1925812714" sldId="298"/>
        </pc:sldMkLst>
      </pc:sldChg>
      <pc:sldChg chg="del">
        <pc:chgData name="Vitor kaviski" userId="a35ca18e10bcad5f" providerId="LiveId" clId="{897D37D5-2F87-42A5-84C0-862148C983C1}" dt="2023-03-06T14:04:11.586" v="1861" actId="2696"/>
        <pc:sldMkLst>
          <pc:docMk/>
          <pc:sldMk cId="2889733012" sldId="299"/>
        </pc:sldMkLst>
      </pc:sldChg>
      <pc:sldChg chg="del">
        <pc:chgData name="Vitor kaviski" userId="a35ca18e10bcad5f" providerId="LiveId" clId="{897D37D5-2F87-42A5-84C0-862148C983C1}" dt="2023-03-06T14:04:08.385" v="1860" actId="2696"/>
        <pc:sldMkLst>
          <pc:docMk/>
          <pc:sldMk cId="4004074020" sldId="300"/>
        </pc:sldMkLst>
      </pc:sldChg>
      <pc:sldChg chg="del">
        <pc:chgData name="Vitor kaviski" userId="a35ca18e10bcad5f" providerId="LiveId" clId="{897D37D5-2F87-42A5-84C0-862148C983C1}" dt="2023-03-06T14:04:06.621" v="1859" actId="2696"/>
        <pc:sldMkLst>
          <pc:docMk/>
          <pc:sldMk cId="3991712016" sldId="301"/>
        </pc:sldMkLst>
      </pc:sldChg>
      <pc:sldChg chg="del">
        <pc:chgData name="Vitor kaviski" userId="a35ca18e10bcad5f" providerId="LiveId" clId="{897D37D5-2F87-42A5-84C0-862148C983C1}" dt="2023-03-06T14:04:05.304" v="1858" actId="2696"/>
        <pc:sldMkLst>
          <pc:docMk/>
          <pc:sldMk cId="2085120107" sldId="302"/>
        </pc:sldMkLst>
      </pc:sldChg>
      <pc:sldChg chg="del">
        <pc:chgData name="Vitor kaviski" userId="a35ca18e10bcad5f" providerId="LiveId" clId="{897D37D5-2F87-42A5-84C0-862148C983C1}" dt="2023-03-06T14:04:03.692" v="1857" actId="2696"/>
        <pc:sldMkLst>
          <pc:docMk/>
          <pc:sldMk cId="2490415337" sldId="303"/>
        </pc:sldMkLst>
      </pc:sldChg>
      <pc:sldChg chg="del">
        <pc:chgData name="Vitor kaviski" userId="a35ca18e10bcad5f" providerId="LiveId" clId="{897D37D5-2F87-42A5-84C0-862148C983C1}" dt="2023-03-06T14:04:00.689" v="1856" actId="2696"/>
        <pc:sldMkLst>
          <pc:docMk/>
          <pc:sldMk cId="1453114507" sldId="304"/>
        </pc:sldMkLst>
      </pc:sldChg>
      <pc:sldChg chg="del">
        <pc:chgData name="Vitor kaviski" userId="a35ca18e10bcad5f" providerId="LiveId" clId="{897D37D5-2F87-42A5-84C0-862148C983C1}" dt="2023-03-06T14:03:59.309" v="1855" actId="2696"/>
        <pc:sldMkLst>
          <pc:docMk/>
          <pc:sldMk cId="1656554488" sldId="305"/>
        </pc:sldMkLst>
      </pc:sldChg>
      <pc:sldChg chg="del">
        <pc:chgData name="Vitor kaviski" userId="a35ca18e10bcad5f" providerId="LiveId" clId="{897D37D5-2F87-42A5-84C0-862148C983C1}" dt="2023-03-06T14:03:57.417" v="1854" actId="2696"/>
        <pc:sldMkLst>
          <pc:docMk/>
          <pc:sldMk cId="1432470287" sldId="306"/>
        </pc:sldMkLst>
      </pc:sldChg>
      <pc:sldChg chg="del">
        <pc:chgData name="Vitor kaviski" userId="a35ca18e10bcad5f" providerId="LiveId" clId="{897D37D5-2F87-42A5-84C0-862148C983C1}" dt="2023-03-06T14:03:55.083" v="1853" actId="2696"/>
        <pc:sldMkLst>
          <pc:docMk/>
          <pc:sldMk cId="1757475830" sldId="308"/>
        </pc:sldMkLst>
      </pc:sldChg>
      <pc:sldChg chg="del">
        <pc:chgData name="Vitor kaviski" userId="a35ca18e10bcad5f" providerId="LiveId" clId="{897D37D5-2F87-42A5-84C0-862148C983C1}" dt="2023-03-06T14:03:53.393" v="1852" actId="2696"/>
        <pc:sldMkLst>
          <pc:docMk/>
          <pc:sldMk cId="3305436272" sldId="310"/>
        </pc:sldMkLst>
      </pc:sldChg>
      <pc:sldChg chg="addSp delSp modSp del mod">
        <pc:chgData name="Vitor kaviski" userId="a35ca18e10bcad5f" providerId="LiveId" clId="{897D37D5-2F87-42A5-84C0-862148C983C1}" dt="2023-03-06T14:03:51.732" v="1851" actId="2696"/>
        <pc:sldMkLst>
          <pc:docMk/>
          <pc:sldMk cId="1932345433" sldId="311"/>
        </pc:sldMkLst>
        <pc:spChg chg="add mod">
          <ac:chgData name="Vitor kaviski" userId="a35ca18e10bcad5f" providerId="LiveId" clId="{897D37D5-2F87-42A5-84C0-862148C983C1}" dt="2023-03-06T14:03:48.389" v="1850" actId="478"/>
          <ac:spMkLst>
            <pc:docMk/>
            <pc:sldMk cId="1932345433" sldId="311"/>
            <ac:spMk id="3" creationId="{0572539A-5C64-2435-9378-B0D95D93C0C3}"/>
          </ac:spMkLst>
        </pc:spChg>
        <pc:spChg chg="del">
          <ac:chgData name="Vitor kaviski" userId="a35ca18e10bcad5f" providerId="LiveId" clId="{897D37D5-2F87-42A5-84C0-862148C983C1}" dt="2023-03-06T14:03:48.389" v="1850" actId="478"/>
          <ac:spMkLst>
            <pc:docMk/>
            <pc:sldMk cId="1932345433" sldId="311"/>
            <ac:spMk id="4" creationId="{12A57E62-2B0D-881E-A5A4-1AA416D2AA29}"/>
          </ac:spMkLst>
        </pc:spChg>
      </pc:sldChg>
      <pc:sldChg chg="addSp delSp modSp add mod setBg setClrOvrMap delDesignElem">
        <pc:chgData name="Vitor kaviski" userId="a35ca18e10bcad5f" providerId="LiveId" clId="{897D37D5-2F87-42A5-84C0-862148C983C1}" dt="2023-03-06T12:21:58.956" v="705" actId="26606"/>
        <pc:sldMkLst>
          <pc:docMk/>
          <pc:sldMk cId="2728210969" sldId="312"/>
        </pc:sldMkLst>
        <pc:spChg chg="add del mod">
          <ac:chgData name="Vitor kaviski" userId="a35ca18e10bcad5f" providerId="LiveId" clId="{897D37D5-2F87-42A5-84C0-862148C983C1}" dt="2023-03-06T12:15:32.546" v="374" actId="26606"/>
          <ac:spMkLst>
            <pc:docMk/>
            <pc:sldMk cId="2728210969" sldId="312"/>
            <ac:spMk id="4" creationId="{C45898F0-0899-4BC2-0908-EA30AC25A203}"/>
          </ac:spMkLst>
        </pc:spChg>
        <pc:spChg chg="mod">
          <ac:chgData name="Vitor kaviski" userId="a35ca18e10bcad5f" providerId="LiveId" clId="{897D37D5-2F87-42A5-84C0-862148C983C1}" dt="2023-03-06T12:21:56.549" v="704" actId="20577"/>
          <ac:spMkLst>
            <pc:docMk/>
            <pc:sldMk cId="2728210969" sldId="312"/>
            <ac:spMk id="7" creationId="{C13E23F4-4CE9-17F6-C2CA-4B8DA34116F8}"/>
          </ac:spMkLst>
        </pc:spChg>
        <pc:spChg chg="add del">
          <ac:chgData name="Vitor kaviski" userId="a35ca18e10bcad5f" providerId="LiveId" clId="{897D37D5-2F87-42A5-84C0-862148C983C1}" dt="2023-03-06T12:15:27.255" v="371" actId="26606"/>
          <ac:spMkLst>
            <pc:docMk/>
            <pc:sldMk cId="2728210969" sldId="312"/>
            <ac:spMk id="10" creationId="{54B9C16B-AC4A-44ED-9075-F76549B46E7C}"/>
          </ac:spMkLst>
        </pc:spChg>
        <pc:spChg chg="del">
          <ac:chgData name="Vitor kaviski" userId="a35ca18e10bcad5f" providerId="LiveId" clId="{897D37D5-2F87-42A5-84C0-862148C983C1}" dt="2023-03-06T12:12:58.473" v="283"/>
          <ac:spMkLst>
            <pc:docMk/>
            <pc:sldMk cId="2728210969" sldId="312"/>
            <ac:spMk id="12" creationId="{E978A47D-4F17-40FE-AB70-7AF78A9575EB}"/>
          </ac:spMkLst>
        </pc:spChg>
        <pc:spChg chg="add del">
          <ac:chgData name="Vitor kaviski" userId="a35ca18e10bcad5f" providerId="LiveId" clId="{897D37D5-2F87-42A5-84C0-862148C983C1}" dt="2023-03-06T12:15:07.134" v="366" actId="26606"/>
          <ac:spMkLst>
            <pc:docMk/>
            <pc:sldMk cId="2728210969" sldId="312"/>
            <ac:spMk id="13" creationId="{2EEF4763-EB4A-4A35-89EB-AD2763B48C3B}"/>
          </ac:spMkLst>
        </pc:spChg>
        <pc:spChg chg="add del">
          <ac:chgData name="Vitor kaviski" userId="a35ca18e10bcad5f" providerId="LiveId" clId="{897D37D5-2F87-42A5-84C0-862148C983C1}" dt="2023-03-06T12:15:16.891" v="368" actId="26606"/>
          <ac:spMkLst>
            <pc:docMk/>
            <pc:sldMk cId="2728210969" sldId="312"/>
            <ac:spMk id="43" creationId="{54B9C16B-AC4A-44ED-9075-F76549B46E7C}"/>
          </ac:spMkLst>
        </pc:spChg>
        <pc:spChg chg="add del">
          <ac:chgData name="Vitor kaviski" userId="a35ca18e10bcad5f" providerId="LiveId" clId="{897D37D5-2F87-42A5-84C0-862148C983C1}" dt="2023-03-06T12:15:16.891" v="368" actId="26606"/>
          <ac:spMkLst>
            <pc:docMk/>
            <pc:sldMk cId="2728210969" sldId="312"/>
            <ac:spMk id="46" creationId="{B53044DC-4918-43DA-B49D-91673C6C9485}"/>
          </ac:spMkLst>
        </pc:spChg>
        <pc:spChg chg="add del">
          <ac:chgData name="Vitor kaviski" userId="a35ca18e10bcad5f" providerId="LiveId" clId="{897D37D5-2F87-42A5-84C0-862148C983C1}" dt="2023-03-06T12:15:27.255" v="371" actId="26606"/>
          <ac:spMkLst>
            <pc:docMk/>
            <pc:sldMk cId="2728210969" sldId="312"/>
            <ac:spMk id="78" creationId="{B53044DC-4918-43DA-B49D-91673C6C9485}"/>
          </ac:spMkLst>
        </pc:spChg>
        <pc:spChg chg="add del">
          <ac:chgData name="Vitor kaviski" userId="a35ca18e10bcad5f" providerId="LiveId" clId="{897D37D5-2F87-42A5-84C0-862148C983C1}" dt="2023-03-06T12:21:40.484" v="698"/>
          <ac:spMkLst>
            <pc:docMk/>
            <pc:sldMk cId="2728210969" sldId="312"/>
            <ac:spMk id="86" creationId="{54B9C16B-AC4A-44ED-9075-F76549B46E7C}"/>
          </ac:spMkLst>
        </pc:spChg>
        <pc:spChg chg="add del">
          <ac:chgData name="Vitor kaviski" userId="a35ca18e10bcad5f" providerId="LiveId" clId="{897D37D5-2F87-42A5-84C0-862148C983C1}" dt="2023-03-06T12:21:40.484" v="698"/>
          <ac:spMkLst>
            <pc:docMk/>
            <pc:sldMk cId="2728210969" sldId="312"/>
            <ac:spMk id="89" creationId="{B53044DC-4918-43DA-B49D-91673C6C9485}"/>
          </ac:spMkLst>
        </pc:spChg>
        <pc:spChg chg="add del">
          <ac:chgData name="Vitor kaviski" userId="a35ca18e10bcad5f" providerId="LiveId" clId="{897D37D5-2F87-42A5-84C0-862148C983C1}" dt="2023-03-06T12:21:49.952" v="700" actId="26606"/>
          <ac:spMkLst>
            <pc:docMk/>
            <pc:sldMk cId="2728210969" sldId="312"/>
            <ac:spMk id="98" creationId="{2EEF4763-EB4A-4A35-89EB-AD2763B48C3B}"/>
          </ac:spMkLst>
        </pc:spChg>
        <pc:grpChg chg="add del">
          <ac:chgData name="Vitor kaviski" userId="a35ca18e10bcad5f" providerId="LiveId" clId="{897D37D5-2F87-42A5-84C0-862148C983C1}" dt="2023-03-06T12:15:27.255" v="371" actId="26606"/>
          <ac:grpSpMkLst>
            <pc:docMk/>
            <pc:sldMk cId="2728210969" sldId="312"/>
            <ac:grpSpMk id="11" creationId="{62A2FEB6-F419-4684-9ABC-9E32E012E8B7}"/>
          </ac:grpSpMkLst>
        </pc:grpChg>
        <pc:grpChg chg="del">
          <ac:chgData name="Vitor kaviski" userId="a35ca18e10bcad5f" providerId="LiveId" clId="{897D37D5-2F87-42A5-84C0-862148C983C1}" dt="2023-03-06T12:12:58.473" v="283"/>
          <ac:grpSpMkLst>
            <pc:docMk/>
            <pc:sldMk cId="2728210969" sldId="312"/>
            <ac:grpSpMk id="14" creationId="{85BE3A7E-6A3F-401E-A025-BBB8FDB8DD30}"/>
          </ac:grpSpMkLst>
        </pc:grpChg>
        <pc:grpChg chg="add del">
          <ac:chgData name="Vitor kaviski" userId="a35ca18e10bcad5f" providerId="LiveId" clId="{897D37D5-2F87-42A5-84C0-862148C983C1}" dt="2023-03-06T12:15:16.891" v="368" actId="26606"/>
          <ac:grpSpMkLst>
            <pc:docMk/>
            <pc:sldMk cId="2728210969" sldId="312"/>
            <ac:grpSpMk id="15" creationId="{62A2FEB6-F419-4684-9ABC-9E32E012E8B7}"/>
          </ac:grpSpMkLst>
        </pc:grpChg>
        <pc:grpChg chg="del">
          <ac:chgData name="Vitor kaviski" userId="a35ca18e10bcad5f" providerId="LiveId" clId="{897D37D5-2F87-42A5-84C0-862148C983C1}" dt="2023-03-06T12:12:58.473" v="283"/>
          <ac:grpSpMkLst>
            <pc:docMk/>
            <pc:sldMk cId="2728210969" sldId="312"/>
            <ac:grpSpMk id="45" creationId="{F4E035BE-9FF4-43D3-BC25-CF582D7FF85E}"/>
          </ac:grpSpMkLst>
        </pc:grpChg>
        <pc:grpChg chg="add del">
          <ac:chgData name="Vitor kaviski" userId="a35ca18e10bcad5f" providerId="LiveId" clId="{897D37D5-2F87-42A5-84C0-862148C983C1}" dt="2023-03-06T12:15:16.891" v="368" actId="26606"/>
          <ac:grpSpMkLst>
            <pc:docMk/>
            <pc:sldMk cId="2728210969" sldId="312"/>
            <ac:grpSpMk id="48" creationId="{1DCE6B36-1420-43AB-86CF-4E653A517B9C}"/>
          </ac:grpSpMkLst>
        </pc:grpChg>
        <pc:grpChg chg="add del">
          <ac:chgData name="Vitor kaviski" userId="a35ca18e10bcad5f" providerId="LiveId" clId="{897D37D5-2F87-42A5-84C0-862148C983C1}" dt="2023-03-06T12:15:27.255" v="371" actId="26606"/>
          <ac:grpSpMkLst>
            <pc:docMk/>
            <pc:sldMk cId="2728210969" sldId="312"/>
            <ac:grpSpMk id="79" creationId="{1DCE6B36-1420-43AB-86CF-4E653A517B9C}"/>
          </ac:grpSpMkLst>
        </pc:grpChg>
        <pc:grpChg chg="add del">
          <ac:chgData name="Vitor kaviski" userId="a35ca18e10bcad5f" providerId="LiveId" clId="{897D37D5-2F87-42A5-84C0-862148C983C1}" dt="2023-03-06T12:21:40.484" v="698"/>
          <ac:grpSpMkLst>
            <pc:docMk/>
            <pc:sldMk cId="2728210969" sldId="312"/>
            <ac:grpSpMk id="87" creationId="{62A2FEB6-F419-4684-9ABC-9E32E012E8B7}"/>
          </ac:grpSpMkLst>
        </pc:grpChg>
        <pc:grpChg chg="add del">
          <ac:chgData name="Vitor kaviski" userId="a35ca18e10bcad5f" providerId="LiveId" clId="{897D37D5-2F87-42A5-84C0-862148C983C1}" dt="2023-03-06T12:21:40.484" v="698"/>
          <ac:grpSpMkLst>
            <pc:docMk/>
            <pc:sldMk cId="2728210969" sldId="312"/>
            <ac:grpSpMk id="90" creationId="{1DCE6B36-1420-43AB-86CF-4E653A517B9C}"/>
          </ac:grpSpMkLst>
        </pc:grpChg>
        <pc:graphicFrameChg chg="add del">
          <ac:chgData name="Vitor kaviski" userId="a35ca18e10bcad5f" providerId="LiveId" clId="{897D37D5-2F87-42A5-84C0-862148C983C1}" dt="2023-03-06T12:15:07.134" v="366" actId="26606"/>
          <ac:graphicFrameMkLst>
            <pc:docMk/>
            <pc:sldMk cId="2728210969" sldId="312"/>
            <ac:graphicFrameMk id="9" creationId="{B345F704-D43B-01BA-F84D-72D94B541136}"/>
          </ac:graphicFrameMkLst>
        </pc:graphicFrameChg>
        <pc:graphicFrameChg chg="add del">
          <ac:chgData name="Vitor kaviski" userId="a35ca18e10bcad5f" providerId="LiveId" clId="{897D37D5-2F87-42A5-84C0-862148C983C1}" dt="2023-03-06T12:15:16.891" v="368" actId="26606"/>
          <ac:graphicFrameMkLst>
            <pc:docMk/>
            <pc:sldMk cId="2728210969" sldId="312"/>
            <ac:graphicFrameMk id="76" creationId="{95F77B9C-F634-DC22-ADEC-AEBE3C0BF37A}"/>
          </ac:graphicFrameMkLst>
        </pc:graphicFrameChg>
        <pc:graphicFrameChg chg="add del">
          <ac:chgData name="Vitor kaviski" userId="a35ca18e10bcad5f" providerId="LiveId" clId="{897D37D5-2F87-42A5-84C0-862148C983C1}" dt="2023-03-06T12:15:27.255" v="371" actId="26606"/>
          <ac:graphicFrameMkLst>
            <pc:docMk/>
            <pc:sldMk cId="2728210969" sldId="312"/>
            <ac:graphicFrameMk id="82" creationId="{9C5C8F16-72DC-CECE-AE6B-FAE852E309C4}"/>
          </ac:graphicFrameMkLst>
        </pc:graphicFrameChg>
        <pc:graphicFrameChg chg="add del">
          <ac:chgData name="Vitor kaviski" userId="a35ca18e10bcad5f" providerId="LiveId" clId="{897D37D5-2F87-42A5-84C0-862148C983C1}" dt="2023-03-06T12:15:32.493" v="373" actId="26606"/>
          <ac:graphicFrameMkLst>
            <pc:docMk/>
            <pc:sldMk cId="2728210969" sldId="312"/>
            <ac:graphicFrameMk id="84" creationId="{F9C7DA41-5512-8BDC-FB4E-BDEC18F39FA7}"/>
          </ac:graphicFrameMkLst>
        </pc:graphicFrameChg>
        <pc:graphicFrameChg chg="add mod modGraphic">
          <ac:chgData name="Vitor kaviski" userId="a35ca18e10bcad5f" providerId="LiveId" clId="{897D37D5-2F87-42A5-84C0-862148C983C1}" dt="2023-03-06T12:21:58.956" v="705" actId="26606"/>
          <ac:graphicFrameMkLst>
            <pc:docMk/>
            <pc:sldMk cId="2728210969" sldId="312"/>
            <ac:graphicFrameMk id="93" creationId="{9C5C8F16-72DC-CECE-AE6B-FAE852E309C4}"/>
          </ac:graphicFrameMkLst>
        </pc:graphicFrameChg>
        <pc:picChg chg="add del">
          <ac:chgData name="Vitor kaviski" userId="a35ca18e10bcad5f" providerId="LiveId" clId="{897D37D5-2F87-42A5-84C0-862148C983C1}" dt="2023-03-06T12:15:16.891" v="368" actId="26606"/>
          <ac:picMkLst>
            <pc:docMk/>
            <pc:sldMk cId="2728210969" sldId="312"/>
            <ac:picMk id="44" creationId="{3E94A106-9341-485C-9057-9D62B2BD083F}"/>
          </ac:picMkLst>
        </pc:picChg>
        <pc:picChg chg="add del">
          <ac:chgData name="Vitor kaviski" userId="a35ca18e10bcad5f" providerId="LiveId" clId="{897D37D5-2F87-42A5-84C0-862148C983C1}" dt="2023-03-06T12:15:27.255" v="371" actId="26606"/>
          <ac:picMkLst>
            <pc:docMk/>
            <pc:sldMk cId="2728210969" sldId="312"/>
            <ac:picMk id="47" creationId="{3E94A106-9341-485C-9057-9D62B2BD083F}"/>
          </ac:picMkLst>
        </pc:picChg>
        <pc:picChg chg="add del">
          <ac:chgData name="Vitor kaviski" userId="a35ca18e10bcad5f" providerId="LiveId" clId="{897D37D5-2F87-42A5-84C0-862148C983C1}" dt="2023-03-06T12:15:16.891" v="368" actId="26606"/>
          <ac:picMkLst>
            <pc:docMk/>
            <pc:sldMk cId="2728210969" sldId="312"/>
            <ac:picMk id="77" creationId="{9BE36DBF-0333-4D36-A5BF-81FDA2406FE9}"/>
          </ac:picMkLst>
        </pc:picChg>
        <pc:picChg chg="add del">
          <ac:chgData name="Vitor kaviski" userId="a35ca18e10bcad5f" providerId="LiveId" clId="{897D37D5-2F87-42A5-84C0-862148C983C1}" dt="2023-03-06T12:15:27.255" v="371" actId="26606"/>
          <ac:picMkLst>
            <pc:docMk/>
            <pc:sldMk cId="2728210969" sldId="312"/>
            <ac:picMk id="81" creationId="{9BE36DBF-0333-4D36-A5BF-81FDA2406FE9}"/>
          </ac:picMkLst>
        </pc:picChg>
        <pc:picChg chg="add del">
          <ac:chgData name="Vitor kaviski" userId="a35ca18e10bcad5f" providerId="LiveId" clId="{897D37D5-2F87-42A5-84C0-862148C983C1}" dt="2023-03-06T12:21:40.484" v="698"/>
          <ac:picMkLst>
            <pc:docMk/>
            <pc:sldMk cId="2728210969" sldId="312"/>
            <ac:picMk id="88" creationId="{3E94A106-9341-485C-9057-9D62B2BD083F}"/>
          </ac:picMkLst>
        </pc:picChg>
        <pc:picChg chg="add del">
          <ac:chgData name="Vitor kaviski" userId="a35ca18e10bcad5f" providerId="LiveId" clId="{897D37D5-2F87-42A5-84C0-862148C983C1}" dt="2023-03-06T12:21:40.484" v="698"/>
          <ac:picMkLst>
            <pc:docMk/>
            <pc:sldMk cId="2728210969" sldId="312"/>
            <ac:picMk id="92" creationId="{9BE36DBF-0333-4D36-A5BF-81FDA2406FE9}"/>
          </ac:picMkLst>
        </pc:picChg>
        <pc:cxnChg chg="del">
          <ac:chgData name="Vitor kaviski" userId="a35ca18e10bcad5f" providerId="LiveId" clId="{897D37D5-2F87-42A5-84C0-862148C983C1}" dt="2023-03-06T12:12:58.473" v="283"/>
          <ac:cxnSpMkLst>
            <pc:docMk/>
            <pc:sldMk cId="2728210969" sldId="312"/>
            <ac:cxnSpMk id="56" creationId="{085ECEC0-FF5D-4348-92C7-1EA7C61E770C}"/>
          </ac:cxnSpMkLst>
        </pc:cxnChg>
      </pc:sldChg>
      <pc:sldChg chg="add del">
        <pc:chgData name="Vitor kaviski" userId="a35ca18e10bcad5f" providerId="LiveId" clId="{897D37D5-2F87-42A5-84C0-862148C983C1}" dt="2023-03-06T12:13:37.120" v="285" actId="47"/>
        <pc:sldMkLst>
          <pc:docMk/>
          <pc:sldMk cId="621434673" sldId="313"/>
        </pc:sldMkLst>
      </pc:sldChg>
      <pc:sldChg chg="modSp add mod ord">
        <pc:chgData name="Vitor kaviski" userId="a35ca18e10bcad5f" providerId="LiveId" clId="{897D37D5-2F87-42A5-84C0-862148C983C1}" dt="2023-03-06T12:22:53.062" v="780" actId="20577"/>
        <pc:sldMkLst>
          <pc:docMk/>
          <pc:sldMk cId="841694884" sldId="313"/>
        </pc:sldMkLst>
        <pc:spChg chg="mod">
          <ac:chgData name="Vitor kaviski" userId="a35ca18e10bcad5f" providerId="LiveId" clId="{897D37D5-2F87-42A5-84C0-862148C983C1}" dt="2023-03-06T12:22:53.062" v="780" actId="20577"/>
          <ac:spMkLst>
            <pc:docMk/>
            <pc:sldMk cId="841694884" sldId="313"/>
            <ac:spMk id="4" creationId="{12A57E62-2B0D-881E-A5A4-1AA416D2AA29}"/>
          </ac:spMkLst>
        </pc:spChg>
      </pc:sldChg>
      <pc:sldChg chg="addSp delSp add del setBg delDesignElem">
        <pc:chgData name="Vitor kaviski" userId="a35ca18e10bcad5f" providerId="LiveId" clId="{897D37D5-2F87-42A5-84C0-862148C983C1}" dt="2023-03-06T12:13:44.817" v="288"/>
        <pc:sldMkLst>
          <pc:docMk/>
          <pc:sldMk cId="1682621560" sldId="313"/>
        </pc:sldMkLst>
        <pc:spChg chg="add del">
          <ac:chgData name="Vitor kaviski" userId="a35ca18e10bcad5f" providerId="LiveId" clId="{897D37D5-2F87-42A5-84C0-862148C983C1}" dt="2023-03-06T12:13:44.817" v="288"/>
          <ac:spMkLst>
            <pc:docMk/>
            <pc:sldMk cId="1682621560" sldId="313"/>
            <ac:spMk id="71" creationId="{4B24F6DB-F114-44A7-BB56-D401884E4E7F}"/>
          </ac:spMkLst>
        </pc:spChg>
        <pc:grpChg chg="add del">
          <ac:chgData name="Vitor kaviski" userId="a35ca18e10bcad5f" providerId="LiveId" clId="{897D37D5-2F87-42A5-84C0-862148C983C1}" dt="2023-03-06T12:13:44.817" v="288"/>
          <ac:grpSpMkLst>
            <pc:docMk/>
            <pc:sldMk cId="1682621560" sldId="313"/>
            <ac:grpSpMk id="11" creationId="{FF5EAD09-B81D-415F-8BCF-73C81AE05F21}"/>
          </ac:grpSpMkLst>
        </pc:grpChg>
        <pc:grpChg chg="add del">
          <ac:chgData name="Vitor kaviski" userId="a35ca18e10bcad5f" providerId="LiveId" clId="{897D37D5-2F87-42A5-84C0-862148C983C1}" dt="2023-03-06T12:13:44.817" v="288"/>
          <ac:grpSpMkLst>
            <pc:docMk/>
            <pc:sldMk cId="1682621560" sldId="313"/>
            <ac:grpSpMk id="67" creationId="{9BE10567-6165-46A7-867D-4690A16B46D6}"/>
          </ac:grpSpMkLst>
        </pc:grpChg>
        <pc:grpChg chg="add del">
          <ac:chgData name="Vitor kaviski" userId="a35ca18e10bcad5f" providerId="LiveId" clId="{897D37D5-2F87-42A5-84C0-862148C983C1}" dt="2023-03-06T12:13:44.817" v="288"/>
          <ac:grpSpMkLst>
            <pc:docMk/>
            <pc:sldMk cId="1682621560" sldId="313"/>
            <ac:grpSpMk id="73" creationId="{4DB50ECD-225E-4F81-AF7B-706DD05F3BA8}"/>
          </ac:grpSpMkLst>
        </pc:grpChg>
        <pc:picChg chg="add del">
          <ac:chgData name="Vitor kaviski" userId="a35ca18e10bcad5f" providerId="LiveId" clId="{897D37D5-2F87-42A5-84C0-862148C983C1}" dt="2023-03-06T12:13:44.817" v="288"/>
          <ac:picMkLst>
            <pc:docMk/>
            <pc:sldMk cId="1682621560" sldId="313"/>
            <ac:picMk id="9" creationId="{9ACD3AF8-B16E-4174-8C1A-41F683C4AF8A}"/>
          </ac:picMkLst>
        </pc:picChg>
      </pc:sldChg>
      <pc:sldChg chg="addSp delSp modSp add mod setBg setClrOvrMap delDesignElem">
        <pc:chgData name="Vitor kaviski" userId="a35ca18e10bcad5f" providerId="LiveId" clId="{897D37D5-2F87-42A5-84C0-862148C983C1}" dt="2023-03-06T16:35:53.619" v="2874" actId="1076"/>
        <pc:sldMkLst>
          <pc:docMk/>
          <pc:sldMk cId="3837361495" sldId="314"/>
        </pc:sldMkLst>
        <pc:spChg chg="add del mod">
          <ac:chgData name="Vitor kaviski" userId="a35ca18e10bcad5f" providerId="LiveId" clId="{897D37D5-2F87-42A5-84C0-862148C983C1}" dt="2023-03-06T12:21:22.501" v="693" actId="26606"/>
          <ac:spMkLst>
            <pc:docMk/>
            <pc:sldMk cId="3837361495" sldId="314"/>
            <ac:spMk id="4" creationId="{C45898F0-0899-4BC2-0908-EA30AC25A203}"/>
          </ac:spMkLst>
        </pc:spChg>
        <pc:spChg chg="mod">
          <ac:chgData name="Vitor kaviski" userId="a35ca18e10bcad5f" providerId="LiveId" clId="{897D37D5-2F87-42A5-84C0-862148C983C1}" dt="2023-03-06T16:20:36.856" v="2870" actId="1076"/>
          <ac:spMkLst>
            <pc:docMk/>
            <pc:sldMk cId="3837361495" sldId="314"/>
            <ac:spMk id="7" creationId="{C13E23F4-4CE9-17F6-C2CA-4B8DA34116F8}"/>
          </ac:spMkLst>
        </pc:spChg>
        <pc:spChg chg="add del">
          <ac:chgData name="Vitor kaviski" userId="a35ca18e10bcad5f" providerId="LiveId" clId="{897D37D5-2F87-42A5-84C0-862148C983C1}" dt="2023-03-06T12:21:22.479" v="692" actId="26606"/>
          <ac:spMkLst>
            <pc:docMk/>
            <pc:sldMk cId="3837361495" sldId="314"/>
            <ac:spMk id="13" creationId="{54B9C16B-AC4A-44ED-9075-F76549B46E7C}"/>
          </ac:spMkLst>
        </pc:spChg>
        <pc:spChg chg="add del">
          <ac:chgData name="Vitor kaviski" userId="a35ca18e10bcad5f" providerId="LiveId" clId="{897D37D5-2F87-42A5-84C0-862148C983C1}" dt="2023-03-06T12:21:22.479" v="692" actId="26606"/>
          <ac:spMkLst>
            <pc:docMk/>
            <pc:sldMk cId="3837361495" sldId="314"/>
            <ac:spMk id="46" creationId="{B53044DC-4918-43DA-B49D-91673C6C9485}"/>
          </ac:spMkLst>
        </pc:spChg>
        <pc:spChg chg="add del">
          <ac:chgData name="Vitor kaviski" userId="a35ca18e10bcad5f" providerId="LiveId" clId="{897D37D5-2F87-42A5-84C0-862148C983C1}" dt="2023-03-06T12:21:31.215" v="695"/>
          <ac:spMkLst>
            <pc:docMk/>
            <pc:sldMk cId="3837361495" sldId="314"/>
            <ac:spMk id="79" creationId="{2EEF4763-EB4A-4A35-89EB-AD2763B48C3B}"/>
          </ac:spMkLst>
        </pc:spChg>
        <pc:grpChg chg="add del">
          <ac:chgData name="Vitor kaviski" userId="a35ca18e10bcad5f" providerId="LiveId" clId="{897D37D5-2F87-42A5-84C0-862148C983C1}" dt="2023-03-06T12:21:22.479" v="692" actId="26606"/>
          <ac:grpSpMkLst>
            <pc:docMk/>
            <pc:sldMk cId="3837361495" sldId="314"/>
            <ac:grpSpMk id="15" creationId="{62A2FEB6-F419-4684-9ABC-9E32E012E8B7}"/>
          </ac:grpSpMkLst>
        </pc:grpChg>
        <pc:grpChg chg="add del">
          <ac:chgData name="Vitor kaviski" userId="a35ca18e10bcad5f" providerId="LiveId" clId="{897D37D5-2F87-42A5-84C0-862148C983C1}" dt="2023-03-06T12:21:22.479" v="692" actId="26606"/>
          <ac:grpSpMkLst>
            <pc:docMk/>
            <pc:sldMk cId="3837361495" sldId="314"/>
            <ac:grpSpMk id="48" creationId="{1DCE6B36-1420-43AB-86CF-4E653A517B9C}"/>
          </ac:grpSpMkLst>
        </pc:grpChg>
        <pc:graphicFrameChg chg="add del">
          <ac:chgData name="Vitor kaviski" userId="a35ca18e10bcad5f" providerId="LiveId" clId="{897D37D5-2F87-42A5-84C0-862148C983C1}" dt="2023-03-06T12:21:22.479" v="692" actId="26606"/>
          <ac:graphicFrameMkLst>
            <pc:docMk/>
            <pc:sldMk cId="3837361495" sldId="314"/>
            <ac:graphicFrameMk id="9" creationId="{C41A4A07-B0D6-6222-B36C-D4534F50BEDA}"/>
          </ac:graphicFrameMkLst>
        </pc:graphicFrameChg>
        <pc:graphicFrameChg chg="add mod">
          <ac:chgData name="Vitor kaviski" userId="a35ca18e10bcad5f" providerId="LiveId" clId="{897D37D5-2F87-42A5-84C0-862148C983C1}" dt="2023-03-06T16:35:53.619" v="2874" actId="1076"/>
          <ac:graphicFrameMkLst>
            <pc:docMk/>
            <pc:sldMk cId="3837361495" sldId="314"/>
            <ac:graphicFrameMk id="80" creationId="{88683FB7-D5CC-E6B9-C83A-CD1C968629BF}"/>
          </ac:graphicFrameMkLst>
        </pc:graphicFrameChg>
        <pc:picChg chg="add del">
          <ac:chgData name="Vitor kaviski" userId="a35ca18e10bcad5f" providerId="LiveId" clId="{897D37D5-2F87-42A5-84C0-862148C983C1}" dt="2023-03-06T12:21:22.479" v="692" actId="26606"/>
          <ac:picMkLst>
            <pc:docMk/>
            <pc:sldMk cId="3837361495" sldId="314"/>
            <ac:picMk id="44" creationId="{3E94A106-9341-485C-9057-9D62B2BD083F}"/>
          </ac:picMkLst>
        </pc:picChg>
        <pc:picChg chg="add del">
          <ac:chgData name="Vitor kaviski" userId="a35ca18e10bcad5f" providerId="LiveId" clId="{897D37D5-2F87-42A5-84C0-862148C983C1}" dt="2023-03-06T12:21:22.479" v="692" actId="26606"/>
          <ac:picMkLst>
            <pc:docMk/>
            <pc:sldMk cId="3837361495" sldId="314"/>
            <ac:picMk id="77" creationId="{9BE36DBF-0333-4D36-A5BF-81FDA2406FE9}"/>
          </ac:picMkLst>
        </pc:picChg>
      </pc:sldChg>
      <pc:sldChg chg="add ord">
        <pc:chgData name="Vitor kaviski" userId="a35ca18e10bcad5f" providerId="LiveId" clId="{897D37D5-2F87-42A5-84C0-862148C983C1}" dt="2023-03-06T14:10:58.280" v="1982" actId="20578"/>
        <pc:sldMkLst>
          <pc:docMk/>
          <pc:sldMk cId="908377607" sldId="315"/>
        </pc:sldMkLst>
      </pc:sldChg>
      <pc:sldChg chg="modSp add mod ord">
        <pc:chgData name="Vitor kaviski" userId="a35ca18e10bcad5f" providerId="LiveId" clId="{897D37D5-2F87-42A5-84C0-862148C983C1}" dt="2023-03-06T12:23:17.646" v="809" actId="20577"/>
        <pc:sldMkLst>
          <pc:docMk/>
          <pc:sldMk cId="1240208422" sldId="316"/>
        </pc:sldMkLst>
        <pc:spChg chg="mod">
          <ac:chgData name="Vitor kaviski" userId="a35ca18e10bcad5f" providerId="LiveId" clId="{897D37D5-2F87-42A5-84C0-862148C983C1}" dt="2023-03-06T12:23:17.646" v="809" actId="20577"/>
          <ac:spMkLst>
            <pc:docMk/>
            <pc:sldMk cId="1240208422" sldId="316"/>
            <ac:spMk id="4" creationId="{12A57E62-2B0D-881E-A5A4-1AA416D2AA29}"/>
          </ac:spMkLst>
        </pc:spChg>
      </pc:sldChg>
      <pc:sldChg chg="addSp delSp modSp add mod ord setBg delDesignElem">
        <pc:chgData name="Vitor kaviski" userId="a35ca18e10bcad5f" providerId="LiveId" clId="{897D37D5-2F87-42A5-84C0-862148C983C1}" dt="2023-03-06T14:25:47.845" v="2300" actId="122"/>
        <pc:sldMkLst>
          <pc:docMk/>
          <pc:sldMk cId="3350150559" sldId="317"/>
        </pc:sldMkLst>
        <pc:spChg chg="del mod">
          <ac:chgData name="Vitor kaviski" userId="a35ca18e10bcad5f" providerId="LiveId" clId="{897D37D5-2F87-42A5-84C0-862148C983C1}" dt="2023-03-06T14:24:48.305" v="2282" actId="12084"/>
          <ac:spMkLst>
            <pc:docMk/>
            <pc:sldMk cId="3350150559" sldId="317"/>
            <ac:spMk id="4" creationId="{C45898F0-0899-4BC2-0908-EA30AC25A203}"/>
          </ac:spMkLst>
        </pc:spChg>
        <pc:spChg chg="del mod">
          <ac:chgData name="Vitor kaviski" userId="a35ca18e10bcad5f" providerId="LiveId" clId="{897D37D5-2F87-42A5-84C0-862148C983C1}" dt="2023-03-06T14:25:11.226" v="2288" actId="12084"/>
          <ac:spMkLst>
            <pc:docMk/>
            <pc:sldMk cId="3350150559" sldId="317"/>
            <ac:spMk id="7" creationId="{C13E23F4-4CE9-17F6-C2CA-4B8DA34116F8}"/>
          </ac:spMkLst>
        </pc:spChg>
        <pc:spChg chg="del">
          <ac:chgData name="Vitor kaviski" userId="a35ca18e10bcad5f" providerId="LiveId" clId="{897D37D5-2F87-42A5-84C0-862148C983C1}" dt="2023-03-06T12:34:54.542" v="1128"/>
          <ac:spMkLst>
            <pc:docMk/>
            <pc:sldMk cId="3350150559" sldId="317"/>
            <ac:spMk id="12" creationId="{E978A47D-4F17-40FE-AB70-7AF78A9575EB}"/>
          </ac:spMkLst>
        </pc:spChg>
        <pc:grpChg chg="add del">
          <ac:chgData name="Vitor kaviski" userId="a35ca18e10bcad5f" providerId="LiveId" clId="{897D37D5-2F87-42A5-84C0-862148C983C1}" dt="2023-03-06T12:37:48.545" v="1138" actId="26606"/>
          <ac:grpSpMkLst>
            <pc:docMk/>
            <pc:sldMk cId="3350150559" sldId="317"/>
            <ac:grpSpMk id="13" creationId="{74872A0B-8668-4500-9509-EAA581B26C24}"/>
          </ac:grpSpMkLst>
        </pc:grpChg>
        <pc:grpChg chg="del">
          <ac:chgData name="Vitor kaviski" userId="a35ca18e10bcad5f" providerId="LiveId" clId="{897D37D5-2F87-42A5-84C0-862148C983C1}" dt="2023-03-06T12:34:54.542" v="1128"/>
          <ac:grpSpMkLst>
            <pc:docMk/>
            <pc:sldMk cId="3350150559" sldId="317"/>
            <ac:grpSpMk id="14" creationId="{85BE3A7E-6A3F-401E-A025-BBB8FDB8DD30}"/>
          </ac:grpSpMkLst>
        </pc:grpChg>
        <pc:grpChg chg="add del">
          <ac:chgData name="Vitor kaviski" userId="a35ca18e10bcad5f" providerId="LiveId" clId="{897D37D5-2F87-42A5-84C0-862148C983C1}" dt="2023-03-06T12:37:48.545" v="1138" actId="26606"/>
          <ac:grpSpMkLst>
            <pc:docMk/>
            <pc:sldMk cId="3350150559" sldId="317"/>
            <ac:grpSpMk id="17" creationId="{240590EE-5428-41AA-95B2-96FCC1CE67A7}"/>
          </ac:grpSpMkLst>
        </pc:grpChg>
        <pc:grpChg chg="del">
          <ac:chgData name="Vitor kaviski" userId="a35ca18e10bcad5f" providerId="LiveId" clId="{897D37D5-2F87-42A5-84C0-862148C983C1}" dt="2023-03-06T12:34:54.542" v="1128"/>
          <ac:grpSpMkLst>
            <pc:docMk/>
            <pc:sldMk cId="3350150559" sldId="317"/>
            <ac:grpSpMk id="45" creationId="{F4E035BE-9FF4-43D3-BC25-CF582D7FF85E}"/>
          </ac:grpSpMkLst>
        </pc:grpChg>
        <pc:grpChg chg="add">
          <ac:chgData name="Vitor kaviski" userId="a35ca18e10bcad5f" providerId="LiveId" clId="{897D37D5-2F87-42A5-84C0-862148C983C1}" dt="2023-03-06T12:37:48.545" v="1138" actId="26606"/>
          <ac:grpSpMkLst>
            <pc:docMk/>
            <pc:sldMk cId="3350150559" sldId="317"/>
            <ac:grpSpMk id="76" creationId="{9AE4726C-1831-4FE3-9A11-227F0DC2F0BC}"/>
          </ac:grpSpMkLst>
        </pc:grpChg>
        <pc:grpChg chg="add">
          <ac:chgData name="Vitor kaviski" userId="a35ca18e10bcad5f" providerId="LiveId" clId="{897D37D5-2F87-42A5-84C0-862148C983C1}" dt="2023-03-06T12:37:48.545" v="1138" actId="26606"/>
          <ac:grpSpMkLst>
            <pc:docMk/>
            <pc:sldMk cId="3350150559" sldId="317"/>
            <ac:grpSpMk id="80" creationId="{E916825F-759B-4F1A-BA80-AF7137691EC5}"/>
          </ac:grpSpMkLst>
        </pc:grpChg>
        <pc:graphicFrameChg chg="add mod">
          <ac:chgData name="Vitor kaviski" userId="a35ca18e10bcad5f" providerId="LiveId" clId="{897D37D5-2F87-42A5-84C0-862148C983C1}" dt="2023-03-06T14:25:43.446" v="2299" actId="1076"/>
          <ac:graphicFrameMkLst>
            <pc:docMk/>
            <pc:sldMk cId="3350150559" sldId="317"/>
            <ac:graphicFrameMk id="2" creationId="{8AF006C5-5510-1156-E7FA-57321C52282D}"/>
          </ac:graphicFrameMkLst>
        </pc:graphicFrameChg>
        <pc:graphicFrameChg chg="add mod">
          <ac:chgData name="Vitor kaviski" userId="a35ca18e10bcad5f" providerId="LiveId" clId="{897D37D5-2F87-42A5-84C0-862148C983C1}" dt="2023-03-06T14:25:47.845" v="2300" actId="122"/>
          <ac:graphicFrameMkLst>
            <pc:docMk/>
            <pc:sldMk cId="3350150559" sldId="317"/>
            <ac:graphicFrameMk id="3" creationId="{8985E8B7-AA55-129E-8755-0705FE989867}"/>
          </ac:graphicFrameMkLst>
        </pc:graphicFrameChg>
        <pc:picChg chg="add mod">
          <ac:chgData name="Vitor kaviski" userId="a35ca18e10bcad5f" providerId="LiveId" clId="{897D37D5-2F87-42A5-84C0-862148C983C1}" dt="2023-03-06T12:37:48.545" v="1138" actId="26606"/>
          <ac:picMkLst>
            <pc:docMk/>
            <pc:sldMk cId="3350150559" sldId="317"/>
            <ac:picMk id="9" creationId="{DA8089CD-2FA8-11BF-1BFA-EF9FE697BE83}"/>
          </ac:picMkLst>
        </pc:picChg>
        <pc:cxnChg chg="del">
          <ac:chgData name="Vitor kaviski" userId="a35ca18e10bcad5f" providerId="LiveId" clId="{897D37D5-2F87-42A5-84C0-862148C983C1}" dt="2023-03-06T12:34:54.542" v="1128"/>
          <ac:cxnSpMkLst>
            <pc:docMk/>
            <pc:sldMk cId="3350150559" sldId="317"/>
            <ac:cxnSpMk id="56" creationId="{085ECEC0-FF5D-4348-92C7-1EA7C61E770C}"/>
          </ac:cxnSpMkLst>
        </pc:cxnChg>
      </pc:sldChg>
      <pc:sldChg chg="addSp delSp modSp add mod setBg setClrOvrMap delDesignElem">
        <pc:chgData name="Vitor kaviski" userId="a35ca18e10bcad5f" providerId="LiveId" clId="{897D37D5-2F87-42A5-84C0-862148C983C1}" dt="2023-03-06T13:50:30.731" v="1617" actId="26606"/>
        <pc:sldMkLst>
          <pc:docMk/>
          <pc:sldMk cId="2424634320" sldId="318"/>
        </pc:sldMkLst>
        <pc:spChg chg="add del mod">
          <ac:chgData name="Vitor kaviski" userId="a35ca18e10bcad5f" providerId="LiveId" clId="{897D37D5-2F87-42A5-84C0-862148C983C1}" dt="2023-03-06T12:59:55.120" v="1180" actId="26606"/>
          <ac:spMkLst>
            <pc:docMk/>
            <pc:sldMk cId="2424634320" sldId="318"/>
            <ac:spMk id="4" creationId="{C45898F0-0899-4BC2-0908-EA30AC25A203}"/>
          </ac:spMkLst>
        </pc:spChg>
        <pc:spChg chg="mod">
          <ac:chgData name="Vitor kaviski" userId="a35ca18e10bcad5f" providerId="LiveId" clId="{897D37D5-2F87-42A5-84C0-862148C983C1}" dt="2023-03-06T13:50:30.662" v="1616" actId="26606"/>
          <ac:spMkLst>
            <pc:docMk/>
            <pc:sldMk cId="2424634320" sldId="318"/>
            <ac:spMk id="7" creationId="{C13E23F4-4CE9-17F6-C2CA-4B8DA34116F8}"/>
          </ac:spMkLst>
        </pc:spChg>
        <pc:spChg chg="del">
          <ac:chgData name="Vitor kaviski" userId="a35ca18e10bcad5f" providerId="LiveId" clId="{897D37D5-2F87-42A5-84C0-862148C983C1}" dt="2023-03-06T12:56:36.762" v="1146"/>
          <ac:spMkLst>
            <pc:docMk/>
            <pc:sldMk cId="2424634320" sldId="318"/>
            <ac:spMk id="12" creationId="{E978A47D-4F17-40FE-AB70-7AF78A9575EB}"/>
          </ac:spMkLst>
        </pc:spChg>
        <pc:spChg chg="add del">
          <ac:chgData name="Vitor kaviski" userId="a35ca18e10bcad5f" providerId="LiveId" clId="{897D37D5-2F87-42A5-84C0-862148C983C1}" dt="2023-03-06T12:59:52.491" v="1177" actId="26606"/>
          <ac:spMkLst>
            <pc:docMk/>
            <pc:sldMk cId="2424634320" sldId="318"/>
            <ac:spMk id="13" creationId="{2EEF4763-EB4A-4A35-89EB-AD2763B48C3B}"/>
          </ac:spMkLst>
        </pc:spChg>
        <pc:spChg chg="add del">
          <ac:chgData name="Vitor kaviski" userId="a35ca18e10bcad5f" providerId="LiveId" clId="{897D37D5-2F87-42A5-84C0-862148C983C1}" dt="2023-03-06T12:59:59.296" v="1181" actId="26606"/>
          <ac:spMkLst>
            <pc:docMk/>
            <pc:sldMk cId="2424634320" sldId="318"/>
            <ac:spMk id="17" creationId="{2EEF4763-EB4A-4A35-89EB-AD2763B48C3B}"/>
          </ac:spMkLst>
        </pc:spChg>
        <pc:spChg chg="add del">
          <ac:chgData name="Vitor kaviski" userId="a35ca18e10bcad5f" providerId="LiveId" clId="{897D37D5-2F87-42A5-84C0-862148C983C1}" dt="2023-03-06T13:00:45.513" v="1186" actId="26606"/>
          <ac:spMkLst>
            <pc:docMk/>
            <pc:sldMk cId="2424634320" sldId="318"/>
            <ac:spMk id="20" creationId="{54B9C16B-AC4A-44ED-9075-F76549B46E7C}"/>
          </ac:spMkLst>
        </pc:spChg>
        <pc:spChg chg="add del">
          <ac:chgData name="Vitor kaviski" userId="a35ca18e10bcad5f" providerId="LiveId" clId="{897D37D5-2F87-42A5-84C0-862148C983C1}" dt="2023-03-06T13:00:45.513" v="1186" actId="26606"/>
          <ac:spMkLst>
            <pc:docMk/>
            <pc:sldMk cId="2424634320" sldId="318"/>
            <ac:spMk id="22" creationId="{B53044DC-4918-43DA-B49D-91673C6C9485}"/>
          </ac:spMkLst>
        </pc:spChg>
        <pc:spChg chg="add del">
          <ac:chgData name="Vitor kaviski" userId="a35ca18e10bcad5f" providerId="LiveId" clId="{897D37D5-2F87-42A5-84C0-862148C983C1}" dt="2023-03-06T13:00:07.384" v="1183"/>
          <ac:spMkLst>
            <pc:docMk/>
            <pc:sldMk cId="2424634320" sldId="318"/>
            <ac:spMk id="23" creationId="{2EEF4763-EB4A-4A35-89EB-AD2763B48C3B}"/>
          </ac:spMkLst>
        </pc:spChg>
        <pc:spChg chg="add del">
          <ac:chgData name="Vitor kaviski" userId="a35ca18e10bcad5f" providerId="LiveId" clId="{897D37D5-2F87-42A5-84C0-862148C983C1}" dt="2023-03-06T13:00:46.091" v="1188" actId="26606"/>
          <ac:spMkLst>
            <pc:docMk/>
            <pc:sldMk cId="2424634320" sldId="318"/>
            <ac:spMk id="89" creationId="{C6270675-9512-4978-8583-36659256EE23}"/>
          </ac:spMkLst>
        </pc:spChg>
        <pc:spChg chg="add del">
          <ac:chgData name="Vitor kaviski" userId="a35ca18e10bcad5f" providerId="LiveId" clId="{897D37D5-2F87-42A5-84C0-862148C983C1}" dt="2023-03-06T13:00:55.476" v="1194" actId="26606"/>
          <ac:spMkLst>
            <pc:docMk/>
            <pc:sldMk cId="2424634320" sldId="318"/>
            <ac:spMk id="91" creationId="{54B9C16B-AC4A-44ED-9075-F76549B46E7C}"/>
          </ac:spMkLst>
        </pc:spChg>
        <pc:spChg chg="add del">
          <ac:chgData name="Vitor kaviski" userId="a35ca18e10bcad5f" providerId="LiveId" clId="{897D37D5-2F87-42A5-84C0-862148C983C1}" dt="2023-03-06T13:00:55.476" v="1194" actId="26606"/>
          <ac:spMkLst>
            <pc:docMk/>
            <pc:sldMk cId="2424634320" sldId="318"/>
            <ac:spMk id="95" creationId="{B53044DC-4918-43DA-B49D-91673C6C9485}"/>
          </ac:spMkLst>
        </pc:spChg>
        <pc:spChg chg="add del">
          <ac:chgData name="Vitor kaviski" userId="a35ca18e10bcad5f" providerId="LiveId" clId="{897D37D5-2F87-42A5-84C0-862148C983C1}" dt="2023-03-06T13:00:54.428" v="1191" actId="26606"/>
          <ac:spMkLst>
            <pc:docMk/>
            <pc:sldMk cId="2424634320" sldId="318"/>
            <ac:spMk id="102" creationId="{54B9C16B-AC4A-44ED-9075-F76549B46E7C}"/>
          </ac:spMkLst>
        </pc:spChg>
        <pc:spChg chg="add del">
          <ac:chgData name="Vitor kaviski" userId="a35ca18e10bcad5f" providerId="LiveId" clId="{897D37D5-2F87-42A5-84C0-862148C983C1}" dt="2023-03-06T13:00:54.428" v="1191" actId="26606"/>
          <ac:spMkLst>
            <pc:docMk/>
            <pc:sldMk cId="2424634320" sldId="318"/>
            <ac:spMk id="135" creationId="{B53044DC-4918-43DA-B49D-91673C6C9485}"/>
          </ac:spMkLst>
        </pc:spChg>
        <pc:spChg chg="add del">
          <ac:chgData name="Vitor kaviski" userId="a35ca18e10bcad5f" providerId="LiveId" clId="{897D37D5-2F87-42A5-84C0-862148C983C1}" dt="2023-03-06T13:00:55.380" v="1193" actId="26606"/>
          <ac:spMkLst>
            <pc:docMk/>
            <pc:sldMk cId="2424634320" sldId="318"/>
            <ac:spMk id="168" creationId="{54B9C16B-AC4A-44ED-9075-F76549B46E7C}"/>
          </ac:spMkLst>
        </pc:spChg>
        <pc:spChg chg="add del">
          <ac:chgData name="Vitor kaviski" userId="a35ca18e10bcad5f" providerId="LiveId" clId="{897D37D5-2F87-42A5-84C0-862148C983C1}" dt="2023-03-06T13:00:55.380" v="1193" actId="26606"/>
          <ac:spMkLst>
            <pc:docMk/>
            <pc:sldMk cId="2424634320" sldId="318"/>
            <ac:spMk id="171" creationId="{B53044DC-4918-43DA-B49D-91673C6C9485}"/>
          </ac:spMkLst>
        </pc:spChg>
        <pc:spChg chg="add del">
          <ac:chgData name="Vitor kaviski" userId="a35ca18e10bcad5f" providerId="LiveId" clId="{897D37D5-2F87-42A5-84C0-862148C983C1}" dt="2023-03-06T13:50:30.731" v="1617" actId="26606"/>
          <ac:spMkLst>
            <pc:docMk/>
            <pc:sldMk cId="2424634320" sldId="318"/>
            <ac:spMk id="175" creationId="{54B9C16B-AC4A-44ED-9075-F76549B46E7C}"/>
          </ac:spMkLst>
        </pc:spChg>
        <pc:spChg chg="add del">
          <ac:chgData name="Vitor kaviski" userId="a35ca18e10bcad5f" providerId="LiveId" clId="{897D37D5-2F87-42A5-84C0-862148C983C1}" dt="2023-03-06T13:50:30.731" v="1617" actId="26606"/>
          <ac:spMkLst>
            <pc:docMk/>
            <pc:sldMk cId="2424634320" sldId="318"/>
            <ac:spMk id="178" creationId="{B53044DC-4918-43DA-B49D-91673C6C9485}"/>
          </ac:spMkLst>
        </pc:spChg>
        <pc:spChg chg="add del">
          <ac:chgData name="Vitor kaviski" userId="a35ca18e10bcad5f" providerId="LiveId" clId="{897D37D5-2F87-42A5-84C0-862148C983C1}" dt="2023-03-06T13:50:30.662" v="1616" actId="26606"/>
          <ac:spMkLst>
            <pc:docMk/>
            <pc:sldMk cId="2424634320" sldId="318"/>
            <ac:spMk id="185" creationId="{C6270675-9512-4978-8583-36659256EE23}"/>
          </ac:spMkLst>
        </pc:spChg>
        <pc:spChg chg="add">
          <ac:chgData name="Vitor kaviski" userId="a35ca18e10bcad5f" providerId="LiveId" clId="{897D37D5-2F87-42A5-84C0-862148C983C1}" dt="2023-03-06T13:50:30.731" v="1617" actId="26606"/>
          <ac:spMkLst>
            <pc:docMk/>
            <pc:sldMk cId="2424634320" sldId="318"/>
            <ac:spMk id="187" creationId="{54B9C16B-AC4A-44ED-9075-F76549B46E7C}"/>
          </ac:spMkLst>
        </pc:spChg>
        <pc:spChg chg="add">
          <ac:chgData name="Vitor kaviski" userId="a35ca18e10bcad5f" providerId="LiveId" clId="{897D37D5-2F87-42A5-84C0-862148C983C1}" dt="2023-03-06T13:50:30.731" v="1617" actId="26606"/>
          <ac:spMkLst>
            <pc:docMk/>
            <pc:sldMk cId="2424634320" sldId="318"/>
            <ac:spMk id="217" creationId="{B53044DC-4918-43DA-B49D-91673C6C9485}"/>
          </ac:spMkLst>
        </pc:spChg>
        <pc:grpChg chg="del">
          <ac:chgData name="Vitor kaviski" userId="a35ca18e10bcad5f" providerId="LiveId" clId="{897D37D5-2F87-42A5-84C0-862148C983C1}" dt="2023-03-06T12:56:36.762" v="1146"/>
          <ac:grpSpMkLst>
            <pc:docMk/>
            <pc:sldMk cId="2424634320" sldId="318"/>
            <ac:grpSpMk id="14" creationId="{85BE3A7E-6A3F-401E-A025-BBB8FDB8DD30}"/>
          </ac:grpSpMkLst>
        </pc:grpChg>
        <pc:grpChg chg="add del">
          <ac:chgData name="Vitor kaviski" userId="a35ca18e10bcad5f" providerId="LiveId" clId="{897D37D5-2F87-42A5-84C0-862148C983C1}" dt="2023-03-06T13:00:45.513" v="1186" actId="26606"/>
          <ac:grpSpMkLst>
            <pc:docMk/>
            <pc:sldMk cId="2424634320" sldId="318"/>
            <ac:grpSpMk id="25" creationId="{62A2FEB6-F419-4684-9ABC-9E32E012E8B7}"/>
          </ac:grpSpMkLst>
        </pc:grpChg>
        <pc:grpChg chg="del">
          <ac:chgData name="Vitor kaviski" userId="a35ca18e10bcad5f" providerId="LiveId" clId="{897D37D5-2F87-42A5-84C0-862148C983C1}" dt="2023-03-06T12:56:36.762" v="1146"/>
          <ac:grpSpMkLst>
            <pc:docMk/>
            <pc:sldMk cId="2424634320" sldId="318"/>
            <ac:grpSpMk id="45" creationId="{F4E035BE-9FF4-43D3-BC25-CF582D7FF85E}"/>
          </ac:grpSpMkLst>
        </pc:grpChg>
        <pc:grpChg chg="add del">
          <ac:chgData name="Vitor kaviski" userId="a35ca18e10bcad5f" providerId="LiveId" clId="{897D37D5-2F87-42A5-84C0-862148C983C1}" dt="2023-03-06T13:00:45.513" v="1186" actId="26606"/>
          <ac:grpSpMkLst>
            <pc:docMk/>
            <pc:sldMk cId="2424634320" sldId="318"/>
            <ac:grpSpMk id="58" creationId="{1DCE6B36-1420-43AB-86CF-4E653A517B9C}"/>
          </ac:grpSpMkLst>
        </pc:grpChg>
        <pc:grpChg chg="add del">
          <ac:chgData name="Vitor kaviski" userId="a35ca18e10bcad5f" providerId="LiveId" clId="{897D37D5-2F87-42A5-84C0-862148C983C1}" dt="2023-03-06T13:00:55.476" v="1194" actId="26606"/>
          <ac:grpSpMkLst>
            <pc:docMk/>
            <pc:sldMk cId="2424634320" sldId="318"/>
            <ac:grpSpMk id="92" creationId="{62A2FEB6-F419-4684-9ABC-9E32E012E8B7}"/>
          </ac:grpSpMkLst>
        </pc:grpChg>
        <pc:grpChg chg="add del">
          <ac:chgData name="Vitor kaviski" userId="a35ca18e10bcad5f" providerId="LiveId" clId="{897D37D5-2F87-42A5-84C0-862148C983C1}" dt="2023-03-06T13:00:55.476" v="1194" actId="26606"/>
          <ac:grpSpMkLst>
            <pc:docMk/>
            <pc:sldMk cId="2424634320" sldId="318"/>
            <ac:grpSpMk id="96" creationId="{1DCE6B36-1420-43AB-86CF-4E653A517B9C}"/>
          </ac:grpSpMkLst>
        </pc:grpChg>
        <pc:grpChg chg="add del">
          <ac:chgData name="Vitor kaviski" userId="a35ca18e10bcad5f" providerId="LiveId" clId="{897D37D5-2F87-42A5-84C0-862148C983C1}" dt="2023-03-06T13:00:54.428" v="1191" actId="26606"/>
          <ac:grpSpMkLst>
            <pc:docMk/>
            <pc:sldMk cId="2424634320" sldId="318"/>
            <ac:grpSpMk id="104" creationId="{62A2FEB6-F419-4684-9ABC-9E32E012E8B7}"/>
          </ac:grpSpMkLst>
        </pc:grpChg>
        <pc:grpChg chg="add del">
          <ac:chgData name="Vitor kaviski" userId="a35ca18e10bcad5f" providerId="LiveId" clId="{897D37D5-2F87-42A5-84C0-862148C983C1}" dt="2023-03-06T13:00:54.428" v="1191" actId="26606"/>
          <ac:grpSpMkLst>
            <pc:docMk/>
            <pc:sldMk cId="2424634320" sldId="318"/>
            <ac:grpSpMk id="137" creationId="{1DCE6B36-1420-43AB-86CF-4E653A517B9C}"/>
          </ac:grpSpMkLst>
        </pc:grpChg>
        <pc:grpChg chg="add del">
          <ac:chgData name="Vitor kaviski" userId="a35ca18e10bcad5f" providerId="LiveId" clId="{897D37D5-2F87-42A5-84C0-862148C983C1}" dt="2023-03-06T13:00:55.380" v="1193" actId="26606"/>
          <ac:grpSpMkLst>
            <pc:docMk/>
            <pc:sldMk cId="2424634320" sldId="318"/>
            <ac:grpSpMk id="169" creationId="{62A2FEB6-F419-4684-9ABC-9E32E012E8B7}"/>
          </ac:grpSpMkLst>
        </pc:grpChg>
        <pc:grpChg chg="add del">
          <ac:chgData name="Vitor kaviski" userId="a35ca18e10bcad5f" providerId="LiveId" clId="{897D37D5-2F87-42A5-84C0-862148C983C1}" dt="2023-03-06T13:00:55.380" v="1193" actId="26606"/>
          <ac:grpSpMkLst>
            <pc:docMk/>
            <pc:sldMk cId="2424634320" sldId="318"/>
            <ac:grpSpMk id="172" creationId="{1DCE6B36-1420-43AB-86CF-4E653A517B9C}"/>
          </ac:grpSpMkLst>
        </pc:grpChg>
        <pc:grpChg chg="add del">
          <ac:chgData name="Vitor kaviski" userId="a35ca18e10bcad5f" providerId="LiveId" clId="{897D37D5-2F87-42A5-84C0-862148C983C1}" dt="2023-03-06T13:50:30.731" v="1617" actId="26606"/>
          <ac:grpSpMkLst>
            <pc:docMk/>
            <pc:sldMk cId="2424634320" sldId="318"/>
            <ac:grpSpMk id="176" creationId="{62A2FEB6-F419-4684-9ABC-9E32E012E8B7}"/>
          </ac:grpSpMkLst>
        </pc:grpChg>
        <pc:grpChg chg="add del">
          <ac:chgData name="Vitor kaviski" userId="a35ca18e10bcad5f" providerId="LiveId" clId="{897D37D5-2F87-42A5-84C0-862148C983C1}" dt="2023-03-06T13:50:30.731" v="1617" actId="26606"/>
          <ac:grpSpMkLst>
            <pc:docMk/>
            <pc:sldMk cId="2424634320" sldId="318"/>
            <ac:grpSpMk id="179" creationId="{1DCE6B36-1420-43AB-86CF-4E653A517B9C}"/>
          </ac:grpSpMkLst>
        </pc:grpChg>
        <pc:grpChg chg="add">
          <ac:chgData name="Vitor kaviski" userId="a35ca18e10bcad5f" providerId="LiveId" clId="{897D37D5-2F87-42A5-84C0-862148C983C1}" dt="2023-03-06T13:50:30.731" v="1617" actId="26606"/>
          <ac:grpSpMkLst>
            <pc:docMk/>
            <pc:sldMk cId="2424634320" sldId="318"/>
            <ac:grpSpMk id="188" creationId="{62A2FEB6-F419-4684-9ABC-9E32E012E8B7}"/>
          </ac:grpSpMkLst>
        </pc:grpChg>
        <pc:grpChg chg="add">
          <ac:chgData name="Vitor kaviski" userId="a35ca18e10bcad5f" providerId="LiveId" clId="{897D37D5-2F87-42A5-84C0-862148C983C1}" dt="2023-03-06T13:50:30.731" v="1617" actId="26606"/>
          <ac:grpSpMkLst>
            <pc:docMk/>
            <pc:sldMk cId="2424634320" sldId="318"/>
            <ac:grpSpMk id="218" creationId="{1DCE6B36-1420-43AB-86CF-4E653A517B9C}"/>
          </ac:grpSpMkLst>
        </pc:grpChg>
        <pc:graphicFrameChg chg="add del">
          <ac:chgData name="Vitor kaviski" userId="a35ca18e10bcad5f" providerId="LiveId" clId="{897D37D5-2F87-42A5-84C0-862148C983C1}" dt="2023-03-06T12:59:52.491" v="1177" actId="26606"/>
          <ac:graphicFrameMkLst>
            <pc:docMk/>
            <pc:sldMk cId="2424634320" sldId="318"/>
            <ac:graphicFrameMk id="9" creationId="{85B52EE9-F130-74F6-2F20-88F7B098946D}"/>
          </ac:graphicFrameMkLst>
        </pc:graphicFrameChg>
        <pc:graphicFrameChg chg="add del">
          <ac:chgData name="Vitor kaviski" userId="a35ca18e10bcad5f" providerId="LiveId" clId="{897D37D5-2F87-42A5-84C0-862148C983C1}" dt="2023-03-06T12:59:55.096" v="1179" actId="26606"/>
          <ac:graphicFrameMkLst>
            <pc:docMk/>
            <pc:sldMk cId="2424634320" sldId="318"/>
            <ac:graphicFrameMk id="15" creationId="{536E5AAE-A4F8-8602-78CE-2260D23DF708}"/>
          </ac:graphicFrameMkLst>
        </pc:graphicFrameChg>
        <pc:graphicFrameChg chg="add mod modGraphic">
          <ac:chgData name="Vitor kaviski" userId="a35ca18e10bcad5f" providerId="LiveId" clId="{897D37D5-2F87-42A5-84C0-862148C983C1}" dt="2023-03-06T13:50:30.731" v="1617" actId="26606"/>
          <ac:graphicFrameMkLst>
            <pc:docMk/>
            <pc:sldMk cId="2424634320" sldId="318"/>
            <ac:graphicFrameMk id="18" creationId="{85B52EE9-F130-74F6-2F20-88F7B098946D}"/>
          </ac:graphicFrameMkLst>
        </pc:graphicFrameChg>
        <pc:picChg chg="add del">
          <ac:chgData name="Vitor kaviski" userId="a35ca18e10bcad5f" providerId="LiveId" clId="{897D37D5-2F87-42A5-84C0-862148C983C1}" dt="2023-03-06T13:00:45.513" v="1186" actId="26606"/>
          <ac:picMkLst>
            <pc:docMk/>
            <pc:sldMk cId="2424634320" sldId="318"/>
            <ac:picMk id="54" creationId="{3E94A106-9341-485C-9057-9D62B2BD083F}"/>
          </ac:picMkLst>
        </pc:picChg>
        <pc:picChg chg="add del">
          <ac:chgData name="Vitor kaviski" userId="a35ca18e10bcad5f" providerId="LiveId" clId="{897D37D5-2F87-42A5-84C0-862148C983C1}" dt="2023-03-06T13:00:45.513" v="1186" actId="26606"/>
          <ac:picMkLst>
            <pc:docMk/>
            <pc:sldMk cId="2424634320" sldId="318"/>
            <ac:picMk id="87" creationId="{9BE36DBF-0333-4D36-A5BF-81FDA2406FE9}"/>
          </ac:picMkLst>
        </pc:picChg>
        <pc:picChg chg="add del">
          <ac:chgData name="Vitor kaviski" userId="a35ca18e10bcad5f" providerId="LiveId" clId="{897D37D5-2F87-42A5-84C0-862148C983C1}" dt="2023-03-06T13:00:55.476" v="1194" actId="26606"/>
          <ac:picMkLst>
            <pc:docMk/>
            <pc:sldMk cId="2424634320" sldId="318"/>
            <ac:picMk id="94" creationId="{3E94A106-9341-485C-9057-9D62B2BD083F}"/>
          </ac:picMkLst>
        </pc:picChg>
        <pc:picChg chg="add del">
          <ac:chgData name="Vitor kaviski" userId="a35ca18e10bcad5f" providerId="LiveId" clId="{897D37D5-2F87-42A5-84C0-862148C983C1}" dt="2023-03-06T13:00:55.476" v="1194" actId="26606"/>
          <ac:picMkLst>
            <pc:docMk/>
            <pc:sldMk cId="2424634320" sldId="318"/>
            <ac:picMk id="97" creationId="{9BE36DBF-0333-4D36-A5BF-81FDA2406FE9}"/>
          </ac:picMkLst>
        </pc:picChg>
        <pc:picChg chg="add del">
          <ac:chgData name="Vitor kaviski" userId="a35ca18e10bcad5f" providerId="LiveId" clId="{897D37D5-2F87-42A5-84C0-862148C983C1}" dt="2023-03-06T13:00:54.428" v="1191" actId="26606"/>
          <ac:picMkLst>
            <pc:docMk/>
            <pc:sldMk cId="2424634320" sldId="318"/>
            <ac:picMk id="133" creationId="{3E94A106-9341-485C-9057-9D62B2BD083F}"/>
          </ac:picMkLst>
        </pc:picChg>
        <pc:picChg chg="add del">
          <ac:chgData name="Vitor kaviski" userId="a35ca18e10bcad5f" providerId="LiveId" clId="{897D37D5-2F87-42A5-84C0-862148C983C1}" dt="2023-03-06T13:00:54.428" v="1191" actId="26606"/>
          <ac:picMkLst>
            <pc:docMk/>
            <pc:sldMk cId="2424634320" sldId="318"/>
            <ac:picMk id="166" creationId="{9BE36DBF-0333-4D36-A5BF-81FDA2406FE9}"/>
          </ac:picMkLst>
        </pc:picChg>
        <pc:picChg chg="add del">
          <ac:chgData name="Vitor kaviski" userId="a35ca18e10bcad5f" providerId="LiveId" clId="{897D37D5-2F87-42A5-84C0-862148C983C1}" dt="2023-03-06T13:00:55.380" v="1193" actId="26606"/>
          <ac:picMkLst>
            <pc:docMk/>
            <pc:sldMk cId="2424634320" sldId="318"/>
            <ac:picMk id="170" creationId="{3E94A106-9341-485C-9057-9D62B2BD083F}"/>
          </ac:picMkLst>
        </pc:picChg>
        <pc:picChg chg="add del">
          <ac:chgData name="Vitor kaviski" userId="a35ca18e10bcad5f" providerId="LiveId" clId="{897D37D5-2F87-42A5-84C0-862148C983C1}" dt="2023-03-06T13:00:55.380" v="1193" actId="26606"/>
          <ac:picMkLst>
            <pc:docMk/>
            <pc:sldMk cId="2424634320" sldId="318"/>
            <ac:picMk id="173" creationId="{9BE36DBF-0333-4D36-A5BF-81FDA2406FE9}"/>
          </ac:picMkLst>
        </pc:picChg>
        <pc:picChg chg="add del">
          <ac:chgData name="Vitor kaviski" userId="a35ca18e10bcad5f" providerId="LiveId" clId="{897D37D5-2F87-42A5-84C0-862148C983C1}" dt="2023-03-06T13:50:30.731" v="1617" actId="26606"/>
          <ac:picMkLst>
            <pc:docMk/>
            <pc:sldMk cId="2424634320" sldId="318"/>
            <ac:picMk id="177" creationId="{3E94A106-9341-485C-9057-9D62B2BD083F}"/>
          </ac:picMkLst>
        </pc:picChg>
        <pc:picChg chg="add del">
          <ac:chgData name="Vitor kaviski" userId="a35ca18e10bcad5f" providerId="LiveId" clId="{897D37D5-2F87-42A5-84C0-862148C983C1}" dt="2023-03-06T13:50:30.731" v="1617" actId="26606"/>
          <ac:picMkLst>
            <pc:docMk/>
            <pc:sldMk cId="2424634320" sldId="318"/>
            <ac:picMk id="180" creationId="{9BE36DBF-0333-4D36-A5BF-81FDA2406FE9}"/>
          </ac:picMkLst>
        </pc:picChg>
        <pc:picChg chg="add">
          <ac:chgData name="Vitor kaviski" userId="a35ca18e10bcad5f" providerId="LiveId" clId="{897D37D5-2F87-42A5-84C0-862148C983C1}" dt="2023-03-06T13:50:30.731" v="1617" actId="26606"/>
          <ac:picMkLst>
            <pc:docMk/>
            <pc:sldMk cId="2424634320" sldId="318"/>
            <ac:picMk id="216" creationId="{3E94A106-9341-485C-9057-9D62B2BD083F}"/>
          </ac:picMkLst>
        </pc:picChg>
        <pc:picChg chg="add">
          <ac:chgData name="Vitor kaviski" userId="a35ca18e10bcad5f" providerId="LiveId" clId="{897D37D5-2F87-42A5-84C0-862148C983C1}" dt="2023-03-06T13:50:30.731" v="1617" actId="26606"/>
          <ac:picMkLst>
            <pc:docMk/>
            <pc:sldMk cId="2424634320" sldId="318"/>
            <ac:picMk id="246" creationId="{9BE36DBF-0333-4D36-A5BF-81FDA2406FE9}"/>
          </ac:picMkLst>
        </pc:picChg>
        <pc:cxnChg chg="del">
          <ac:chgData name="Vitor kaviski" userId="a35ca18e10bcad5f" providerId="LiveId" clId="{897D37D5-2F87-42A5-84C0-862148C983C1}" dt="2023-03-06T12:56:36.762" v="1146"/>
          <ac:cxnSpMkLst>
            <pc:docMk/>
            <pc:sldMk cId="2424634320" sldId="318"/>
            <ac:cxnSpMk id="56" creationId="{085ECEC0-FF5D-4348-92C7-1EA7C61E770C}"/>
          </ac:cxnSpMkLst>
        </pc:cxnChg>
      </pc:sldChg>
      <pc:sldChg chg="addSp delSp modSp add mod setBg setClrOvrMap delDesignElem">
        <pc:chgData name="Vitor kaviski" userId="a35ca18e10bcad5f" providerId="LiveId" clId="{897D37D5-2F87-42A5-84C0-862148C983C1}" dt="2023-03-06T13:06:16.922" v="1237" actId="1076"/>
        <pc:sldMkLst>
          <pc:docMk/>
          <pc:sldMk cId="3628800510" sldId="319"/>
        </pc:sldMkLst>
        <pc:spChg chg="del mod">
          <ac:chgData name="Vitor kaviski" userId="a35ca18e10bcad5f" providerId="LiveId" clId="{897D37D5-2F87-42A5-84C0-862148C983C1}" dt="2023-03-06T13:06:05.446" v="1235" actId="26606"/>
          <ac:spMkLst>
            <pc:docMk/>
            <pc:sldMk cId="3628800510" sldId="319"/>
            <ac:spMk id="4" creationId="{C45898F0-0899-4BC2-0908-EA30AC25A203}"/>
          </ac:spMkLst>
        </pc:spChg>
        <pc:spChg chg="mod">
          <ac:chgData name="Vitor kaviski" userId="a35ca18e10bcad5f" providerId="LiveId" clId="{897D37D5-2F87-42A5-84C0-862148C983C1}" dt="2023-03-06T13:06:05.446" v="1235" actId="26606"/>
          <ac:spMkLst>
            <pc:docMk/>
            <pc:sldMk cId="3628800510" sldId="319"/>
            <ac:spMk id="7" creationId="{C13E23F4-4CE9-17F6-C2CA-4B8DA34116F8}"/>
          </ac:spMkLst>
        </pc:spChg>
        <pc:spChg chg="add del">
          <ac:chgData name="Vitor kaviski" userId="a35ca18e10bcad5f" providerId="LiveId" clId="{897D37D5-2F87-42A5-84C0-862148C983C1}" dt="2023-03-06T13:06:02.816" v="1232" actId="26606"/>
          <ac:spMkLst>
            <pc:docMk/>
            <pc:sldMk cId="3628800510" sldId="319"/>
            <ac:spMk id="9" creationId="{E9B448F0-DA06-4165-AB5F-4330A20E06D0}"/>
          </ac:spMkLst>
        </pc:spChg>
        <pc:spChg chg="del">
          <ac:chgData name="Vitor kaviski" userId="a35ca18e10bcad5f" providerId="LiveId" clId="{897D37D5-2F87-42A5-84C0-862148C983C1}" dt="2023-03-06T13:01:48.229" v="1219"/>
          <ac:spMkLst>
            <pc:docMk/>
            <pc:sldMk cId="3628800510" sldId="319"/>
            <ac:spMk id="12" creationId="{E978A47D-4F17-40FE-AB70-7AF78A9575EB}"/>
          </ac:spMkLst>
        </pc:spChg>
        <pc:spChg chg="add">
          <ac:chgData name="Vitor kaviski" userId="a35ca18e10bcad5f" providerId="LiveId" clId="{897D37D5-2F87-42A5-84C0-862148C983C1}" dt="2023-03-06T13:06:05.446" v="1235" actId="26606"/>
          <ac:spMkLst>
            <pc:docMk/>
            <pc:sldMk cId="3628800510" sldId="319"/>
            <ac:spMk id="13" creationId="{54B9C16B-AC4A-44ED-9075-F76549B46E7C}"/>
          </ac:spMkLst>
        </pc:spChg>
        <pc:spChg chg="add">
          <ac:chgData name="Vitor kaviski" userId="a35ca18e10bcad5f" providerId="LiveId" clId="{897D37D5-2F87-42A5-84C0-862148C983C1}" dt="2023-03-06T13:06:05.446" v="1235" actId="26606"/>
          <ac:spMkLst>
            <pc:docMk/>
            <pc:sldMk cId="3628800510" sldId="319"/>
            <ac:spMk id="46" creationId="{B53044DC-4918-43DA-B49D-91673C6C9485}"/>
          </ac:spMkLst>
        </pc:spChg>
        <pc:spChg chg="add del">
          <ac:chgData name="Vitor kaviski" userId="a35ca18e10bcad5f" providerId="LiveId" clId="{897D37D5-2F87-42A5-84C0-862148C983C1}" dt="2023-03-06T13:06:05.391" v="1234" actId="26606"/>
          <ac:spMkLst>
            <pc:docMk/>
            <pc:sldMk cId="3628800510" sldId="319"/>
            <ac:spMk id="57" creationId="{E978A47D-4F17-40FE-AB70-7AF78A9575EB}"/>
          </ac:spMkLst>
        </pc:spChg>
        <pc:grpChg chg="add del">
          <ac:chgData name="Vitor kaviski" userId="a35ca18e10bcad5f" providerId="LiveId" clId="{897D37D5-2F87-42A5-84C0-862148C983C1}" dt="2023-03-06T13:06:02.816" v="1232" actId="26606"/>
          <ac:grpSpMkLst>
            <pc:docMk/>
            <pc:sldMk cId="3628800510" sldId="319"/>
            <ac:grpSpMk id="11" creationId="{8DB4BB99-C854-45F9-BED1-63D15E3A2411}"/>
          </ac:grpSpMkLst>
        </pc:grpChg>
        <pc:grpChg chg="del">
          <ac:chgData name="Vitor kaviski" userId="a35ca18e10bcad5f" providerId="LiveId" clId="{897D37D5-2F87-42A5-84C0-862148C983C1}" dt="2023-03-06T13:01:48.229" v="1219"/>
          <ac:grpSpMkLst>
            <pc:docMk/>
            <pc:sldMk cId="3628800510" sldId="319"/>
            <ac:grpSpMk id="14" creationId="{85BE3A7E-6A3F-401E-A025-BBB8FDB8DD30}"/>
          </ac:grpSpMkLst>
        </pc:grpChg>
        <pc:grpChg chg="add">
          <ac:chgData name="Vitor kaviski" userId="a35ca18e10bcad5f" providerId="LiveId" clId="{897D37D5-2F87-42A5-84C0-862148C983C1}" dt="2023-03-06T13:06:05.446" v="1235" actId="26606"/>
          <ac:grpSpMkLst>
            <pc:docMk/>
            <pc:sldMk cId="3628800510" sldId="319"/>
            <ac:grpSpMk id="15" creationId="{62A2FEB6-F419-4684-9ABC-9E32E012E8B7}"/>
          </ac:grpSpMkLst>
        </pc:grpChg>
        <pc:grpChg chg="add del">
          <ac:chgData name="Vitor kaviski" userId="a35ca18e10bcad5f" providerId="LiveId" clId="{897D37D5-2F87-42A5-84C0-862148C983C1}" dt="2023-03-06T13:06:02.816" v="1232" actId="26606"/>
          <ac:grpSpMkLst>
            <pc:docMk/>
            <pc:sldMk cId="3628800510" sldId="319"/>
            <ac:grpSpMk id="16" creationId="{2576BCDF-119F-4EB5-83D7-ED823C93EBBD}"/>
          </ac:grpSpMkLst>
        </pc:grpChg>
        <pc:grpChg chg="del">
          <ac:chgData name="Vitor kaviski" userId="a35ca18e10bcad5f" providerId="LiveId" clId="{897D37D5-2F87-42A5-84C0-862148C983C1}" dt="2023-03-06T13:01:48.229" v="1219"/>
          <ac:grpSpMkLst>
            <pc:docMk/>
            <pc:sldMk cId="3628800510" sldId="319"/>
            <ac:grpSpMk id="45" creationId="{F4E035BE-9FF4-43D3-BC25-CF582D7FF85E}"/>
          </ac:grpSpMkLst>
        </pc:grpChg>
        <pc:grpChg chg="add">
          <ac:chgData name="Vitor kaviski" userId="a35ca18e10bcad5f" providerId="LiveId" clId="{897D37D5-2F87-42A5-84C0-862148C983C1}" dt="2023-03-06T13:06:05.446" v="1235" actId="26606"/>
          <ac:grpSpMkLst>
            <pc:docMk/>
            <pc:sldMk cId="3628800510" sldId="319"/>
            <ac:grpSpMk id="48" creationId="{1DCE6B36-1420-43AB-86CF-4E653A517B9C}"/>
          </ac:grpSpMkLst>
        </pc:grpChg>
        <pc:grpChg chg="add del">
          <ac:chgData name="Vitor kaviski" userId="a35ca18e10bcad5f" providerId="LiveId" clId="{897D37D5-2F87-42A5-84C0-862148C983C1}" dt="2023-03-06T13:06:05.391" v="1234" actId="26606"/>
          <ac:grpSpMkLst>
            <pc:docMk/>
            <pc:sldMk cId="3628800510" sldId="319"/>
            <ac:grpSpMk id="58" creationId="{85BE3A7E-6A3F-401E-A025-BBB8FDB8DD30}"/>
          </ac:grpSpMkLst>
        </pc:grpChg>
        <pc:grpChg chg="add del">
          <ac:chgData name="Vitor kaviski" userId="a35ca18e10bcad5f" providerId="LiveId" clId="{897D37D5-2F87-42A5-84C0-862148C983C1}" dt="2023-03-06T13:06:05.391" v="1234" actId="26606"/>
          <ac:grpSpMkLst>
            <pc:docMk/>
            <pc:sldMk cId="3628800510" sldId="319"/>
            <ac:grpSpMk id="60" creationId="{F4E035BE-9FF4-43D3-BC25-CF582D7FF85E}"/>
          </ac:grpSpMkLst>
        </pc:grpChg>
        <pc:graphicFrameChg chg="add mod">
          <ac:chgData name="Vitor kaviski" userId="a35ca18e10bcad5f" providerId="LiveId" clId="{897D37D5-2F87-42A5-84C0-862148C983C1}" dt="2023-03-06T13:06:16.922" v="1237" actId="1076"/>
          <ac:graphicFrameMkLst>
            <pc:docMk/>
            <pc:sldMk cId="3628800510" sldId="319"/>
            <ac:graphicFrameMk id="82" creationId="{7D37150E-8979-D1AD-A7E1-2C64294AF369}"/>
          </ac:graphicFrameMkLst>
        </pc:graphicFrameChg>
        <pc:picChg chg="add del">
          <ac:chgData name="Vitor kaviski" userId="a35ca18e10bcad5f" providerId="LiveId" clId="{897D37D5-2F87-42A5-84C0-862148C983C1}" dt="2023-03-06T13:06:02.816" v="1232" actId="26606"/>
          <ac:picMkLst>
            <pc:docMk/>
            <pc:sldMk cId="3628800510" sldId="319"/>
            <ac:picMk id="10" creationId="{92D83638-A467-411A-9C31-FE9A111CD885}"/>
          </ac:picMkLst>
        </pc:picChg>
        <pc:picChg chg="add">
          <ac:chgData name="Vitor kaviski" userId="a35ca18e10bcad5f" providerId="LiveId" clId="{897D37D5-2F87-42A5-84C0-862148C983C1}" dt="2023-03-06T13:06:05.446" v="1235" actId="26606"/>
          <ac:picMkLst>
            <pc:docMk/>
            <pc:sldMk cId="3628800510" sldId="319"/>
            <ac:picMk id="44" creationId="{3E94A106-9341-485C-9057-9D62B2BD083F}"/>
          </ac:picMkLst>
        </pc:picChg>
        <pc:picChg chg="add">
          <ac:chgData name="Vitor kaviski" userId="a35ca18e10bcad5f" providerId="LiveId" clId="{897D37D5-2F87-42A5-84C0-862148C983C1}" dt="2023-03-06T13:06:05.446" v="1235" actId="26606"/>
          <ac:picMkLst>
            <pc:docMk/>
            <pc:sldMk cId="3628800510" sldId="319"/>
            <ac:picMk id="77" creationId="{9BE36DBF-0333-4D36-A5BF-81FDA2406FE9}"/>
          </ac:picMkLst>
        </pc:picChg>
        <pc:cxnChg chg="add del">
          <ac:chgData name="Vitor kaviski" userId="a35ca18e10bcad5f" providerId="LiveId" clId="{897D37D5-2F87-42A5-84C0-862148C983C1}" dt="2023-03-06T13:06:05.391" v="1234" actId="26606"/>
          <ac:cxnSpMkLst>
            <pc:docMk/>
            <pc:sldMk cId="3628800510" sldId="319"/>
            <ac:cxnSpMk id="43" creationId="{085ECEC0-FF5D-4348-92C7-1EA7C61E770C}"/>
          </ac:cxnSpMkLst>
        </pc:cxnChg>
        <pc:cxnChg chg="del">
          <ac:chgData name="Vitor kaviski" userId="a35ca18e10bcad5f" providerId="LiveId" clId="{897D37D5-2F87-42A5-84C0-862148C983C1}" dt="2023-03-06T13:01:48.229" v="1219"/>
          <ac:cxnSpMkLst>
            <pc:docMk/>
            <pc:sldMk cId="3628800510" sldId="319"/>
            <ac:cxnSpMk id="56" creationId="{085ECEC0-FF5D-4348-92C7-1EA7C61E770C}"/>
          </ac:cxnSpMkLst>
        </pc:cxnChg>
      </pc:sldChg>
      <pc:sldChg chg="addSp delSp modSp new mod setBg setClrOvrMap">
        <pc:chgData name="Vitor kaviski" userId="a35ca18e10bcad5f" providerId="LiveId" clId="{897D37D5-2F87-42A5-84C0-862148C983C1}" dt="2023-03-06T13:39:37.360" v="1392" actId="1076"/>
        <pc:sldMkLst>
          <pc:docMk/>
          <pc:sldMk cId="2182577105" sldId="320"/>
        </pc:sldMkLst>
        <pc:spChg chg="mod">
          <ac:chgData name="Vitor kaviski" userId="a35ca18e10bcad5f" providerId="LiveId" clId="{897D37D5-2F87-42A5-84C0-862148C983C1}" dt="2023-03-06T13:38:03.366" v="1357" actId="26606"/>
          <ac:spMkLst>
            <pc:docMk/>
            <pc:sldMk cId="2182577105" sldId="320"/>
            <ac:spMk id="2" creationId="{9258D78E-BC89-358A-A600-891ED7D5C8FB}"/>
          </ac:spMkLst>
        </pc:spChg>
        <pc:spChg chg="add del mod">
          <ac:chgData name="Vitor kaviski" userId="a35ca18e10bcad5f" providerId="LiveId" clId="{897D37D5-2F87-42A5-84C0-862148C983C1}" dt="2023-03-06T13:37:44.896" v="1340" actId="26606"/>
          <ac:spMkLst>
            <pc:docMk/>
            <pc:sldMk cId="2182577105" sldId="320"/>
            <ac:spMk id="3" creationId="{27017E66-8266-675A-AAF3-34FEED8676E4}"/>
          </ac:spMkLst>
        </pc:spChg>
        <pc:spChg chg="add del">
          <ac:chgData name="Vitor kaviski" userId="a35ca18e10bcad5f" providerId="LiveId" clId="{897D37D5-2F87-42A5-84C0-862148C983C1}" dt="2023-03-06T13:37:43.182" v="1333" actId="26606"/>
          <ac:spMkLst>
            <pc:docMk/>
            <pc:sldMk cId="2182577105" sldId="320"/>
            <ac:spMk id="6" creationId="{54B9C16B-AC4A-44ED-9075-F76549B46E7C}"/>
          </ac:spMkLst>
        </pc:spChg>
        <pc:spChg chg="add del">
          <ac:chgData name="Vitor kaviski" userId="a35ca18e10bcad5f" providerId="LiveId" clId="{897D37D5-2F87-42A5-84C0-862148C983C1}" dt="2023-03-06T13:24:56.531" v="1269" actId="26606"/>
          <ac:spMkLst>
            <pc:docMk/>
            <pc:sldMk cId="2182577105" sldId="320"/>
            <ac:spMk id="8" creationId="{CC892AB0-7D6D-4FC9-9105-0CB427161889}"/>
          </ac:spMkLst>
        </pc:spChg>
        <pc:spChg chg="add del">
          <ac:chgData name="Vitor kaviski" userId="a35ca18e10bcad5f" providerId="LiveId" clId="{897D37D5-2F87-42A5-84C0-862148C983C1}" dt="2023-03-06T13:24:56.531" v="1269" actId="26606"/>
          <ac:spMkLst>
            <pc:docMk/>
            <pc:sldMk cId="2182577105" sldId="320"/>
            <ac:spMk id="23" creationId="{27017E66-8266-675A-AAF3-34FEED8676E4}"/>
          </ac:spMkLst>
        </pc:spChg>
        <pc:spChg chg="add del">
          <ac:chgData name="Vitor kaviski" userId="a35ca18e10bcad5f" providerId="LiveId" clId="{897D37D5-2F87-42A5-84C0-862148C983C1}" dt="2023-03-06T13:24:56.531" v="1269" actId="26606"/>
          <ac:spMkLst>
            <pc:docMk/>
            <pc:sldMk cId="2182577105" sldId="320"/>
            <ac:spMk id="38" creationId="{6D29BE04-4454-4832-B83F-10D001BFF94D}"/>
          </ac:spMkLst>
        </pc:spChg>
        <pc:spChg chg="add del">
          <ac:chgData name="Vitor kaviski" userId="a35ca18e10bcad5f" providerId="LiveId" clId="{897D37D5-2F87-42A5-84C0-862148C983C1}" dt="2023-03-06T13:24:56.531" v="1269" actId="26606"/>
          <ac:spMkLst>
            <pc:docMk/>
            <pc:sldMk cId="2182577105" sldId="320"/>
            <ac:spMk id="40" creationId="{98714CE9-3C2C-48E1-8B8F-CFB7735C43D7}"/>
          </ac:spMkLst>
        </pc:spChg>
        <pc:spChg chg="add del">
          <ac:chgData name="Vitor kaviski" userId="a35ca18e10bcad5f" providerId="LiveId" clId="{897D37D5-2F87-42A5-84C0-862148C983C1}" dt="2023-03-06T13:24:56.992" v="1271" actId="26606"/>
          <ac:spMkLst>
            <pc:docMk/>
            <pc:sldMk cId="2182577105" sldId="320"/>
            <ac:spMk id="42" creationId="{EAC88772-6DB3-49EC-9C8A-A0B46ACE37A3}"/>
          </ac:spMkLst>
        </pc:spChg>
        <pc:spChg chg="add del">
          <ac:chgData name="Vitor kaviski" userId="a35ca18e10bcad5f" providerId="LiveId" clId="{897D37D5-2F87-42A5-84C0-862148C983C1}" dt="2023-03-06T13:24:56.992" v="1271" actId="26606"/>
          <ac:spMkLst>
            <pc:docMk/>
            <pc:sldMk cId="2182577105" sldId="320"/>
            <ac:spMk id="43" creationId="{17A3DD84-FAA5-438A-8462-D1E01EA0D624}"/>
          </ac:spMkLst>
        </pc:spChg>
        <pc:spChg chg="add del">
          <ac:chgData name="Vitor kaviski" userId="a35ca18e10bcad5f" providerId="LiveId" clId="{897D37D5-2F87-42A5-84C0-862148C983C1}" dt="2023-03-06T13:24:56.992" v="1271" actId="26606"/>
          <ac:spMkLst>
            <pc:docMk/>
            <pc:sldMk cId="2182577105" sldId="320"/>
            <ac:spMk id="44" creationId="{27017E66-8266-675A-AAF3-34FEED8676E4}"/>
          </ac:spMkLst>
        </pc:spChg>
        <pc:spChg chg="add del">
          <ac:chgData name="Vitor kaviski" userId="a35ca18e10bcad5f" providerId="LiveId" clId="{897D37D5-2F87-42A5-84C0-862148C983C1}" dt="2023-03-06T13:24:58.248" v="1273" actId="26606"/>
          <ac:spMkLst>
            <pc:docMk/>
            <pc:sldMk cId="2182577105" sldId="320"/>
            <ac:spMk id="46" creationId="{27017E66-8266-675A-AAF3-34FEED8676E4}"/>
          </ac:spMkLst>
        </pc:spChg>
        <pc:spChg chg="add del">
          <ac:chgData name="Vitor kaviski" userId="a35ca18e10bcad5f" providerId="LiveId" clId="{897D37D5-2F87-42A5-84C0-862148C983C1}" dt="2023-03-06T13:25:00.493" v="1275" actId="26606"/>
          <ac:spMkLst>
            <pc:docMk/>
            <pc:sldMk cId="2182577105" sldId="320"/>
            <ac:spMk id="50" creationId="{B61375F2-60B1-44ED-B60A-019C4BD5A62A}"/>
          </ac:spMkLst>
        </pc:spChg>
        <pc:spChg chg="add del">
          <ac:chgData name="Vitor kaviski" userId="a35ca18e10bcad5f" providerId="LiveId" clId="{897D37D5-2F87-42A5-84C0-862148C983C1}" dt="2023-03-06T13:25:00.493" v="1275" actId="26606"/>
          <ac:spMkLst>
            <pc:docMk/>
            <pc:sldMk cId="2182577105" sldId="320"/>
            <ac:spMk id="58" creationId="{27017E66-8266-675A-AAF3-34FEED8676E4}"/>
          </ac:spMkLst>
        </pc:spChg>
        <pc:spChg chg="add del">
          <ac:chgData name="Vitor kaviski" userId="a35ca18e10bcad5f" providerId="LiveId" clId="{897D37D5-2F87-42A5-84C0-862148C983C1}" dt="2023-03-06T13:25:01.034" v="1277" actId="26606"/>
          <ac:spMkLst>
            <pc:docMk/>
            <pc:sldMk cId="2182577105" sldId="320"/>
            <ac:spMk id="65" creationId="{E79AA19A-D2E5-47F2-AF0A-1AF60D42CCBD}"/>
          </ac:spMkLst>
        </pc:spChg>
        <pc:spChg chg="add del">
          <ac:chgData name="Vitor kaviski" userId="a35ca18e10bcad5f" providerId="LiveId" clId="{897D37D5-2F87-42A5-84C0-862148C983C1}" dt="2023-03-06T13:25:01.034" v="1277" actId="26606"/>
          <ac:spMkLst>
            <pc:docMk/>
            <pc:sldMk cId="2182577105" sldId="320"/>
            <ac:spMk id="74" creationId="{092ADBCF-B973-4C52-B740-4963E95B35C5}"/>
          </ac:spMkLst>
        </pc:spChg>
        <pc:spChg chg="add del">
          <ac:chgData name="Vitor kaviski" userId="a35ca18e10bcad5f" providerId="LiveId" clId="{897D37D5-2F87-42A5-84C0-862148C983C1}" dt="2023-03-06T13:25:04.337" v="1279" actId="26606"/>
          <ac:spMkLst>
            <pc:docMk/>
            <pc:sldMk cId="2182577105" sldId="320"/>
            <ac:spMk id="81" creationId="{6BFC9644-673A-459F-B3C5-9310A4E50E3B}"/>
          </ac:spMkLst>
        </pc:spChg>
        <pc:spChg chg="add del">
          <ac:chgData name="Vitor kaviski" userId="a35ca18e10bcad5f" providerId="LiveId" clId="{897D37D5-2F87-42A5-84C0-862148C983C1}" dt="2023-03-06T13:37:43.182" v="1333" actId="26606"/>
          <ac:spMkLst>
            <pc:docMk/>
            <pc:sldMk cId="2182577105" sldId="320"/>
            <ac:spMk id="86" creationId="{B53044DC-4918-43DA-B49D-91673C6C9485}"/>
          </ac:spMkLst>
        </pc:spChg>
        <pc:spChg chg="add del">
          <ac:chgData name="Vitor kaviski" userId="a35ca18e10bcad5f" providerId="LiveId" clId="{897D37D5-2F87-42A5-84C0-862148C983C1}" dt="2023-03-06T13:25:04.337" v="1279" actId="26606"/>
          <ac:spMkLst>
            <pc:docMk/>
            <pc:sldMk cId="2182577105" sldId="320"/>
            <ac:spMk id="90" creationId="{7D1C411D-0818-4640-8657-2AF78250C802}"/>
          </ac:spMkLst>
        </pc:spChg>
        <pc:spChg chg="add del">
          <ac:chgData name="Vitor kaviski" userId="a35ca18e10bcad5f" providerId="LiveId" clId="{897D37D5-2F87-42A5-84C0-862148C983C1}" dt="2023-03-06T13:25:04.337" v="1279" actId="26606"/>
          <ac:spMkLst>
            <pc:docMk/>
            <pc:sldMk cId="2182577105" sldId="320"/>
            <ac:spMk id="91" creationId="{27017E66-8266-675A-AAF3-34FEED8676E4}"/>
          </ac:spMkLst>
        </pc:spChg>
        <pc:spChg chg="add del">
          <ac:chgData name="Vitor kaviski" userId="a35ca18e10bcad5f" providerId="LiveId" clId="{897D37D5-2F87-42A5-84C0-862148C983C1}" dt="2023-03-06T13:25:04.939" v="1281" actId="26606"/>
          <ac:spMkLst>
            <pc:docMk/>
            <pc:sldMk cId="2182577105" sldId="320"/>
            <ac:spMk id="93" creationId="{2EEF4763-EB4A-4A35-89EB-AD2763B48C3B}"/>
          </ac:spMkLst>
        </pc:spChg>
        <pc:spChg chg="add del">
          <ac:chgData name="Vitor kaviski" userId="a35ca18e10bcad5f" providerId="LiveId" clId="{897D37D5-2F87-42A5-84C0-862148C983C1}" dt="2023-03-06T13:25:07.558" v="1283" actId="26606"/>
          <ac:spMkLst>
            <pc:docMk/>
            <pc:sldMk cId="2182577105" sldId="320"/>
            <ac:spMk id="96" creationId="{2EEF4763-EB4A-4A35-89EB-AD2763B48C3B}"/>
          </ac:spMkLst>
        </pc:spChg>
        <pc:spChg chg="add del">
          <ac:chgData name="Vitor kaviski" userId="a35ca18e10bcad5f" providerId="LiveId" clId="{897D37D5-2F87-42A5-84C0-862148C983C1}" dt="2023-03-06T13:25:38.745" v="1299" actId="26606"/>
          <ac:spMkLst>
            <pc:docMk/>
            <pc:sldMk cId="2182577105" sldId="320"/>
            <ac:spMk id="99" creationId="{54B9C16B-AC4A-44ED-9075-F76549B46E7C}"/>
          </ac:spMkLst>
        </pc:spChg>
        <pc:spChg chg="add del">
          <ac:chgData name="Vitor kaviski" userId="a35ca18e10bcad5f" providerId="LiveId" clId="{897D37D5-2F87-42A5-84C0-862148C983C1}" dt="2023-03-06T13:37:43.882" v="1335" actId="26606"/>
          <ac:spMkLst>
            <pc:docMk/>
            <pc:sldMk cId="2182577105" sldId="320"/>
            <ac:spMk id="105" creationId="{54B9C16B-AC4A-44ED-9075-F76549B46E7C}"/>
          </ac:spMkLst>
        </pc:spChg>
        <pc:spChg chg="add del">
          <ac:chgData name="Vitor kaviski" userId="a35ca18e10bcad5f" providerId="LiveId" clId="{897D37D5-2F87-42A5-84C0-862148C983C1}" dt="2023-03-06T13:25:38.745" v="1299" actId="26606"/>
          <ac:spMkLst>
            <pc:docMk/>
            <pc:sldMk cId="2182577105" sldId="320"/>
            <ac:spMk id="109" creationId="{B53044DC-4918-43DA-B49D-91673C6C9485}"/>
          </ac:spMkLst>
        </pc:spChg>
        <pc:spChg chg="add del">
          <ac:chgData name="Vitor kaviski" userId="a35ca18e10bcad5f" providerId="LiveId" clId="{897D37D5-2F87-42A5-84C0-862148C983C1}" dt="2023-03-06T13:25:22.636" v="1292" actId="26606"/>
          <ac:spMkLst>
            <pc:docMk/>
            <pc:sldMk cId="2182577105" sldId="320"/>
            <ac:spMk id="119" creationId="{54B9C16B-AC4A-44ED-9075-F76549B46E7C}"/>
          </ac:spMkLst>
        </pc:spChg>
        <pc:spChg chg="add del">
          <ac:chgData name="Vitor kaviski" userId="a35ca18e10bcad5f" providerId="LiveId" clId="{897D37D5-2F87-42A5-84C0-862148C983C1}" dt="2023-03-06T13:25:18.449" v="1286" actId="26606"/>
          <ac:spMkLst>
            <pc:docMk/>
            <pc:sldMk cId="2182577105" sldId="320"/>
            <ac:spMk id="122" creationId="{2EEF4763-EB4A-4A35-89EB-AD2763B48C3B}"/>
          </ac:spMkLst>
        </pc:spChg>
        <pc:spChg chg="add del">
          <ac:chgData name="Vitor kaviski" userId="a35ca18e10bcad5f" providerId="LiveId" clId="{897D37D5-2F87-42A5-84C0-862148C983C1}" dt="2023-03-06T13:25:22.636" v="1292" actId="26606"/>
          <ac:spMkLst>
            <pc:docMk/>
            <pc:sldMk cId="2182577105" sldId="320"/>
            <ac:spMk id="123" creationId="{B53044DC-4918-43DA-B49D-91673C6C9485}"/>
          </ac:spMkLst>
        </pc:spChg>
        <pc:spChg chg="add del">
          <ac:chgData name="Vitor kaviski" userId="a35ca18e10bcad5f" providerId="LiveId" clId="{897D37D5-2F87-42A5-84C0-862148C983C1}" dt="2023-03-06T13:37:43.882" v="1335" actId="26606"/>
          <ac:spMkLst>
            <pc:docMk/>
            <pc:sldMk cId="2182577105" sldId="320"/>
            <ac:spMk id="125" creationId="{B53044DC-4918-43DA-B49D-91673C6C9485}"/>
          </ac:spMkLst>
        </pc:spChg>
        <pc:spChg chg="add del">
          <ac:chgData name="Vitor kaviski" userId="a35ca18e10bcad5f" providerId="LiveId" clId="{897D37D5-2F87-42A5-84C0-862148C983C1}" dt="2023-03-06T13:37:44.406" v="1337" actId="26606"/>
          <ac:spMkLst>
            <pc:docMk/>
            <pc:sldMk cId="2182577105" sldId="320"/>
            <ac:spMk id="136" creationId="{54B9C16B-AC4A-44ED-9075-F76549B46E7C}"/>
          </ac:spMkLst>
        </pc:spChg>
        <pc:spChg chg="add del">
          <ac:chgData name="Vitor kaviski" userId="a35ca18e10bcad5f" providerId="LiveId" clId="{897D37D5-2F87-42A5-84C0-862148C983C1}" dt="2023-03-06T13:37:44.406" v="1337" actId="26606"/>
          <ac:spMkLst>
            <pc:docMk/>
            <pc:sldMk cId="2182577105" sldId="320"/>
            <ac:spMk id="146" creationId="{B53044DC-4918-43DA-B49D-91673C6C9485}"/>
          </ac:spMkLst>
        </pc:spChg>
        <pc:spChg chg="add del">
          <ac:chgData name="Vitor kaviski" userId="a35ca18e10bcad5f" providerId="LiveId" clId="{897D37D5-2F87-42A5-84C0-862148C983C1}" dt="2023-03-06T13:25:19.760" v="1288" actId="26606"/>
          <ac:spMkLst>
            <pc:docMk/>
            <pc:sldMk cId="2182577105" sldId="320"/>
            <ac:spMk id="152" creationId="{54B9C16B-AC4A-44ED-9075-F76549B46E7C}"/>
          </ac:spMkLst>
        </pc:spChg>
        <pc:spChg chg="add del">
          <ac:chgData name="Vitor kaviski" userId="a35ca18e10bcad5f" providerId="LiveId" clId="{897D37D5-2F87-42A5-84C0-862148C983C1}" dt="2023-03-06T13:25:19.760" v="1288" actId="26606"/>
          <ac:spMkLst>
            <pc:docMk/>
            <pc:sldMk cId="2182577105" sldId="320"/>
            <ac:spMk id="155" creationId="{B53044DC-4918-43DA-B49D-91673C6C9485}"/>
          </ac:spMkLst>
        </pc:spChg>
        <pc:spChg chg="add del">
          <ac:chgData name="Vitor kaviski" userId="a35ca18e10bcad5f" providerId="LiveId" clId="{897D37D5-2F87-42A5-84C0-862148C983C1}" dt="2023-03-06T13:37:44.830" v="1339" actId="26606"/>
          <ac:spMkLst>
            <pc:docMk/>
            <pc:sldMk cId="2182577105" sldId="320"/>
            <ac:spMk id="163" creationId="{54B9C16B-AC4A-44ED-9075-F76549B46E7C}"/>
          </ac:spMkLst>
        </pc:spChg>
        <pc:spChg chg="add del">
          <ac:chgData name="Vitor kaviski" userId="a35ca18e10bcad5f" providerId="LiveId" clId="{897D37D5-2F87-42A5-84C0-862148C983C1}" dt="2023-03-06T13:37:44.830" v="1339" actId="26606"/>
          <ac:spMkLst>
            <pc:docMk/>
            <pc:sldMk cId="2182577105" sldId="320"/>
            <ac:spMk id="173" creationId="{B53044DC-4918-43DA-B49D-91673C6C9485}"/>
          </ac:spMkLst>
        </pc:spChg>
        <pc:spChg chg="add del">
          <ac:chgData name="Vitor kaviski" userId="a35ca18e10bcad5f" providerId="LiveId" clId="{897D37D5-2F87-42A5-84C0-862148C983C1}" dt="2023-03-06T13:38:03.464" v="1358" actId="26606"/>
          <ac:spMkLst>
            <pc:docMk/>
            <pc:sldMk cId="2182577105" sldId="320"/>
            <ac:spMk id="184" creationId="{54B9C16B-AC4A-44ED-9075-F76549B46E7C}"/>
          </ac:spMkLst>
        </pc:spChg>
        <pc:spChg chg="add del">
          <ac:chgData name="Vitor kaviski" userId="a35ca18e10bcad5f" providerId="LiveId" clId="{897D37D5-2F87-42A5-84C0-862148C983C1}" dt="2023-03-06T13:25:37.955" v="1298" actId="26606"/>
          <ac:spMkLst>
            <pc:docMk/>
            <pc:sldMk cId="2182577105" sldId="320"/>
            <ac:spMk id="187" creationId="{54B9C16B-AC4A-44ED-9075-F76549B46E7C}"/>
          </ac:spMkLst>
        </pc:spChg>
        <pc:spChg chg="add del">
          <ac:chgData name="Vitor kaviski" userId="a35ca18e10bcad5f" providerId="LiveId" clId="{897D37D5-2F87-42A5-84C0-862148C983C1}" dt="2023-03-06T13:25:37.955" v="1298" actId="26606"/>
          <ac:spMkLst>
            <pc:docMk/>
            <pc:sldMk cId="2182577105" sldId="320"/>
            <ac:spMk id="190" creationId="{B53044DC-4918-43DA-B49D-91673C6C9485}"/>
          </ac:spMkLst>
        </pc:spChg>
        <pc:spChg chg="add del">
          <ac:chgData name="Vitor kaviski" userId="a35ca18e10bcad5f" providerId="LiveId" clId="{897D37D5-2F87-42A5-84C0-862148C983C1}" dt="2023-03-06T13:38:03.464" v="1358" actId="26606"/>
          <ac:spMkLst>
            <pc:docMk/>
            <pc:sldMk cId="2182577105" sldId="320"/>
            <ac:spMk id="201" creationId="{B53044DC-4918-43DA-B49D-91673C6C9485}"/>
          </ac:spMkLst>
        </pc:spChg>
        <pc:spChg chg="add del">
          <ac:chgData name="Vitor kaviski" userId="a35ca18e10bcad5f" providerId="LiveId" clId="{897D37D5-2F87-42A5-84C0-862148C983C1}" dt="2023-03-06T13:38:02.477" v="1355" actId="26606"/>
          <ac:spMkLst>
            <pc:docMk/>
            <pc:sldMk cId="2182577105" sldId="320"/>
            <ac:spMk id="215" creationId="{54B9C16B-AC4A-44ED-9075-F76549B46E7C}"/>
          </ac:spMkLst>
        </pc:spChg>
        <pc:spChg chg="add del">
          <ac:chgData name="Vitor kaviski" userId="a35ca18e10bcad5f" providerId="LiveId" clId="{897D37D5-2F87-42A5-84C0-862148C983C1}" dt="2023-03-06T13:38:02.477" v="1355" actId="26606"/>
          <ac:spMkLst>
            <pc:docMk/>
            <pc:sldMk cId="2182577105" sldId="320"/>
            <ac:spMk id="248" creationId="{B53044DC-4918-43DA-B49D-91673C6C9485}"/>
          </ac:spMkLst>
        </pc:spChg>
        <pc:spChg chg="add del">
          <ac:chgData name="Vitor kaviski" userId="a35ca18e10bcad5f" providerId="LiveId" clId="{897D37D5-2F87-42A5-84C0-862148C983C1}" dt="2023-03-06T13:38:03.366" v="1357" actId="26606"/>
          <ac:spMkLst>
            <pc:docMk/>
            <pc:sldMk cId="2182577105" sldId="320"/>
            <ac:spMk id="281" creationId="{C6270675-9512-4978-8583-36659256EE23}"/>
          </ac:spMkLst>
        </pc:spChg>
        <pc:spChg chg="add">
          <ac:chgData name="Vitor kaviski" userId="a35ca18e10bcad5f" providerId="LiveId" clId="{897D37D5-2F87-42A5-84C0-862148C983C1}" dt="2023-03-06T13:38:03.464" v="1358" actId="26606"/>
          <ac:spMkLst>
            <pc:docMk/>
            <pc:sldMk cId="2182577105" sldId="320"/>
            <ac:spMk id="283" creationId="{54B9C16B-AC4A-44ED-9075-F76549B46E7C}"/>
          </ac:spMkLst>
        </pc:spChg>
        <pc:spChg chg="add">
          <ac:chgData name="Vitor kaviski" userId="a35ca18e10bcad5f" providerId="LiveId" clId="{897D37D5-2F87-42A5-84C0-862148C983C1}" dt="2023-03-06T13:38:03.464" v="1358" actId="26606"/>
          <ac:spMkLst>
            <pc:docMk/>
            <pc:sldMk cId="2182577105" sldId="320"/>
            <ac:spMk id="286" creationId="{B53044DC-4918-43DA-B49D-91673C6C9485}"/>
          </ac:spMkLst>
        </pc:spChg>
        <pc:grpChg chg="add del">
          <ac:chgData name="Vitor kaviski" userId="a35ca18e10bcad5f" providerId="LiveId" clId="{897D37D5-2F87-42A5-84C0-862148C983C1}" dt="2023-03-06T13:24:56.531" v="1269" actId="26606"/>
          <ac:grpSpMkLst>
            <pc:docMk/>
            <pc:sldMk cId="2182577105" sldId="320"/>
            <ac:grpSpMk id="10" creationId="{807353E4-FA19-40CB-8AF8-3A8E6704BE09}"/>
          </ac:grpSpMkLst>
        </pc:grpChg>
        <pc:grpChg chg="add del">
          <ac:chgData name="Vitor kaviski" userId="a35ca18e10bcad5f" providerId="LiveId" clId="{897D37D5-2F87-42A5-84C0-862148C983C1}" dt="2023-03-06T13:25:01.034" v="1277" actId="26606"/>
          <ac:grpSpMkLst>
            <pc:docMk/>
            <pc:sldMk cId="2182577105" sldId="320"/>
            <ac:grpSpMk id="13" creationId="{81F2BFD0-D896-4BA3-BA8F-0C866BD0246E}"/>
          </ac:grpSpMkLst>
        </pc:grpChg>
        <pc:grpChg chg="add del">
          <ac:chgData name="Vitor kaviski" userId="a35ca18e10bcad5f" providerId="LiveId" clId="{897D37D5-2F87-42A5-84C0-862148C983C1}" dt="2023-03-06T13:24:56.531" v="1269" actId="26606"/>
          <ac:grpSpMkLst>
            <pc:docMk/>
            <pc:sldMk cId="2182577105" sldId="320"/>
            <ac:grpSpMk id="18" creationId="{0328E69E-CE3D-4110-8BF7-AD3C0C10CB1C}"/>
          </ac:grpSpMkLst>
        </pc:grpChg>
        <pc:grpChg chg="add del">
          <ac:chgData name="Vitor kaviski" userId="a35ca18e10bcad5f" providerId="LiveId" clId="{897D37D5-2F87-42A5-84C0-862148C983C1}" dt="2023-03-06T13:24:56.531" v="1269" actId="26606"/>
          <ac:grpSpMkLst>
            <pc:docMk/>
            <pc:sldMk cId="2182577105" sldId="320"/>
            <ac:grpSpMk id="24" creationId="{F64806C9-3599-45A7-BCFF-F762C54276F8}"/>
          </ac:grpSpMkLst>
        </pc:grpChg>
        <pc:grpChg chg="add del">
          <ac:chgData name="Vitor kaviski" userId="a35ca18e10bcad5f" providerId="LiveId" clId="{897D37D5-2F87-42A5-84C0-862148C983C1}" dt="2023-03-06T13:24:56.531" v="1269" actId="26606"/>
          <ac:grpSpMkLst>
            <pc:docMk/>
            <pc:sldMk cId="2182577105" sldId="320"/>
            <ac:grpSpMk id="30" creationId="{1287AC97-A8E8-4B45-A50A-3057A88B4088}"/>
          </ac:grpSpMkLst>
        </pc:grpChg>
        <pc:grpChg chg="add del">
          <ac:chgData name="Vitor kaviski" userId="a35ca18e10bcad5f" providerId="LiveId" clId="{897D37D5-2F87-42A5-84C0-862148C983C1}" dt="2023-03-06T13:25:00.493" v="1275" actId="26606"/>
          <ac:grpSpMkLst>
            <pc:docMk/>
            <pc:sldMk cId="2182577105" sldId="320"/>
            <ac:grpSpMk id="39" creationId="{B485B3F6-654D-4842-A2DE-677D12FED460}"/>
          </ac:grpSpMkLst>
        </pc:grpChg>
        <pc:grpChg chg="add del">
          <ac:chgData name="Vitor kaviski" userId="a35ca18e10bcad5f" providerId="LiveId" clId="{897D37D5-2F87-42A5-84C0-862148C983C1}" dt="2023-03-06T13:37:43.182" v="1333" actId="26606"/>
          <ac:grpSpMkLst>
            <pc:docMk/>
            <pc:sldMk cId="2182577105" sldId="320"/>
            <ac:grpSpMk id="41" creationId="{62A2FEB6-F419-4684-9ABC-9E32E012E8B7}"/>
          </ac:grpSpMkLst>
        </pc:grpChg>
        <pc:grpChg chg="add del">
          <ac:chgData name="Vitor kaviski" userId="a35ca18e10bcad5f" providerId="LiveId" clId="{897D37D5-2F87-42A5-84C0-862148C983C1}" dt="2023-03-06T13:25:00.493" v="1275" actId="26606"/>
          <ac:grpSpMkLst>
            <pc:docMk/>
            <pc:sldMk cId="2182577105" sldId="320"/>
            <ac:grpSpMk id="51" creationId="{4ADB9295-9645-4BF2-ADFD-75800B7FAD06}"/>
          </ac:grpSpMkLst>
        </pc:grpChg>
        <pc:grpChg chg="add del">
          <ac:chgData name="Vitor kaviski" userId="a35ca18e10bcad5f" providerId="LiveId" clId="{897D37D5-2F87-42A5-84C0-862148C983C1}" dt="2023-03-06T13:25:01.034" v="1277" actId="26606"/>
          <ac:grpSpMkLst>
            <pc:docMk/>
            <pc:sldMk cId="2182577105" sldId="320"/>
            <ac:grpSpMk id="75" creationId="{3FDD94EF-2C73-4E4C-8332-A75D8AC6BE3E}"/>
          </ac:grpSpMkLst>
        </pc:grpChg>
        <pc:grpChg chg="add del">
          <ac:chgData name="Vitor kaviski" userId="a35ca18e10bcad5f" providerId="LiveId" clId="{897D37D5-2F87-42A5-84C0-862148C983C1}" dt="2023-03-06T13:25:04.337" v="1279" actId="26606"/>
          <ac:grpSpMkLst>
            <pc:docMk/>
            <pc:sldMk cId="2182577105" sldId="320"/>
            <ac:grpSpMk id="82" creationId="{4ADB9295-9645-4BF2-ADFD-75800B7FAD06}"/>
          </ac:grpSpMkLst>
        </pc:grpChg>
        <pc:grpChg chg="add del">
          <ac:chgData name="Vitor kaviski" userId="a35ca18e10bcad5f" providerId="LiveId" clId="{897D37D5-2F87-42A5-84C0-862148C983C1}" dt="2023-03-06T13:37:43.182" v="1333" actId="26606"/>
          <ac:grpSpMkLst>
            <pc:docMk/>
            <pc:sldMk cId="2182577105" sldId="320"/>
            <ac:grpSpMk id="87" creationId="{1DCE6B36-1420-43AB-86CF-4E653A517B9C}"/>
          </ac:grpSpMkLst>
        </pc:grpChg>
        <pc:grpChg chg="add del">
          <ac:chgData name="Vitor kaviski" userId="a35ca18e10bcad5f" providerId="LiveId" clId="{897D37D5-2F87-42A5-84C0-862148C983C1}" dt="2023-03-06T13:25:38.745" v="1299" actId="26606"/>
          <ac:grpSpMkLst>
            <pc:docMk/>
            <pc:sldMk cId="2182577105" sldId="320"/>
            <ac:grpSpMk id="100" creationId="{62A2FEB6-F419-4684-9ABC-9E32E012E8B7}"/>
          </ac:grpSpMkLst>
        </pc:grpChg>
        <pc:grpChg chg="add del">
          <ac:chgData name="Vitor kaviski" userId="a35ca18e10bcad5f" providerId="LiveId" clId="{897D37D5-2F87-42A5-84C0-862148C983C1}" dt="2023-03-06T13:37:43.882" v="1335" actId="26606"/>
          <ac:grpSpMkLst>
            <pc:docMk/>
            <pc:sldMk cId="2182577105" sldId="320"/>
            <ac:grpSpMk id="106" creationId="{62A2FEB6-F419-4684-9ABC-9E32E012E8B7}"/>
          </ac:grpSpMkLst>
        </pc:grpChg>
        <pc:grpChg chg="add del">
          <ac:chgData name="Vitor kaviski" userId="a35ca18e10bcad5f" providerId="LiveId" clId="{897D37D5-2F87-42A5-84C0-862148C983C1}" dt="2023-03-06T13:25:38.745" v="1299" actId="26606"/>
          <ac:grpSpMkLst>
            <pc:docMk/>
            <pc:sldMk cId="2182577105" sldId="320"/>
            <ac:grpSpMk id="110" creationId="{1DCE6B36-1420-43AB-86CF-4E653A517B9C}"/>
          </ac:grpSpMkLst>
        </pc:grpChg>
        <pc:grpChg chg="add del">
          <ac:chgData name="Vitor kaviski" userId="a35ca18e10bcad5f" providerId="LiveId" clId="{897D37D5-2F87-42A5-84C0-862148C983C1}" dt="2023-03-06T13:25:22.636" v="1292" actId="26606"/>
          <ac:grpSpMkLst>
            <pc:docMk/>
            <pc:sldMk cId="2182577105" sldId="320"/>
            <ac:grpSpMk id="120" creationId="{62A2FEB6-F419-4684-9ABC-9E32E012E8B7}"/>
          </ac:grpSpMkLst>
        </pc:grpChg>
        <pc:grpChg chg="add del">
          <ac:chgData name="Vitor kaviski" userId="a35ca18e10bcad5f" providerId="LiveId" clId="{897D37D5-2F87-42A5-84C0-862148C983C1}" dt="2023-03-06T13:25:19.760" v="1288" actId="26606"/>
          <ac:grpSpMkLst>
            <pc:docMk/>
            <pc:sldMk cId="2182577105" sldId="320"/>
            <ac:grpSpMk id="124" creationId="{62A2FEB6-F419-4684-9ABC-9E32E012E8B7}"/>
          </ac:grpSpMkLst>
        </pc:grpChg>
        <pc:grpChg chg="add del">
          <ac:chgData name="Vitor kaviski" userId="a35ca18e10bcad5f" providerId="LiveId" clId="{897D37D5-2F87-42A5-84C0-862148C983C1}" dt="2023-03-06T13:37:43.882" v="1335" actId="26606"/>
          <ac:grpSpMkLst>
            <pc:docMk/>
            <pc:sldMk cId="2182577105" sldId="320"/>
            <ac:grpSpMk id="126" creationId="{1DCE6B36-1420-43AB-86CF-4E653A517B9C}"/>
          </ac:grpSpMkLst>
        </pc:grpChg>
        <pc:grpChg chg="add del">
          <ac:chgData name="Vitor kaviski" userId="a35ca18e10bcad5f" providerId="LiveId" clId="{897D37D5-2F87-42A5-84C0-862148C983C1}" dt="2023-03-06T13:37:44.406" v="1337" actId="26606"/>
          <ac:grpSpMkLst>
            <pc:docMk/>
            <pc:sldMk cId="2182577105" sldId="320"/>
            <ac:grpSpMk id="137" creationId="{62A2FEB6-F419-4684-9ABC-9E32E012E8B7}"/>
          </ac:grpSpMkLst>
        </pc:grpChg>
        <pc:grpChg chg="add del">
          <ac:chgData name="Vitor kaviski" userId="a35ca18e10bcad5f" providerId="LiveId" clId="{897D37D5-2F87-42A5-84C0-862148C983C1}" dt="2023-03-06T13:37:44.406" v="1337" actId="26606"/>
          <ac:grpSpMkLst>
            <pc:docMk/>
            <pc:sldMk cId="2182577105" sldId="320"/>
            <ac:grpSpMk id="147" creationId="{1DCE6B36-1420-43AB-86CF-4E653A517B9C}"/>
          </ac:grpSpMkLst>
        </pc:grpChg>
        <pc:grpChg chg="add del">
          <ac:chgData name="Vitor kaviski" userId="a35ca18e10bcad5f" providerId="LiveId" clId="{897D37D5-2F87-42A5-84C0-862148C983C1}" dt="2023-03-06T13:25:22.636" v="1292" actId="26606"/>
          <ac:grpSpMkLst>
            <pc:docMk/>
            <pc:sldMk cId="2182577105" sldId="320"/>
            <ac:grpSpMk id="154" creationId="{1DCE6B36-1420-43AB-86CF-4E653A517B9C}"/>
          </ac:grpSpMkLst>
        </pc:grpChg>
        <pc:grpChg chg="add del">
          <ac:chgData name="Vitor kaviski" userId="a35ca18e10bcad5f" providerId="LiveId" clId="{897D37D5-2F87-42A5-84C0-862148C983C1}" dt="2023-03-06T13:25:19.760" v="1288" actId="26606"/>
          <ac:grpSpMkLst>
            <pc:docMk/>
            <pc:sldMk cId="2182577105" sldId="320"/>
            <ac:grpSpMk id="157" creationId="{1DCE6B36-1420-43AB-86CF-4E653A517B9C}"/>
          </ac:grpSpMkLst>
        </pc:grpChg>
        <pc:grpChg chg="add del">
          <ac:chgData name="Vitor kaviski" userId="a35ca18e10bcad5f" providerId="LiveId" clId="{897D37D5-2F87-42A5-84C0-862148C983C1}" dt="2023-03-06T13:37:44.830" v="1339" actId="26606"/>
          <ac:grpSpMkLst>
            <pc:docMk/>
            <pc:sldMk cId="2182577105" sldId="320"/>
            <ac:grpSpMk id="164" creationId="{62A2FEB6-F419-4684-9ABC-9E32E012E8B7}"/>
          </ac:grpSpMkLst>
        </pc:grpChg>
        <pc:grpChg chg="add del">
          <ac:chgData name="Vitor kaviski" userId="a35ca18e10bcad5f" providerId="LiveId" clId="{897D37D5-2F87-42A5-84C0-862148C983C1}" dt="2023-03-06T13:37:44.830" v="1339" actId="26606"/>
          <ac:grpSpMkLst>
            <pc:docMk/>
            <pc:sldMk cId="2182577105" sldId="320"/>
            <ac:grpSpMk id="174" creationId="{1DCE6B36-1420-43AB-86CF-4E653A517B9C}"/>
          </ac:grpSpMkLst>
        </pc:grpChg>
        <pc:grpChg chg="add del">
          <ac:chgData name="Vitor kaviski" userId="a35ca18e10bcad5f" providerId="LiveId" clId="{897D37D5-2F87-42A5-84C0-862148C983C1}" dt="2023-03-06T13:38:03.464" v="1358" actId="26606"/>
          <ac:grpSpMkLst>
            <pc:docMk/>
            <pc:sldMk cId="2182577105" sldId="320"/>
            <ac:grpSpMk id="185" creationId="{62A2FEB6-F419-4684-9ABC-9E32E012E8B7}"/>
          </ac:grpSpMkLst>
        </pc:grpChg>
        <pc:grpChg chg="add del">
          <ac:chgData name="Vitor kaviski" userId="a35ca18e10bcad5f" providerId="LiveId" clId="{897D37D5-2F87-42A5-84C0-862148C983C1}" dt="2023-03-06T13:25:37.955" v="1298" actId="26606"/>
          <ac:grpSpMkLst>
            <pc:docMk/>
            <pc:sldMk cId="2182577105" sldId="320"/>
            <ac:grpSpMk id="188" creationId="{62A2FEB6-F419-4684-9ABC-9E32E012E8B7}"/>
          </ac:grpSpMkLst>
        </pc:grpChg>
        <pc:grpChg chg="add del">
          <ac:chgData name="Vitor kaviski" userId="a35ca18e10bcad5f" providerId="LiveId" clId="{897D37D5-2F87-42A5-84C0-862148C983C1}" dt="2023-03-06T13:25:37.955" v="1298" actId="26606"/>
          <ac:grpSpMkLst>
            <pc:docMk/>
            <pc:sldMk cId="2182577105" sldId="320"/>
            <ac:grpSpMk id="191" creationId="{1DCE6B36-1420-43AB-86CF-4E653A517B9C}"/>
          </ac:grpSpMkLst>
        </pc:grpChg>
        <pc:grpChg chg="add del">
          <ac:chgData name="Vitor kaviski" userId="a35ca18e10bcad5f" providerId="LiveId" clId="{897D37D5-2F87-42A5-84C0-862148C983C1}" dt="2023-03-06T13:38:03.464" v="1358" actId="26606"/>
          <ac:grpSpMkLst>
            <pc:docMk/>
            <pc:sldMk cId="2182577105" sldId="320"/>
            <ac:grpSpMk id="202" creationId="{1DCE6B36-1420-43AB-86CF-4E653A517B9C}"/>
          </ac:grpSpMkLst>
        </pc:grpChg>
        <pc:grpChg chg="add del">
          <ac:chgData name="Vitor kaviski" userId="a35ca18e10bcad5f" providerId="LiveId" clId="{897D37D5-2F87-42A5-84C0-862148C983C1}" dt="2023-03-06T13:38:02.477" v="1355" actId="26606"/>
          <ac:grpSpMkLst>
            <pc:docMk/>
            <pc:sldMk cId="2182577105" sldId="320"/>
            <ac:grpSpMk id="217" creationId="{62A2FEB6-F419-4684-9ABC-9E32E012E8B7}"/>
          </ac:grpSpMkLst>
        </pc:grpChg>
        <pc:grpChg chg="add del">
          <ac:chgData name="Vitor kaviski" userId="a35ca18e10bcad5f" providerId="LiveId" clId="{897D37D5-2F87-42A5-84C0-862148C983C1}" dt="2023-03-06T13:38:02.477" v="1355" actId="26606"/>
          <ac:grpSpMkLst>
            <pc:docMk/>
            <pc:sldMk cId="2182577105" sldId="320"/>
            <ac:grpSpMk id="250" creationId="{1DCE6B36-1420-43AB-86CF-4E653A517B9C}"/>
          </ac:grpSpMkLst>
        </pc:grpChg>
        <pc:grpChg chg="add">
          <ac:chgData name="Vitor kaviski" userId="a35ca18e10bcad5f" providerId="LiveId" clId="{897D37D5-2F87-42A5-84C0-862148C983C1}" dt="2023-03-06T13:38:03.464" v="1358" actId="26606"/>
          <ac:grpSpMkLst>
            <pc:docMk/>
            <pc:sldMk cId="2182577105" sldId="320"/>
            <ac:grpSpMk id="284" creationId="{62A2FEB6-F419-4684-9ABC-9E32E012E8B7}"/>
          </ac:grpSpMkLst>
        </pc:grpChg>
        <pc:grpChg chg="add">
          <ac:chgData name="Vitor kaviski" userId="a35ca18e10bcad5f" providerId="LiveId" clId="{897D37D5-2F87-42A5-84C0-862148C983C1}" dt="2023-03-06T13:38:03.464" v="1358" actId="26606"/>
          <ac:grpSpMkLst>
            <pc:docMk/>
            <pc:sldMk cId="2182577105" sldId="320"/>
            <ac:grpSpMk id="287" creationId="{1DCE6B36-1420-43AB-86CF-4E653A517B9C}"/>
          </ac:grpSpMkLst>
        </pc:grpChg>
        <pc:graphicFrameChg chg="add del">
          <ac:chgData name="Vitor kaviski" userId="a35ca18e10bcad5f" providerId="LiveId" clId="{897D37D5-2F87-42A5-84C0-862148C983C1}" dt="2023-03-06T13:24:48.535" v="1261" actId="26606"/>
          <ac:graphicFrameMkLst>
            <pc:docMk/>
            <pc:sldMk cId="2182577105" sldId="320"/>
            <ac:graphicFrameMk id="5" creationId="{E2E8AF66-2B21-296A-E2A1-95DC03EFA176}"/>
          </ac:graphicFrameMkLst>
        </pc:graphicFrameChg>
        <pc:graphicFrameChg chg="add del">
          <ac:chgData name="Vitor kaviski" userId="a35ca18e10bcad5f" providerId="LiveId" clId="{897D37D5-2F87-42A5-84C0-862148C983C1}" dt="2023-03-06T13:24:49.735" v="1263" actId="26606"/>
          <ac:graphicFrameMkLst>
            <pc:docMk/>
            <pc:sldMk cId="2182577105" sldId="320"/>
            <ac:graphicFrameMk id="7" creationId="{0A5C6F0E-AE9F-FBEB-003C-47EB122BFFB7}"/>
          </ac:graphicFrameMkLst>
        </pc:graphicFrameChg>
        <pc:graphicFrameChg chg="add del">
          <ac:chgData name="Vitor kaviski" userId="a35ca18e10bcad5f" providerId="LiveId" clId="{897D37D5-2F87-42A5-84C0-862148C983C1}" dt="2023-03-06T13:24:51.449" v="1265" actId="26606"/>
          <ac:graphicFrameMkLst>
            <pc:docMk/>
            <pc:sldMk cId="2182577105" sldId="320"/>
            <ac:graphicFrameMk id="9" creationId="{C8E8A739-EF89-B342-56F9-9181197FE91E}"/>
          </ac:graphicFrameMkLst>
        </pc:graphicFrameChg>
        <pc:graphicFrameChg chg="add del">
          <ac:chgData name="Vitor kaviski" userId="a35ca18e10bcad5f" providerId="LiveId" clId="{897D37D5-2F87-42A5-84C0-862148C983C1}" dt="2023-03-06T13:24:55.743" v="1267" actId="26606"/>
          <ac:graphicFrameMkLst>
            <pc:docMk/>
            <pc:sldMk cId="2182577105" sldId="320"/>
            <ac:graphicFrameMk id="11" creationId="{6EF75B21-E8B5-7A11-6087-31CDDEFA074A}"/>
          </ac:graphicFrameMkLst>
        </pc:graphicFrameChg>
        <pc:graphicFrameChg chg="add del">
          <ac:chgData name="Vitor kaviski" userId="a35ca18e10bcad5f" providerId="LiveId" clId="{897D37D5-2F87-42A5-84C0-862148C983C1}" dt="2023-03-06T13:25:01.034" v="1277" actId="26606"/>
          <ac:graphicFrameMkLst>
            <pc:docMk/>
            <pc:sldMk cId="2182577105" sldId="320"/>
            <ac:graphicFrameMk id="79" creationId="{721ADC8C-2F19-F4D0-0CBA-0DAE6FD8E739}"/>
          </ac:graphicFrameMkLst>
        </pc:graphicFrameChg>
        <pc:graphicFrameChg chg="add del">
          <ac:chgData name="Vitor kaviski" userId="a35ca18e10bcad5f" providerId="LiveId" clId="{897D37D5-2F87-42A5-84C0-862148C983C1}" dt="2023-03-06T13:25:04.939" v="1281" actId="26606"/>
          <ac:graphicFrameMkLst>
            <pc:docMk/>
            <pc:sldMk cId="2182577105" sldId="320"/>
            <ac:graphicFrameMk id="94" creationId="{7EA5E299-09F0-E8F9-351F-3E3760CF8D61}"/>
          </ac:graphicFrameMkLst>
        </pc:graphicFrameChg>
        <pc:graphicFrameChg chg="add del">
          <ac:chgData name="Vitor kaviski" userId="a35ca18e10bcad5f" providerId="LiveId" clId="{897D37D5-2F87-42A5-84C0-862148C983C1}" dt="2023-03-06T13:25:07.558" v="1283" actId="26606"/>
          <ac:graphicFrameMkLst>
            <pc:docMk/>
            <pc:sldMk cId="2182577105" sldId="320"/>
            <ac:graphicFrameMk id="97" creationId="{17992B5B-4226-F7E1-269C-AC899B6F1057}"/>
          </ac:graphicFrameMkLst>
        </pc:graphicFrameChg>
        <pc:graphicFrameChg chg="add del">
          <ac:chgData name="Vitor kaviski" userId="a35ca18e10bcad5f" providerId="LiveId" clId="{897D37D5-2F87-42A5-84C0-862148C983C1}" dt="2023-03-06T13:37:43.182" v="1333" actId="26606"/>
          <ac:graphicFrameMkLst>
            <pc:docMk/>
            <pc:sldMk cId="2182577105" sldId="320"/>
            <ac:graphicFrameMk id="103" creationId="{E879D24B-885F-C722-C6AE-D6B0AE44DFB8}"/>
          </ac:graphicFrameMkLst>
        </pc:graphicFrameChg>
        <pc:graphicFrameChg chg="add del mod modGraphic">
          <ac:chgData name="Vitor kaviski" userId="a35ca18e10bcad5f" providerId="LiveId" clId="{897D37D5-2F87-42A5-84C0-862148C983C1}" dt="2023-03-06T13:25:38.745" v="1299" actId="26606"/>
          <ac:graphicFrameMkLst>
            <pc:docMk/>
            <pc:sldMk cId="2182577105" sldId="320"/>
            <ac:graphicFrameMk id="117" creationId="{BEB7B218-7AF7-A5B2-BA9C-F974B525B3D5}"/>
          </ac:graphicFrameMkLst>
        </pc:graphicFrameChg>
        <pc:graphicFrameChg chg="add del">
          <ac:chgData name="Vitor kaviski" userId="a35ca18e10bcad5f" providerId="LiveId" clId="{897D37D5-2F87-42A5-84C0-862148C983C1}" dt="2023-03-06T13:37:43.882" v="1335" actId="26606"/>
          <ac:graphicFrameMkLst>
            <pc:docMk/>
            <pc:sldMk cId="2182577105" sldId="320"/>
            <ac:graphicFrameMk id="134" creationId="{B807F4AF-B790-42A0-F6A1-3F27FCE80878}"/>
          </ac:graphicFrameMkLst>
        </pc:graphicFrameChg>
        <pc:graphicFrameChg chg="add del">
          <ac:chgData name="Vitor kaviski" userId="a35ca18e10bcad5f" providerId="LiveId" clId="{897D37D5-2F87-42A5-84C0-862148C983C1}" dt="2023-03-06T13:37:44.406" v="1337" actId="26606"/>
          <ac:graphicFrameMkLst>
            <pc:docMk/>
            <pc:sldMk cId="2182577105" sldId="320"/>
            <ac:graphicFrameMk id="161" creationId="{E879D24B-885F-C722-C6AE-D6B0AE44DFB8}"/>
          </ac:graphicFrameMkLst>
        </pc:graphicFrameChg>
        <pc:graphicFrameChg chg="add del">
          <ac:chgData name="Vitor kaviski" userId="a35ca18e10bcad5f" providerId="LiveId" clId="{897D37D5-2F87-42A5-84C0-862148C983C1}" dt="2023-03-06T13:37:44.830" v="1339" actId="26606"/>
          <ac:graphicFrameMkLst>
            <pc:docMk/>
            <pc:sldMk cId="2182577105" sldId="320"/>
            <ac:graphicFrameMk id="182" creationId="{B807F4AF-B790-42A0-F6A1-3F27FCE80878}"/>
          </ac:graphicFrameMkLst>
        </pc:graphicFrameChg>
        <pc:graphicFrameChg chg="add mod modGraphic">
          <ac:chgData name="Vitor kaviski" userId="a35ca18e10bcad5f" providerId="LiveId" clId="{897D37D5-2F87-42A5-84C0-862148C983C1}" dt="2023-03-06T13:39:37.360" v="1392" actId="1076"/>
          <ac:graphicFrameMkLst>
            <pc:docMk/>
            <pc:sldMk cId="2182577105" sldId="320"/>
            <ac:graphicFrameMk id="210" creationId="{E879D24B-885F-C722-C6AE-D6B0AE44DFB8}"/>
          </ac:graphicFrameMkLst>
        </pc:graphicFrameChg>
        <pc:picChg chg="add del">
          <ac:chgData name="Vitor kaviski" userId="a35ca18e10bcad5f" providerId="LiveId" clId="{897D37D5-2F87-42A5-84C0-862148C983C1}" dt="2023-03-06T13:25:01.034" v="1277" actId="26606"/>
          <ac:picMkLst>
            <pc:docMk/>
            <pc:sldMk cId="2182577105" sldId="320"/>
            <ac:picMk id="66" creationId="{91A1E618-D29E-4367-8C34-500E34D05B1E}"/>
          </ac:picMkLst>
        </pc:picChg>
        <pc:picChg chg="add del">
          <ac:chgData name="Vitor kaviski" userId="a35ca18e10bcad5f" providerId="LiveId" clId="{897D37D5-2F87-42A5-84C0-862148C983C1}" dt="2023-03-06T13:25:38.745" v="1299" actId="26606"/>
          <ac:picMkLst>
            <pc:docMk/>
            <pc:sldMk cId="2182577105" sldId="320"/>
            <ac:picMk id="73" creationId="{9BE36DBF-0333-4D36-A5BF-81FDA2406FE9}"/>
          </ac:picMkLst>
        </pc:picChg>
        <pc:picChg chg="add del">
          <ac:chgData name="Vitor kaviski" userId="a35ca18e10bcad5f" providerId="LiveId" clId="{897D37D5-2F87-42A5-84C0-862148C983C1}" dt="2023-03-06T13:37:43.182" v="1333" actId="26606"/>
          <ac:picMkLst>
            <pc:docMk/>
            <pc:sldMk cId="2182577105" sldId="320"/>
            <ac:picMk id="85" creationId="{3E94A106-9341-485C-9057-9D62B2BD083F}"/>
          </ac:picMkLst>
        </pc:picChg>
        <pc:picChg chg="add del">
          <ac:chgData name="Vitor kaviski" userId="a35ca18e10bcad5f" providerId="LiveId" clId="{897D37D5-2F87-42A5-84C0-862148C983C1}" dt="2023-03-06T13:37:43.182" v="1333" actId="26606"/>
          <ac:picMkLst>
            <pc:docMk/>
            <pc:sldMk cId="2182577105" sldId="320"/>
            <ac:picMk id="102" creationId="{9BE36DBF-0333-4D36-A5BF-81FDA2406FE9}"/>
          </ac:picMkLst>
        </pc:picChg>
        <pc:picChg chg="add del">
          <ac:chgData name="Vitor kaviski" userId="a35ca18e10bcad5f" providerId="LiveId" clId="{897D37D5-2F87-42A5-84C0-862148C983C1}" dt="2023-03-06T13:25:38.745" v="1299" actId="26606"/>
          <ac:picMkLst>
            <pc:docMk/>
            <pc:sldMk cId="2182577105" sldId="320"/>
            <ac:picMk id="108" creationId="{3E94A106-9341-485C-9057-9D62B2BD083F}"/>
          </ac:picMkLst>
        </pc:picChg>
        <pc:picChg chg="add del">
          <ac:chgData name="Vitor kaviski" userId="a35ca18e10bcad5f" providerId="LiveId" clId="{897D37D5-2F87-42A5-84C0-862148C983C1}" dt="2023-03-06T13:37:43.882" v="1335" actId="26606"/>
          <ac:picMkLst>
            <pc:docMk/>
            <pc:sldMk cId="2182577105" sldId="320"/>
            <ac:picMk id="118" creationId="{3E94A106-9341-485C-9057-9D62B2BD083F}"/>
          </ac:picMkLst>
        </pc:picChg>
        <pc:picChg chg="add del">
          <ac:chgData name="Vitor kaviski" userId="a35ca18e10bcad5f" providerId="LiveId" clId="{897D37D5-2F87-42A5-84C0-862148C983C1}" dt="2023-03-06T13:25:22.636" v="1292" actId="26606"/>
          <ac:picMkLst>
            <pc:docMk/>
            <pc:sldMk cId="2182577105" sldId="320"/>
            <ac:picMk id="121" creationId="{3E94A106-9341-485C-9057-9D62B2BD083F}"/>
          </ac:picMkLst>
        </pc:picChg>
        <pc:picChg chg="add del">
          <ac:chgData name="Vitor kaviski" userId="a35ca18e10bcad5f" providerId="LiveId" clId="{897D37D5-2F87-42A5-84C0-862148C983C1}" dt="2023-03-06T13:37:43.882" v="1335" actId="26606"/>
          <ac:picMkLst>
            <pc:docMk/>
            <pc:sldMk cId="2182577105" sldId="320"/>
            <ac:picMk id="133" creationId="{9BE36DBF-0333-4D36-A5BF-81FDA2406FE9}"/>
          </ac:picMkLst>
        </pc:picChg>
        <pc:picChg chg="add del">
          <ac:chgData name="Vitor kaviski" userId="a35ca18e10bcad5f" providerId="LiveId" clId="{897D37D5-2F87-42A5-84C0-862148C983C1}" dt="2023-03-06T13:37:44.406" v="1337" actId="26606"/>
          <ac:picMkLst>
            <pc:docMk/>
            <pc:sldMk cId="2182577105" sldId="320"/>
            <ac:picMk id="145" creationId="{3E94A106-9341-485C-9057-9D62B2BD083F}"/>
          </ac:picMkLst>
        </pc:picChg>
        <pc:picChg chg="add del">
          <ac:chgData name="Vitor kaviski" userId="a35ca18e10bcad5f" providerId="LiveId" clId="{897D37D5-2F87-42A5-84C0-862148C983C1}" dt="2023-03-06T13:25:19.760" v="1288" actId="26606"/>
          <ac:picMkLst>
            <pc:docMk/>
            <pc:sldMk cId="2182577105" sldId="320"/>
            <ac:picMk id="153" creationId="{3E94A106-9341-485C-9057-9D62B2BD083F}"/>
          </ac:picMkLst>
        </pc:picChg>
        <pc:picChg chg="add del">
          <ac:chgData name="Vitor kaviski" userId="a35ca18e10bcad5f" providerId="LiveId" clId="{897D37D5-2F87-42A5-84C0-862148C983C1}" dt="2023-03-06T13:25:22.636" v="1292" actId="26606"/>
          <ac:picMkLst>
            <pc:docMk/>
            <pc:sldMk cId="2182577105" sldId="320"/>
            <ac:picMk id="156" creationId="{9BE36DBF-0333-4D36-A5BF-81FDA2406FE9}"/>
          </ac:picMkLst>
        </pc:picChg>
        <pc:picChg chg="add del">
          <ac:chgData name="Vitor kaviski" userId="a35ca18e10bcad5f" providerId="LiveId" clId="{897D37D5-2F87-42A5-84C0-862148C983C1}" dt="2023-03-06T13:37:44.406" v="1337" actId="26606"/>
          <ac:picMkLst>
            <pc:docMk/>
            <pc:sldMk cId="2182577105" sldId="320"/>
            <ac:picMk id="160" creationId="{9BE36DBF-0333-4D36-A5BF-81FDA2406FE9}"/>
          </ac:picMkLst>
        </pc:picChg>
        <pc:picChg chg="add del">
          <ac:chgData name="Vitor kaviski" userId="a35ca18e10bcad5f" providerId="LiveId" clId="{897D37D5-2F87-42A5-84C0-862148C983C1}" dt="2023-03-06T13:37:44.830" v="1339" actId="26606"/>
          <ac:picMkLst>
            <pc:docMk/>
            <pc:sldMk cId="2182577105" sldId="320"/>
            <ac:picMk id="172" creationId="{3E94A106-9341-485C-9057-9D62B2BD083F}"/>
          </ac:picMkLst>
        </pc:picChg>
        <pc:picChg chg="add del">
          <ac:chgData name="Vitor kaviski" userId="a35ca18e10bcad5f" providerId="LiveId" clId="{897D37D5-2F87-42A5-84C0-862148C983C1}" dt="2023-03-06T13:37:44.830" v="1339" actId="26606"/>
          <ac:picMkLst>
            <pc:docMk/>
            <pc:sldMk cId="2182577105" sldId="320"/>
            <ac:picMk id="181" creationId="{9BE36DBF-0333-4D36-A5BF-81FDA2406FE9}"/>
          </ac:picMkLst>
        </pc:picChg>
        <pc:picChg chg="add del">
          <ac:chgData name="Vitor kaviski" userId="a35ca18e10bcad5f" providerId="LiveId" clId="{897D37D5-2F87-42A5-84C0-862148C983C1}" dt="2023-03-06T13:25:19.760" v="1288" actId="26606"/>
          <ac:picMkLst>
            <pc:docMk/>
            <pc:sldMk cId="2182577105" sldId="320"/>
            <ac:picMk id="186" creationId="{9BE36DBF-0333-4D36-A5BF-81FDA2406FE9}"/>
          </ac:picMkLst>
        </pc:picChg>
        <pc:picChg chg="add del">
          <ac:chgData name="Vitor kaviski" userId="a35ca18e10bcad5f" providerId="LiveId" clId="{897D37D5-2F87-42A5-84C0-862148C983C1}" dt="2023-03-06T13:25:37.955" v="1298" actId="26606"/>
          <ac:picMkLst>
            <pc:docMk/>
            <pc:sldMk cId="2182577105" sldId="320"/>
            <ac:picMk id="189" creationId="{3E94A106-9341-485C-9057-9D62B2BD083F}"/>
          </ac:picMkLst>
        </pc:picChg>
        <pc:picChg chg="add del">
          <ac:chgData name="Vitor kaviski" userId="a35ca18e10bcad5f" providerId="LiveId" clId="{897D37D5-2F87-42A5-84C0-862148C983C1}" dt="2023-03-06T13:25:37.955" v="1298" actId="26606"/>
          <ac:picMkLst>
            <pc:docMk/>
            <pc:sldMk cId="2182577105" sldId="320"/>
            <ac:picMk id="192" creationId="{9BE36DBF-0333-4D36-A5BF-81FDA2406FE9}"/>
          </ac:picMkLst>
        </pc:picChg>
        <pc:picChg chg="add del">
          <ac:chgData name="Vitor kaviski" userId="a35ca18e10bcad5f" providerId="LiveId" clId="{897D37D5-2F87-42A5-84C0-862148C983C1}" dt="2023-03-06T13:38:03.464" v="1358" actId="26606"/>
          <ac:picMkLst>
            <pc:docMk/>
            <pc:sldMk cId="2182577105" sldId="320"/>
            <ac:picMk id="200" creationId="{3E94A106-9341-485C-9057-9D62B2BD083F}"/>
          </ac:picMkLst>
        </pc:picChg>
        <pc:picChg chg="add del">
          <ac:chgData name="Vitor kaviski" userId="a35ca18e10bcad5f" providerId="LiveId" clId="{897D37D5-2F87-42A5-84C0-862148C983C1}" dt="2023-03-06T13:38:03.464" v="1358" actId="26606"/>
          <ac:picMkLst>
            <pc:docMk/>
            <pc:sldMk cId="2182577105" sldId="320"/>
            <ac:picMk id="209" creationId="{9BE36DBF-0333-4D36-A5BF-81FDA2406FE9}"/>
          </ac:picMkLst>
        </pc:picChg>
        <pc:picChg chg="add del">
          <ac:chgData name="Vitor kaviski" userId="a35ca18e10bcad5f" providerId="LiveId" clId="{897D37D5-2F87-42A5-84C0-862148C983C1}" dt="2023-03-06T13:38:02.477" v="1355" actId="26606"/>
          <ac:picMkLst>
            <pc:docMk/>
            <pc:sldMk cId="2182577105" sldId="320"/>
            <ac:picMk id="246" creationId="{3E94A106-9341-485C-9057-9D62B2BD083F}"/>
          </ac:picMkLst>
        </pc:picChg>
        <pc:picChg chg="add del">
          <ac:chgData name="Vitor kaviski" userId="a35ca18e10bcad5f" providerId="LiveId" clId="{897D37D5-2F87-42A5-84C0-862148C983C1}" dt="2023-03-06T13:38:02.477" v="1355" actId="26606"/>
          <ac:picMkLst>
            <pc:docMk/>
            <pc:sldMk cId="2182577105" sldId="320"/>
            <ac:picMk id="279" creationId="{9BE36DBF-0333-4D36-A5BF-81FDA2406FE9}"/>
          </ac:picMkLst>
        </pc:picChg>
        <pc:picChg chg="add">
          <ac:chgData name="Vitor kaviski" userId="a35ca18e10bcad5f" providerId="LiveId" clId="{897D37D5-2F87-42A5-84C0-862148C983C1}" dt="2023-03-06T13:38:03.464" v="1358" actId="26606"/>
          <ac:picMkLst>
            <pc:docMk/>
            <pc:sldMk cId="2182577105" sldId="320"/>
            <ac:picMk id="285" creationId="{3E94A106-9341-485C-9057-9D62B2BD083F}"/>
          </ac:picMkLst>
        </pc:picChg>
        <pc:picChg chg="add">
          <ac:chgData name="Vitor kaviski" userId="a35ca18e10bcad5f" providerId="LiveId" clId="{897D37D5-2F87-42A5-84C0-862148C983C1}" dt="2023-03-06T13:38:03.464" v="1358" actId="26606"/>
          <ac:picMkLst>
            <pc:docMk/>
            <pc:sldMk cId="2182577105" sldId="320"/>
            <ac:picMk id="288" creationId="{9BE36DBF-0333-4D36-A5BF-81FDA2406FE9}"/>
          </ac:picMkLst>
        </pc:picChg>
        <pc:cxnChg chg="add del">
          <ac:chgData name="Vitor kaviski" userId="a35ca18e10bcad5f" providerId="LiveId" clId="{897D37D5-2F87-42A5-84C0-862148C983C1}" dt="2023-03-06T13:24:56.992" v="1271" actId="26606"/>
          <ac:cxnSpMkLst>
            <pc:docMk/>
            <pc:sldMk cId="2182577105" sldId="320"/>
            <ac:cxnSpMk id="12" creationId="{46640D31-0CFD-4B3F-AE95-530AA5174FEB}"/>
          </ac:cxnSpMkLst>
        </pc:cxnChg>
      </pc:sldChg>
      <pc:sldChg chg="modSp add del mod">
        <pc:chgData name="Vitor kaviski" userId="a35ca18e10bcad5f" providerId="LiveId" clId="{897D37D5-2F87-42A5-84C0-862148C983C1}" dt="2023-03-06T13:25:34.615" v="1297" actId="2890"/>
        <pc:sldMkLst>
          <pc:docMk/>
          <pc:sldMk cId="2128295844" sldId="321"/>
        </pc:sldMkLst>
        <pc:spChg chg="mod">
          <ac:chgData name="Vitor kaviski" userId="a35ca18e10bcad5f" providerId="LiveId" clId="{897D37D5-2F87-42A5-84C0-862148C983C1}" dt="2023-03-06T13:25:34.179" v="1296" actId="20577"/>
          <ac:spMkLst>
            <pc:docMk/>
            <pc:sldMk cId="2128295844" sldId="321"/>
            <ac:spMk id="2" creationId="{9258D78E-BC89-358A-A600-891ED7D5C8FB}"/>
          </ac:spMkLst>
        </pc:spChg>
      </pc:sldChg>
      <pc:sldChg chg="addSp delSp modSp add mod setBg setClrOvrMap delDesignElem">
        <pc:chgData name="Vitor kaviski" userId="a35ca18e10bcad5f" providerId="LiveId" clId="{897D37D5-2F87-42A5-84C0-862148C983C1}" dt="2023-03-06T13:39:57.081" v="1400" actId="1076"/>
        <pc:sldMkLst>
          <pc:docMk/>
          <pc:sldMk cId="3428657815" sldId="321"/>
        </pc:sldMkLst>
        <pc:spChg chg="mod">
          <ac:chgData name="Vitor kaviski" userId="a35ca18e10bcad5f" providerId="LiveId" clId="{897D37D5-2F87-42A5-84C0-862148C983C1}" dt="2023-03-06T13:38:17.087" v="1366" actId="26606"/>
          <ac:spMkLst>
            <pc:docMk/>
            <pc:sldMk cId="3428657815" sldId="321"/>
            <ac:spMk id="2" creationId="{9258D78E-BC89-358A-A600-891ED7D5C8FB}"/>
          </ac:spMkLst>
        </pc:spChg>
        <pc:spChg chg="add del mod">
          <ac:chgData name="Vitor kaviski" userId="a35ca18e10bcad5f" providerId="LiveId" clId="{897D37D5-2F87-42A5-84C0-862148C983C1}" dt="2023-03-06T13:38:17.087" v="1366" actId="26606"/>
          <ac:spMkLst>
            <pc:docMk/>
            <pc:sldMk cId="3428657815" sldId="321"/>
            <ac:spMk id="3" creationId="{27017E66-8266-675A-AAF3-34FEED8676E4}"/>
          </ac:spMkLst>
        </pc:spChg>
        <pc:spChg chg="add del">
          <ac:chgData name="Vitor kaviski" userId="a35ca18e10bcad5f" providerId="LiveId" clId="{897D37D5-2F87-42A5-84C0-862148C983C1}" dt="2023-03-06T13:37:52.908" v="1342" actId="26606"/>
          <ac:spMkLst>
            <pc:docMk/>
            <pc:sldMk cId="3428657815" sldId="321"/>
            <ac:spMk id="8" creationId="{6BFC9644-673A-459F-B3C5-9310A4E50E3B}"/>
          </ac:spMkLst>
        </pc:spChg>
        <pc:spChg chg="add del">
          <ac:chgData name="Vitor kaviski" userId="a35ca18e10bcad5f" providerId="LiveId" clId="{897D37D5-2F87-42A5-84C0-862148C983C1}" dt="2023-03-06T13:38:14.992" v="1361" actId="26606"/>
          <ac:spMkLst>
            <pc:docMk/>
            <pc:sldMk cId="3428657815" sldId="321"/>
            <ac:spMk id="9" creationId="{54B9C16B-AC4A-44ED-9075-F76549B46E7C}"/>
          </ac:spMkLst>
        </pc:spChg>
        <pc:spChg chg="add del">
          <ac:chgData name="Vitor kaviski" userId="a35ca18e10bcad5f" providerId="LiveId" clId="{897D37D5-2F87-42A5-84C0-862148C983C1}" dt="2023-03-06T13:37:55.062" v="1348" actId="26606"/>
          <ac:spMkLst>
            <pc:docMk/>
            <pc:sldMk cId="3428657815" sldId="321"/>
            <ac:spMk id="38" creationId="{6D29BE04-4454-4832-B83F-10D001BFF94D}"/>
          </ac:spMkLst>
        </pc:spChg>
        <pc:spChg chg="add del">
          <ac:chgData name="Vitor kaviski" userId="a35ca18e10bcad5f" providerId="LiveId" clId="{897D37D5-2F87-42A5-84C0-862148C983C1}" dt="2023-03-06T13:37:52.908" v="1342" actId="26606"/>
          <ac:spMkLst>
            <pc:docMk/>
            <pc:sldMk cId="3428657815" sldId="321"/>
            <ac:spMk id="39" creationId="{7D1C411D-0818-4640-8657-2AF78250C802}"/>
          </ac:spMkLst>
        </pc:spChg>
        <pc:spChg chg="add del">
          <ac:chgData name="Vitor kaviski" userId="a35ca18e10bcad5f" providerId="LiveId" clId="{897D37D5-2F87-42A5-84C0-862148C983C1}" dt="2023-03-06T13:37:55.062" v="1348" actId="26606"/>
          <ac:spMkLst>
            <pc:docMk/>
            <pc:sldMk cId="3428657815" sldId="321"/>
            <ac:spMk id="40" creationId="{98714CE9-3C2C-48E1-8B8F-CFB7735C43D7}"/>
          </ac:spMkLst>
        </pc:spChg>
        <pc:spChg chg="add del">
          <ac:chgData name="Vitor kaviski" userId="a35ca18e10bcad5f" providerId="LiveId" clId="{897D37D5-2F87-42A5-84C0-862148C983C1}" dt="2023-03-06T13:38:14.992" v="1361" actId="26606"/>
          <ac:spMkLst>
            <pc:docMk/>
            <pc:sldMk cId="3428657815" sldId="321"/>
            <ac:spMk id="42" creationId="{B53044DC-4918-43DA-B49D-91673C6C9485}"/>
          </ac:spMkLst>
        </pc:spChg>
        <pc:spChg chg="add del">
          <ac:chgData name="Vitor kaviski" userId="a35ca18e10bcad5f" providerId="LiveId" clId="{897D37D5-2F87-42A5-84C0-862148C983C1}" dt="2023-03-06T13:37:53.967" v="1344" actId="26606"/>
          <ac:spMkLst>
            <pc:docMk/>
            <pc:sldMk cId="3428657815" sldId="321"/>
            <ac:spMk id="52" creationId="{E978A47D-4F17-40FE-AB70-7AF78A9575EB}"/>
          </ac:spMkLst>
        </pc:spChg>
        <pc:spChg chg="add del">
          <ac:chgData name="Vitor kaviski" userId="a35ca18e10bcad5f" providerId="LiveId" clId="{897D37D5-2F87-42A5-84C0-862148C983C1}" dt="2023-03-06T13:37:54.651" v="1346" actId="26606"/>
          <ac:spMkLst>
            <pc:docMk/>
            <pc:sldMk cId="3428657815" sldId="321"/>
            <ac:spMk id="56" creationId="{EAC88772-6DB3-49EC-9C8A-A0B46ACE37A3}"/>
          </ac:spMkLst>
        </pc:spChg>
        <pc:spChg chg="add del">
          <ac:chgData name="Vitor kaviski" userId="a35ca18e10bcad5f" providerId="LiveId" clId="{897D37D5-2F87-42A5-84C0-862148C983C1}" dt="2023-03-06T13:37:54.651" v="1346" actId="26606"/>
          <ac:spMkLst>
            <pc:docMk/>
            <pc:sldMk cId="3428657815" sldId="321"/>
            <ac:spMk id="57" creationId="{17A3DD84-FAA5-438A-8462-D1E01EA0D624}"/>
          </ac:spMkLst>
        </pc:spChg>
        <pc:spChg chg="add del">
          <ac:chgData name="Vitor kaviski" userId="a35ca18e10bcad5f" providerId="LiveId" clId="{897D37D5-2F87-42A5-84C0-862148C983C1}" dt="2023-03-06T13:37:55.062" v="1348" actId="26606"/>
          <ac:spMkLst>
            <pc:docMk/>
            <pc:sldMk cId="3428657815" sldId="321"/>
            <ac:spMk id="59" creationId="{CC892AB0-7D6D-4FC9-9105-0CB427161889}"/>
          </ac:spMkLst>
        </pc:spChg>
        <pc:spChg chg="add del">
          <ac:chgData name="Vitor kaviski" userId="a35ca18e10bcad5f" providerId="LiveId" clId="{897D37D5-2F87-42A5-84C0-862148C983C1}" dt="2023-03-06T13:37:55.429" v="1350" actId="26606"/>
          <ac:spMkLst>
            <pc:docMk/>
            <pc:sldMk cId="3428657815" sldId="321"/>
            <ac:spMk id="63" creationId="{1ECA9AF1-370A-4AF8-9B82-4D11601AA6F5}"/>
          </ac:spMkLst>
        </pc:spChg>
        <pc:spChg chg="add del">
          <ac:chgData name="Vitor kaviski" userId="a35ca18e10bcad5f" providerId="LiveId" clId="{897D37D5-2F87-42A5-84C0-862148C983C1}" dt="2023-03-06T13:37:55.429" v="1350" actId="26606"/>
          <ac:spMkLst>
            <pc:docMk/>
            <pc:sldMk cId="3428657815" sldId="321"/>
            <ac:spMk id="64" creationId="{BE9CFF9D-9107-400A-8C5A-09CA2BA7A8F9}"/>
          </ac:spMkLst>
        </pc:spChg>
        <pc:spChg chg="add del">
          <ac:chgData name="Vitor kaviski" userId="a35ca18e10bcad5f" providerId="LiveId" clId="{897D37D5-2F87-42A5-84C0-862148C983C1}" dt="2023-03-06T13:37:56.875" v="1352" actId="26606"/>
          <ac:spMkLst>
            <pc:docMk/>
            <pc:sldMk cId="3428657815" sldId="321"/>
            <ac:spMk id="72" creationId="{E9B448F0-DA06-4165-AB5F-4330A20E06D0}"/>
          </ac:spMkLst>
        </pc:spChg>
        <pc:spChg chg="add del">
          <ac:chgData name="Vitor kaviski" userId="a35ca18e10bcad5f" providerId="LiveId" clId="{897D37D5-2F87-42A5-84C0-862148C983C1}" dt="2023-03-06T13:38:15.747" v="1363" actId="26606"/>
          <ac:spMkLst>
            <pc:docMk/>
            <pc:sldMk cId="3428657815" sldId="321"/>
            <ac:spMk id="91" creationId="{54B9C16B-AC4A-44ED-9075-F76549B46E7C}"/>
          </ac:spMkLst>
        </pc:spChg>
        <pc:spChg chg="add del">
          <ac:chgData name="Vitor kaviski" userId="a35ca18e10bcad5f" providerId="LiveId" clId="{897D37D5-2F87-42A5-84C0-862148C983C1}" dt="2023-03-06T13:38:15.747" v="1363" actId="26606"/>
          <ac:spMkLst>
            <pc:docMk/>
            <pc:sldMk cId="3428657815" sldId="321"/>
            <ac:spMk id="99" creationId="{B53044DC-4918-43DA-B49D-91673C6C9485}"/>
          </ac:spMkLst>
        </pc:spChg>
        <pc:spChg chg="add del">
          <ac:chgData name="Vitor kaviski" userId="a35ca18e10bcad5f" providerId="LiveId" clId="{897D37D5-2F87-42A5-84C0-862148C983C1}" dt="2023-03-06T13:38:17.031" v="1365" actId="26606"/>
          <ac:spMkLst>
            <pc:docMk/>
            <pc:sldMk cId="3428657815" sldId="321"/>
            <ac:spMk id="114" creationId="{2EEF4763-EB4A-4A35-89EB-AD2763B48C3B}"/>
          </ac:spMkLst>
        </pc:spChg>
        <pc:spChg chg="add del">
          <ac:chgData name="Vitor kaviski" userId="a35ca18e10bcad5f" providerId="LiveId" clId="{897D37D5-2F87-42A5-84C0-862148C983C1}" dt="2023-03-06T13:38:19.470" v="1368"/>
          <ac:spMkLst>
            <pc:docMk/>
            <pc:sldMk cId="3428657815" sldId="321"/>
            <ac:spMk id="117" creationId="{54B9C16B-AC4A-44ED-9075-F76549B46E7C}"/>
          </ac:spMkLst>
        </pc:spChg>
        <pc:spChg chg="add del">
          <ac:chgData name="Vitor kaviski" userId="a35ca18e10bcad5f" providerId="LiveId" clId="{897D37D5-2F87-42A5-84C0-862148C983C1}" dt="2023-03-06T13:38:19.470" v="1368"/>
          <ac:spMkLst>
            <pc:docMk/>
            <pc:sldMk cId="3428657815" sldId="321"/>
            <ac:spMk id="125" creationId="{B53044DC-4918-43DA-B49D-91673C6C9485}"/>
          </ac:spMkLst>
        </pc:spChg>
        <pc:spChg chg="add del">
          <ac:chgData name="Vitor kaviski" userId="a35ca18e10bcad5f" providerId="LiveId" clId="{897D37D5-2F87-42A5-84C0-862148C983C1}" dt="2023-03-06T13:38:26.044" v="1370" actId="26606"/>
          <ac:spMkLst>
            <pc:docMk/>
            <pc:sldMk cId="3428657815" sldId="321"/>
            <ac:spMk id="143" creationId="{54B9C16B-AC4A-44ED-9075-F76549B46E7C}"/>
          </ac:spMkLst>
        </pc:spChg>
        <pc:spChg chg="add del">
          <ac:chgData name="Vitor kaviski" userId="a35ca18e10bcad5f" providerId="LiveId" clId="{897D37D5-2F87-42A5-84C0-862148C983C1}" dt="2023-03-06T13:38:26.044" v="1370" actId="26606"/>
          <ac:spMkLst>
            <pc:docMk/>
            <pc:sldMk cId="3428657815" sldId="321"/>
            <ac:spMk id="176" creationId="{B53044DC-4918-43DA-B49D-91673C6C9485}"/>
          </ac:spMkLst>
        </pc:spChg>
        <pc:spChg chg="add">
          <ac:chgData name="Vitor kaviski" userId="a35ca18e10bcad5f" providerId="LiveId" clId="{897D37D5-2F87-42A5-84C0-862148C983C1}" dt="2023-03-06T13:38:26.044" v="1370" actId="26606"/>
          <ac:spMkLst>
            <pc:docMk/>
            <pc:sldMk cId="3428657815" sldId="321"/>
            <ac:spMk id="212" creationId="{54B9C16B-AC4A-44ED-9075-F76549B46E7C}"/>
          </ac:spMkLst>
        </pc:spChg>
        <pc:spChg chg="add">
          <ac:chgData name="Vitor kaviski" userId="a35ca18e10bcad5f" providerId="LiveId" clId="{897D37D5-2F87-42A5-84C0-862148C983C1}" dt="2023-03-06T13:38:26.044" v="1370" actId="26606"/>
          <ac:spMkLst>
            <pc:docMk/>
            <pc:sldMk cId="3428657815" sldId="321"/>
            <ac:spMk id="245" creationId="{B53044DC-4918-43DA-B49D-91673C6C9485}"/>
          </ac:spMkLst>
        </pc:spChg>
        <pc:grpChg chg="add del">
          <ac:chgData name="Vitor kaviski" userId="a35ca18e10bcad5f" providerId="LiveId" clId="{897D37D5-2F87-42A5-84C0-862148C983C1}" dt="2023-03-06T13:37:52.908" v="1342" actId="26606"/>
          <ac:grpSpMkLst>
            <pc:docMk/>
            <pc:sldMk cId="3428657815" sldId="321"/>
            <ac:grpSpMk id="10" creationId="{4ADB9295-9645-4BF2-ADFD-75800B7FAD06}"/>
          </ac:grpSpMkLst>
        </pc:grpChg>
        <pc:grpChg chg="add del">
          <ac:chgData name="Vitor kaviski" userId="a35ca18e10bcad5f" providerId="LiveId" clId="{897D37D5-2F87-42A5-84C0-862148C983C1}" dt="2023-03-06T13:38:14.992" v="1361" actId="26606"/>
          <ac:grpSpMkLst>
            <pc:docMk/>
            <pc:sldMk cId="3428657815" sldId="321"/>
            <ac:grpSpMk id="11" creationId="{62A2FEB6-F419-4684-9ABC-9E32E012E8B7}"/>
          </ac:grpSpMkLst>
        </pc:grpChg>
        <pc:grpChg chg="add del">
          <ac:chgData name="Vitor kaviski" userId="a35ca18e10bcad5f" providerId="LiveId" clId="{897D37D5-2F87-42A5-84C0-862148C983C1}" dt="2023-03-06T13:37:55.062" v="1348" actId="26606"/>
          <ac:grpSpMkLst>
            <pc:docMk/>
            <pc:sldMk cId="3428657815" sldId="321"/>
            <ac:grpSpMk id="18" creationId="{0328E69E-CE3D-4110-8BF7-AD3C0C10CB1C}"/>
          </ac:grpSpMkLst>
        </pc:grpChg>
        <pc:grpChg chg="add del">
          <ac:chgData name="Vitor kaviski" userId="a35ca18e10bcad5f" providerId="LiveId" clId="{897D37D5-2F87-42A5-84C0-862148C983C1}" dt="2023-03-06T13:37:55.062" v="1348" actId="26606"/>
          <ac:grpSpMkLst>
            <pc:docMk/>
            <pc:sldMk cId="3428657815" sldId="321"/>
            <ac:grpSpMk id="24" creationId="{F64806C9-3599-45A7-BCFF-F762C54276F8}"/>
          </ac:grpSpMkLst>
        </pc:grpChg>
        <pc:grpChg chg="add del">
          <ac:chgData name="Vitor kaviski" userId="a35ca18e10bcad5f" providerId="LiveId" clId="{897D37D5-2F87-42A5-84C0-862148C983C1}" dt="2023-03-06T13:37:55.062" v="1348" actId="26606"/>
          <ac:grpSpMkLst>
            <pc:docMk/>
            <pc:sldMk cId="3428657815" sldId="321"/>
            <ac:grpSpMk id="30" creationId="{1287AC97-A8E8-4B45-A50A-3057A88B4088}"/>
          </ac:grpSpMkLst>
        </pc:grpChg>
        <pc:grpChg chg="add del">
          <ac:chgData name="Vitor kaviski" userId="a35ca18e10bcad5f" providerId="LiveId" clId="{897D37D5-2F87-42A5-84C0-862148C983C1}" dt="2023-03-06T13:37:53.967" v="1344" actId="26606"/>
          <ac:grpSpMkLst>
            <pc:docMk/>
            <pc:sldMk cId="3428657815" sldId="321"/>
            <ac:grpSpMk id="41" creationId="{F4E035BE-9FF4-43D3-BC25-CF582D7FF85E}"/>
          </ac:grpSpMkLst>
        </pc:grpChg>
        <pc:grpChg chg="add del">
          <ac:chgData name="Vitor kaviski" userId="a35ca18e10bcad5f" providerId="LiveId" clId="{897D37D5-2F87-42A5-84C0-862148C983C1}" dt="2023-03-06T13:38:14.992" v="1361" actId="26606"/>
          <ac:grpSpMkLst>
            <pc:docMk/>
            <pc:sldMk cId="3428657815" sldId="321"/>
            <ac:grpSpMk id="44" creationId="{1DCE6B36-1420-43AB-86CF-4E653A517B9C}"/>
          </ac:grpSpMkLst>
        </pc:grpChg>
        <pc:grpChg chg="add del">
          <ac:chgData name="Vitor kaviski" userId="a35ca18e10bcad5f" providerId="LiveId" clId="{897D37D5-2F87-42A5-84C0-862148C983C1}" dt="2023-03-06T13:37:53.967" v="1344" actId="26606"/>
          <ac:grpSpMkLst>
            <pc:docMk/>
            <pc:sldMk cId="3428657815" sldId="321"/>
            <ac:grpSpMk id="53" creationId="{85BE3A7E-6A3F-401E-A025-BBB8FDB8DD30}"/>
          </ac:grpSpMkLst>
        </pc:grpChg>
        <pc:grpChg chg="add del">
          <ac:chgData name="Vitor kaviski" userId="a35ca18e10bcad5f" providerId="LiveId" clId="{897D37D5-2F87-42A5-84C0-862148C983C1}" dt="2023-03-06T13:37:55.062" v="1348" actId="26606"/>
          <ac:grpSpMkLst>
            <pc:docMk/>
            <pc:sldMk cId="3428657815" sldId="321"/>
            <ac:grpSpMk id="60" creationId="{807353E4-FA19-40CB-8AF8-3A8E6704BE09}"/>
          </ac:grpSpMkLst>
        </pc:grpChg>
        <pc:grpChg chg="add del">
          <ac:chgData name="Vitor kaviski" userId="a35ca18e10bcad5f" providerId="LiveId" clId="{897D37D5-2F87-42A5-84C0-862148C983C1}" dt="2023-03-06T13:37:55.429" v="1350" actId="26606"/>
          <ac:grpSpMkLst>
            <pc:docMk/>
            <pc:sldMk cId="3428657815" sldId="321"/>
            <ac:grpSpMk id="65" creationId="{5C3F5AE7-B34F-4BEF-96D0-74CA215E8109}"/>
          </ac:grpSpMkLst>
        </pc:grpChg>
        <pc:grpChg chg="add del">
          <ac:chgData name="Vitor kaviski" userId="a35ca18e10bcad5f" providerId="LiveId" clId="{897D37D5-2F87-42A5-84C0-862148C983C1}" dt="2023-03-06T13:37:56.875" v="1352" actId="26606"/>
          <ac:grpSpMkLst>
            <pc:docMk/>
            <pc:sldMk cId="3428657815" sldId="321"/>
            <ac:grpSpMk id="74" creationId="{2576BCDF-119F-4EB5-83D7-ED823C93EBBD}"/>
          </ac:grpSpMkLst>
        </pc:grpChg>
        <pc:grpChg chg="add del">
          <ac:chgData name="Vitor kaviski" userId="a35ca18e10bcad5f" providerId="LiveId" clId="{897D37D5-2F87-42A5-84C0-862148C983C1}" dt="2023-03-06T13:37:56.875" v="1352" actId="26606"/>
          <ac:grpSpMkLst>
            <pc:docMk/>
            <pc:sldMk cId="3428657815" sldId="321"/>
            <ac:grpSpMk id="80" creationId="{8DB4BB99-C854-45F9-BED1-63D15E3A2411}"/>
          </ac:grpSpMkLst>
        </pc:grpChg>
        <pc:grpChg chg="add del">
          <ac:chgData name="Vitor kaviski" userId="a35ca18e10bcad5f" providerId="LiveId" clId="{897D37D5-2F87-42A5-84C0-862148C983C1}" dt="2023-03-06T13:38:15.747" v="1363" actId="26606"/>
          <ac:grpSpMkLst>
            <pc:docMk/>
            <pc:sldMk cId="3428657815" sldId="321"/>
            <ac:grpSpMk id="92" creationId="{62A2FEB6-F419-4684-9ABC-9E32E012E8B7}"/>
          </ac:grpSpMkLst>
        </pc:grpChg>
        <pc:grpChg chg="add del">
          <ac:chgData name="Vitor kaviski" userId="a35ca18e10bcad5f" providerId="LiveId" clId="{897D37D5-2F87-42A5-84C0-862148C983C1}" dt="2023-03-06T13:38:15.747" v="1363" actId="26606"/>
          <ac:grpSpMkLst>
            <pc:docMk/>
            <pc:sldMk cId="3428657815" sldId="321"/>
            <ac:grpSpMk id="100" creationId="{1DCE6B36-1420-43AB-86CF-4E653A517B9C}"/>
          </ac:grpSpMkLst>
        </pc:grpChg>
        <pc:grpChg chg="add del">
          <ac:chgData name="Vitor kaviski" userId="a35ca18e10bcad5f" providerId="LiveId" clId="{897D37D5-2F87-42A5-84C0-862148C983C1}" dt="2023-03-06T13:38:19.470" v="1368"/>
          <ac:grpSpMkLst>
            <pc:docMk/>
            <pc:sldMk cId="3428657815" sldId="321"/>
            <ac:grpSpMk id="118" creationId="{62A2FEB6-F419-4684-9ABC-9E32E012E8B7}"/>
          </ac:grpSpMkLst>
        </pc:grpChg>
        <pc:grpChg chg="add del">
          <ac:chgData name="Vitor kaviski" userId="a35ca18e10bcad5f" providerId="LiveId" clId="{897D37D5-2F87-42A5-84C0-862148C983C1}" dt="2023-03-06T13:38:19.470" v="1368"/>
          <ac:grpSpMkLst>
            <pc:docMk/>
            <pc:sldMk cId="3428657815" sldId="321"/>
            <ac:grpSpMk id="126" creationId="{1DCE6B36-1420-43AB-86CF-4E653A517B9C}"/>
          </ac:grpSpMkLst>
        </pc:grpChg>
        <pc:grpChg chg="add del">
          <ac:chgData name="Vitor kaviski" userId="a35ca18e10bcad5f" providerId="LiveId" clId="{897D37D5-2F87-42A5-84C0-862148C983C1}" dt="2023-03-06T13:38:26.044" v="1370" actId="26606"/>
          <ac:grpSpMkLst>
            <pc:docMk/>
            <pc:sldMk cId="3428657815" sldId="321"/>
            <ac:grpSpMk id="145" creationId="{62A2FEB6-F419-4684-9ABC-9E32E012E8B7}"/>
          </ac:grpSpMkLst>
        </pc:grpChg>
        <pc:grpChg chg="add del">
          <ac:chgData name="Vitor kaviski" userId="a35ca18e10bcad5f" providerId="LiveId" clId="{897D37D5-2F87-42A5-84C0-862148C983C1}" dt="2023-03-06T13:38:26.044" v="1370" actId="26606"/>
          <ac:grpSpMkLst>
            <pc:docMk/>
            <pc:sldMk cId="3428657815" sldId="321"/>
            <ac:grpSpMk id="178" creationId="{1DCE6B36-1420-43AB-86CF-4E653A517B9C}"/>
          </ac:grpSpMkLst>
        </pc:grpChg>
        <pc:grpChg chg="add">
          <ac:chgData name="Vitor kaviski" userId="a35ca18e10bcad5f" providerId="LiveId" clId="{897D37D5-2F87-42A5-84C0-862148C983C1}" dt="2023-03-06T13:38:26.044" v="1370" actId="26606"/>
          <ac:grpSpMkLst>
            <pc:docMk/>
            <pc:sldMk cId="3428657815" sldId="321"/>
            <ac:grpSpMk id="214" creationId="{62A2FEB6-F419-4684-9ABC-9E32E012E8B7}"/>
          </ac:grpSpMkLst>
        </pc:grpChg>
        <pc:grpChg chg="add">
          <ac:chgData name="Vitor kaviski" userId="a35ca18e10bcad5f" providerId="LiveId" clId="{897D37D5-2F87-42A5-84C0-862148C983C1}" dt="2023-03-06T13:38:26.044" v="1370" actId="26606"/>
          <ac:grpSpMkLst>
            <pc:docMk/>
            <pc:sldMk cId="3428657815" sldId="321"/>
            <ac:grpSpMk id="247" creationId="{1DCE6B36-1420-43AB-86CF-4E653A517B9C}"/>
          </ac:grpSpMkLst>
        </pc:grpChg>
        <pc:graphicFrameChg chg="add del">
          <ac:chgData name="Vitor kaviski" userId="a35ca18e10bcad5f" providerId="LiveId" clId="{897D37D5-2F87-42A5-84C0-862148C983C1}" dt="2023-03-06T13:38:14.992" v="1361" actId="26606"/>
          <ac:graphicFrameMkLst>
            <pc:docMk/>
            <pc:sldMk cId="3428657815" sldId="321"/>
            <ac:graphicFrameMk id="5" creationId="{6D5BAA66-3ECC-A197-11AB-514B20B572D6}"/>
          </ac:graphicFrameMkLst>
        </pc:graphicFrameChg>
        <pc:graphicFrameChg chg="add del">
          <ac:chgData name="Vitor kaviski" userId="a35ca18e10bcad5f" providerId="LiveId" clId="{897D37D5-2F87-42A5-84C0-862148C983C1}" dt="2023-03-06T13:38:15.747" v="1363" actId="26606"/>
          <ac:graphicFrameMkLst>
            <pc:docMk/>
            <pc:sldMk cId="3428657815" sldId="321"/>
            <ac:graphicFrameMk id="112" creationId="{5B005B22-6266-12DA-634A-205E5F351574}"/>
          </ac:graphicFrameMkLst>
        </pc:graphicFrameChg>
        <pc:graphicFrameChg chg="add del">
          <ac:chgData name="Vitor kaviski" userId="a35ca18e10bcad5f" providerId="LiveId" clId="{897D37D5-2F87-42A5-84C0-862148C983C1}" dt="2023-03-06T13:38:17.031" v="1365" actId="26606"/>
          <ac:graphicFrameMkLst>
            <pc:docMk/>
            <pc:sldMk cId="3428657815" sldId="321"/>
            <ac:graphicFrameMk id="115" creationId="{0D652AAD-9D92-3B1D-1F34-B6F25D2957DF}"/>
          </ac:graphicFrameMkLst>
        </pc:graphicFrameChg>
        <pc:graphicFrameChg chg="add mod modGraphic">
          <ac:chgData name="Vitor kaviski" userId="a35ca18e10bcad5f" providerId="LiveId" clId="{897D37D5-2F87-42A5-84C0-862148C983C1}" dt="2023-03-06T13:39:57.081" v="1400" actId="1076"/>
          <ac:graphicFrameMkLst>
            <pc:docMk/>
            <pc:sldMk cId="3428657815" sldId="321"/>
            <ac:graphicFrameMk id="138" creationId="{5B005B22-6266-12DA-634A-205E5F351574}"/>
          </ac:graphicFrameMkLst>
        </pc:graphicFrameChg>
        <pc:picChg chg="add del">
          <ac:chgData name="Vitor kaviski" userId="a35ca18e10bcad5f" providerId="LiveId" clId="{897D37D5-2F87-42A5-84C0-862148C983C1}" dt="2023-03-06T13:37:56.875" v="1352" actId="26606"/>
          <ac:picMkLst>
            <pc:docMk/>
            <pc:sldMk cId="3428657815" sldId="321"/>
            <ac:picMk id="73" creationId="{92D83638-A467-411A-9C31-FE9A111CD885}"/>
          </ac:picMkLst>
        </pc:picChg>
        <pc:picChg chg="add del">
          <ac:chgData name="Vitor kaviski" userId="a35ca18e10bcad5f" providerId="LiveId" clId="{897D37D5-2F87-42A5-84C0-862148C983C1}" dt="2023-03-06T13:38:14.992" v="1361" actId="26606"/>
          <ac:picMkLst>
            <pc:docMk/>
            <pc:sldMk cId="3428657815" sldId="321"/>
            <ac:picMk id="77" creationId="{3E94A106-9341-485C-9057-9D62B2BD083F}"/>
          </ac:picMkLst>
        </pc:picChg>
        <pc:picChg chg="add del">
          <ac:chgData name="Vitor kaviski" userId="a35ca18e10bcad5f" providerId="LiveId" clId="{897D37D5-2F87-42A5-84C0-862148C983C1}" dt="2023-03-06T13:38:14.992" v="1361" actId="26606"/>
          <ac:picMkLst>
            <pc:docMk/>
            <pc:sldMk cId="3428657815" sldId="321"/>
            <ac:picMk id="89" creationId="{9BE36DBF-0333-4D36-A5BF-81FDA2406FE9}"/>
          </ac:picMkLst>
        </pc:picChg>
        <pc:picChg chg="add del">
          <ac:chgData name="Vitor kaviski" userId="a35ca18e10bcad5f" providerId="LiveId" clId="{897D37D5-2F87-42A5-84C0-862148C983C1}" dt="2023-03-06T13:38:15.747" v="1363" actId="26606"/>
          <ac:picMkLst>
            <pc:docMk/>
            <pc:sldMk cId="3428657815" sldId="321"/>
            <ac:picMk id="98" creationId="{3E94A106-9341-485C-9057-9D62B2BD083F}"/>
          </ac:picMkLst>
        </pc:picChg>
        <pc:picChg chg="add del">
          <ac:chgData name="Vitor kaviski" userId="a35ca18e10bcad5f" providerId="LiveId" clId="{897D37D5-2F87-42A5-84C0-862148C983C1}" dt="2023-03-06T13:38:15.747" v="1363" actId="26606"/>
          <ac:picMkLst>
            <pc:docMk/>
            <pc:sldMk cId="3428657815" sldId="321"/>
            <ac:picMk id="111" creationId="{9BE36DBF-0333-4D36-A5BF-81FDA2406FE9}"/>
          </ac:picMkLst>
        </pc:picChg>
        <pc:picChg chg="add del">
          <ac:chgData name="Vitor kaviski" userId="a35ca18e10bcad5f" providerId="LiveId" clId="{897D37D5-2F87-42A5-84C0-862148C983C1}" dt="2023-03-06T13:38:19.470" v="1368"/>
          <ac:picMkLst>
            <pc:docMk/>
            <pc:sldMk cId="3428657815" sldId="321"/>
            <ac:picMk id="124" creationId="{3E94A106-9341-485C-9057-9D62B2BD083F}"/>
          </ac:picMkLst>
        </pc:picChg>
        <pc:picChg chg="add del">
          <ac:chgData name="Vitor kaviski" userId="a35ca18e10bcad5f" providerId="LiveId" clId="{897D37D5-2F87-42A5-84C0-862148C983C1}" dt="2023-03-06T13:38:19.470" v="1368"/>
          <ac:picMkLst>
            <pc:docMk/>
            <pc:sldMk cId="3428657815" sldId="321"/>
            <ac:picMk id="137" creationId="{9BE36DBF-0333-4D36-A5BF-81FDA2406FE9}"/>
          </ac:picMkLst>
        </pc:picChg>
        <pc:picChg chg="add del">
          <ac:chgData name="Vitor kaviski" userId="a35ca18e10bcad5f" providerId="LiveId" clId="{897D37D5-2F87-42A5-84C0-862148C983C1}" dt="2023-03-06T13:38:26.044" v="1370" actId="26606"/>
          <ac:picMkLst>
            <pc:docMk/>
            <pc:sldMk cId="3428657815" sldId="321"/>
            <ac:picMk id="174" creationId="{3E94A106-9341-485C-9057-9D62B2BD083F}"/>
          </ac:picMkLst>
        </pc:picChg>
        <pc:picChg chg="add del">
          <ac:chgData name="Vitor kaviski" userId="a35ca18e10bcad5f" providerId="LiveId" clId="{897D37D5-2F87-42A5-84C0-862148C983C1}" dt="2023-03-06T13:38:26.044" v="1370" actId="26606"/>
          <ac:picMkLst>
            <pc:docMk/>
            <pc:sldMk cId="3428657815" sldId="321"/>
            <ac:picMk id="207" creationId="{9BE36DBF-0333-4D36-A5BF-81FDA2406FE9}"/>
          </ac:picMkLst>
        </pc:picChg>
        <pc:picChg chg="add">
          <ac:chgData name="Vitor kaviski" userId="a35ca18e10bcad5f" providerId="LiveId" clId="{897D37D5-2F87-42A5-84C0-862148C983C1}" dt="2023-03-06T13:38:26.044" v="1370" actId="26606"/>
          <ac:picMkLst>
            <pc:docMk/>
            <pc:sldMk cId="3428657815" sldId="321"/>
            <ac:picMk id="243" creationId="{3E94A106-9341-485C-9057-9D62B2BD083F}"/>
          </ac:picMkLst>
        </pc:picChg>
        <pc:picChg chg="add">
          <ac:chgData name="Vitor kaviski" userId="a35ca18e10bcad5f" providerId="LiveId" clId="{897D37D5-2F87-42A5-84C0-862148C983C1}" dt="2023-03-06T13:38:26.044" v="1370" actId="26606"/>
          <ac:picMkLst>
            <pc:docMk/>
            <pc:sldMk cId="3428657815" sldId="321"/>
            <ac:picMk id="276" creationId="{9BE36DBF-0333-4D36-A5BF-81FDA2406FE9}"/>
          </ac:picMkLst>
        </pc:picChg>
        <pc:cxnChg chg="add del">
          <ac:chgData name="Vitor kaviski" userId="a35ca18e10bcad5f" providerId="LiveId" clId="{897D37D5-2F87-42A5-84C0-862148C983C1}" dt="2023-03-06T13:37:54.651" v="1346" actId="26606"/>
          <ac:cxnSpMkLst>
            <pc:docMk/>
            <pc:sldMk cId="3428657815" sldId="321"/>
            <ac:cxnSpMk id="12" creationId="{46640D31-0CFD-4B3F-AE95-530AA5174FEB}"/>
          </ac:cxnSpMkLst>
        </pc:cxnChg>
        <pc:cxnChg chg="add del">
          <ac:chgData name="Vitor kaviski" userId="a35ca18e10bcad5f" providerId="LiveId" clId="{897D37D5-2F87-42A5-84C0-862148C983C1}" dt="2023-03-06T13:37:53.967" v="1344" actId="26606"/>
          <ac:cxnSpMkLst>
            <pc:docMk/>
            <pc:sldMk cId="3428657815" sldId="321"/>
            <ac:cxnSpMk id="54" creationId="{085ECEC0-FF5D-4348-92C7-1EA7C61E770C}"/>
          </ac:cxnSpMkLst>
        </pc:cxnChg>
      </pc:sldChg>
      <pc:sldChg chg="addSp delSp modSp add mod ord setBg setClrOvrMap">
        <pc:chgData name="Vitor kaviski" userId="a35ca18e10bcad5f" providerId="LiveId" clId="{897D37D5-2F87-42A5-84C0-862148C983C1}" dt="2023-03-06T13:46:02.911" v="1563"/>
        <pc:sldMkLst>
          <pc:docMk/>
          <pc:sldMk cId="2607217887" sldId="322"/>
        </pc:sldMkLst>
        <pc:spChg chg="mod">
          <ac:chgData name="Vitor kaviski" userId="a35ca18e10bcad5f" providerId="LiveId" clId="{897D37D5-2F87-42A5-84C0-862148C983C1}" dt="2023-03-06T13:41:29.420" v="1441" actId="26606"/>
          <ac:spMkLst>
            <pc:docMk/>
            <pc:sldMk cId="2607217887" sldId="322"/>
            <ac:spMk id="2" creationId="{9258D78E-BC89-358A-A600-891ED7D5C8FB}"/>
          </ac:spMkLst>
        </pc:spChg>
        <pc:spChg chg="add del mod">
          <ac:chgData name="Vitor kaviski" userId="a35ca18e10bcad5f" providerId="LiveId" clId="{897D37D5-2F87-42A5-84C0-862148C983C1}" dt="2023-03-06T13:41:19.750" v="1438" actId="26606"/>
          <ac:spMkLst>
            <pc:docMk/>
            <pc:sldMk cId="2607217887" sldId="322"/>
            <ac:spMk id="3" creationId="{27017E66-8266-675A-AAF3-34FEED8676E4}"/>
          </ac:spMkLst>
        </pc:spChg>
        <pc:spChg chg="add del">
          <ac:chgData name="Vitor kaviski" userId="a35ca18e10bcad5f" providerId="LiveId" clId="{897D37D5-2F87-42A5-84C0-862148C983C1}" dt="2023-03-06T13:41:14.975" v="1431" actId="26606"/>
          <ac:spMkLst>
            <pc:docMk/>
            <pc:sldMk cId="2607217887" sldId="322"/>
            <ac:spMk id="9" creationId="{2EEF4763-EB4A-4A35-89EB-AD2763B48C3B}"/>
          </ac:spMkLst>
        </pc:spChg>
        <pc:spChg chg="add del">
          <ac:chgData name="Vitor kaviski" userId="a35ca18e10bcad5f" providerId="LiveId" clId="{897D37D5-2F87-42A5-84C0-862148C983C1}" dt="2023-03-06T13:41:16.475" v="1433" actId="26606"/>
          <ac:spMkLst>
            <pc:docMk/>
            <pc:sldMk cId="2607217887" sldId="322"/>
            <ac:spMk id="39" creationId="{54B9C16B-AC4A-44ED-9075-F76549B46E7C}"/>
          </ac:spMkLst>
        </pc:spChg>
        <pc:spChg chg="add del">
          <ac:chgData name="Vitor kaviski" userId="a35ca18e10bcad5f" providerId="LiveId" clId="{897D37D5-2F87-42A5-84C0-862148C983C1}" dt="2023-03-06T13:41:16.475" v="1433" actId="26606"/>
          <ac:spMkLst>
            <pc:docMk/>
            <pc:sldMk cId="2607217887" sldId="322"/>
            <ac:spMk id="42" creationId="{B53044DC-4918-43DA-B49D-91673C6C9485}"/>
          </ac:spMkLst>
        </pc:spChg>
        <pc:spChg chg="add del">
          <ac:chgData name="Vitor kaviski" userId="a35ca18e10bcad5f" providerId="LiveId" clId="{897D37D5-2F87-42A5-84C0-862148C983C1}" dt="2023-03-06T13:41:16.913" v="1435" actId="26606"/>
          <ac:spMkLst>
            <pc:docMk/>
            <pc:sldMk cId="2607217887" sldId="322"/>
            <ac:spMk id="83" creationId="{27017E66-8266-675A-AAF3-34FEED8676E4}"/>
          </ac:spMkLst>
        </pc:spChg>
        <pc:spChg chg="add del">
          <ac:chgData name="Vitor kaviski" userId="a35ca18e10bcad5f" providerId="LiveId" clId="{897D37D5-2F87-42A5-84C0-862148C983C1}" dt="2023-03-06T13:41:19.735" v="1437" actId="26606"/>
          <ac:spMkLst>
            <pc:docMk/>
            <pc:sldMk cId="2607217887" sldId="322"/>
            <ac:spMk id="85" creationId="{2EEF4763-EB4A-4A35-89EB-AD2763B48C3B}"/>
          </ac:spMkLst>
        </pc:spChg>
        <pc:spChg chg="add del">
          <ac:chgData name="Vitor kaviski" userId="a35ca18e10bcad5f" providerId="LiveId" clId="{897D37D5-2F87-42A5-84C0-862148C983C1}" dt="2023-03-06T13:41:29.374" v="1440" actId="26606"/>
          <ac:spMkLst>
            <pc:docMk/>
            <pc:sldMk cId="2607217887" sldId="322"/>
            <ac:spMk id="93" creationId="{C6270675-9512-4978-8583-36659256EE23}"/>
          </ac:spMkLst>
        </pc:spChg>
        <pc:grpChg chg="add del">
          <ac:chgData name="Vitor kaviski" userId="a35ca18e10bcad5f" providerId="LiveId" clId="{897D37D5-2F87-42A5-84C0-862148C983C1}" dt="2023-03-06T13:41:16.475" v="1433" actId="26606"/>
          <ac:grpSpMkLst>
            <pc:docMk/>
            <pc:sldMk cId="2607217887" sldId="322"/>
            <ac:grpSpMk id="11" creationId="{62A2FEB6-F419-4684-9ABC-9E32E012E8B7}"/>
          </ac:grpSpMkLst>
        </pc:grpChg>
        <pc:grpChg chg="add del">
          <ac:chgData name="Vitor kaviski" userId="a35ca18e10bcad5f" providerId="LiveId" clId="{897D37D5-2F87-42A5-84C0-862148C983C1}" dt="2023-03-06T13:41:16.913" v="1435" actId="26606"/>
          <ac:grpSpMkLst>
            <pc:docMk/>
            <pc:sldMk cId="2607217887" sldId="322"/>
            <ac:grpSpMk id="13" creationId="{E916825F-759B-4F1A-BA80-AF7137691EC5}"/>
          </ac:grpSpMkLst>
        </pc:grpChg>
        <pc:grpChg chg="add del">
          <ac:chgData name="Vitor kaviski" userId="a35ca18e10bcad5f" providerId="LiveId" clId="{897D37D5-2F87-42A5-84C0-862148C983C1}" dt="2023-03-06T13:41:16.475" v="1433" actId="26606"/>
          <ac:grpSpMkLst>
            <pc:docMk/>
            <pc:sldMk cId="2607217887" sldId="322"/>
            <ac:grpSpMk id="44" creationId="{1DCE6B36-1420-43AB-86CF-4E653A517B9C}"/>
          </ac:grpSpMkLst>
        </pc:grpChg>
        <pc:grpChg chg="add del">
          <ac:chgData name="Vitor kaviski" userId="a35ca18e10bcad5f" providerId="LiveId" clId="{897D37D5-2F87-42A5-84C0-862148C983C1}" dt="2023-03-06T13:41:16.913" v="1435" actId="26606"/>
          <ac:grpSpMkLst>
            <pc:docMk/>
            <pc:sldMk cId="2607217887" sldId="322"/>
            <ac:grpSpMk id="75" creationId="{9AE4726C-1831-4FE3-9A11-227F0DC2F0BC}"/>
          </ac:grpSpMkLst>
        </pc:grpChg>
        <pc:graphicFrameChg chg="add del">
          <ac:chgData name="Vitor kaviski" userId="a35ca18e10bcad5f" providerId="LiveId" clId="{897D37D5-2F87-42A5-84C0-862148C983C1}" dt="2023-03-06T13:41:14.975" v="1431" actId="26606"/>
          <ac:graphicFrameMkLst>
            <pc:docMk/>
            <pc:sldMk cId="2607217887" sldId="322"/>
            <ac:graphicFrameMk id="5" creationId="{5A5D42DA-06DC-F9D4-AF92-21B45D733496}"/>
          </ac:graphicFrameMkLst>
        </pc:graphicFrameChg>
        <pc:graphicFrameChg chg="add del">
          <ac:chgData name="Vitor kaviski" userId="a35ca18e10bcad5f" providerId="LiveId" clId="{897D37D5-2F87-42A5-84C0-862148C983C1}" dt="2023-03-06T13:41:16.475" v="1433" actId="26606"/>
          <ac:graphicFrameMkLst>
            <pc:docMk/>
            <pc:sldMk cId="2607217887" sldId="322"/>
            <ac:graphicFrameMk id="41" creationId="{D7948AA4-BB83-7FF3-0AB2-3631A7B2A93B}"/>
          </ac:graphicFrameMkLst>
        </pc:graphicFrameChg>
        <pc:graphicFrameChg chg="add del">
          <ac:chgData name="Vitor kaviski" userId="a35ca18e10bcad5f" providerId="LiveId" clId="{897D37D5-2F87-42A5-84C0-862148C983C1}" dt="2023-03-06T13:41:19.735" v="1437" actId="26606"/>
          <ac:graphicFrameMkLst>
            <pc:docMk/>
            <pc:sldMk cId="2607217887" sldId="322"/>
            <ac:graphicFrameMk id="86" creationId="{5A5D42DA-06DC-F9D4-AF92-21B45D733496}"/>
          </ac:graphicFrameMkLst>
        </pc:graphicFrameChg>
        <pc:graphicFrameChg chg="add mod modGraphic">
          <ac:chgData name="Vitor kaviski" userId="a35ca18e10bcad5f" providerId="LiveId" clId="{897D37D5-2F87-42A5-84C0-862148C983C1}" dt="2023-03-06T13:41:38.288" v="1443" actId="207"/>
          <ac:graphicFrameMkLst>
            <pc:docMk/>
            <pc:sldMk cId="2607217887" sldId="322"/>
            <ac:graphicFrameMk id="88" creationId="{4FC0C9C5-2E0B-1FC6-F68E-AD00447A9784}"/>
          </ac:graphicFrameMkLst>
        </pc:graphicFrameChg>
        <pc:picChg chg="add del">
          <ac:chgData name="Vitor kaviski" userId="a35ca18e10bcad5f" providerId="LiveId" clId="{897D37D5-2F87-42A5-84C0-862148C983C1}" dt="2023-03-06T13:41:16.475" v="1433" actId="26606"/>
          <ac:picMkLst>
            <pc:docMk/>
            <pc:sldMk cId="2607217887" sldId="322"/>
            <ac:picMk id="40" creationId="{3E94A106-9341-485C-9057-9D62B2BD083F}"/>
          </ac:picMkLst>
        </pc:picChg>
        <pc:picChg chg="add del">
          <ac:chgData name="Vitor kaviski" userId="a35ca18e10bcad5f" providerId="LiveId" clId="{897D37D5-2F87-42A5-84C0-862148C983C1}" dt="2023-03-06T13:41:16.475" v="1433" actId="26606"/>
          <ac:picMkLst>
            <pc:docMk/>
            <pc:sldMk cId="2607217887" sldId="322"/>
            <ac:picMk id="73" creationId="{9BE36DBF-0333-4D36-A5BF-81FDA2406FE9}"/>
          </ac:picMkLst>
        </pc:picChg>
        <pc:picChg chg="add del">
          <ac:chgData name="Vitor kaviski" userId="a35ca18e10bcad5f" providerId="LiveId" clId="{897D37D5-2F87-42A5-84C0-862148C983C1}" dt="2023-03-06T13:41:16.913" v="1435" actId="26606"/>
          <ac:picMkLst>
            <pc:docMk/>
            <pc:sldMk cId="2607217887" sldId="322"/>
            <ac:picMk id="77" creationId="{04F22140-B591-62A6-953F-68BCA7A47BA8}"/>
          </ac:picMkLst>
        </pc:picChg>
      </pc:sldChg>
      <pc:sldChg chg="modSp add mod ord">
        <pc:chgData name="Vitor kaviski" userId="a35ca18e10bcad5f" providerId="LiveId" clId="{897D37D5-2F87-42A5-84C0-862148C983C1}" dt="2023-03-06T13:55:35.964" v="1714" actId="20577"/>
        <pc:sldMkLst>
          <pc:docMk/>
          <pc:sldMk cId="4247445219" sldId="323"/>
        </pc:sldMkLst>
        <pc:spChg chg="mod">
          <ac:chgData name="Vitor kaviski" userId="a35ca18e10bcad5f" providerId="LiveId" clId="{897D37D5-2F87-42A5-84C0-862148C983C1}" dt="2023-03-06T13:55:35.964" v="1714" actId="20577"/>
          <ac:spMkLst>
            <pc:docMk/>
            <pc:sldMk cId="4247445219" sldId="323"/>
            <ac:spMk id="4" creationId="{12A57E62-2B0D-881E-A5A4-1AA416D2AA29}"/>
          </ac:spMkLst>
        </pc:spChg>
      </pc:sldChg>
      <pc:sldChg chg="add ord">
        <pc:chgData name="Vitor kaviski" userId="a35ca18e10bcad5f" providerId="LiveId" clId="{897D37D5-2F87-42A5-84C0-862148C983C1}" dt="2023-03-06T13:46:32.330" v="1565"/>
        <pc:sldMkLst>
          <pc:docMk/>
          <pc:sldMk cId="3946502070" sldId="324"/>
        </pc:sldMkLst>
      </pc:sldChg>
      <pc:sldChg chg="addSp delSp modSp add mod ord setBg delDesignElem">
        <pc:chgData name="Vitor kaviski" userId="a35ca18e10bcad5f" providerId="LiveId" clId="{897D37D5-2F87-42A5-84C0-862148C983C1}" dt="2023-03-06T14:12:42.083" v="2005"/>
        <pc:sldMkLst>
          <pc:docMk/>
          <pc:sldMk cId="2291966007" sldId="325"/>
        </pc:sldMkLst>
        <pc:spChg chg="add del mod">
          <ac:chgData name="Vitor kaviski" userId="a35ca18e10bcad5f" providerId="LiveId" clId="{897D37D5-2F87-42A5-84C0-862148C983C1}" dt="2023-03-06T13:47:01.405" v="1569" actId="478"/>
          <ac:spMkLst>
            <pc:docMk/>
            <pc:sldMk cId="2291966007" sldId="325"/>
            <ac:spMk id="3" creationId="{1DAFAB7F-1AF1-B624-C031-A65F6726E86E}"/>
          </ac:spMkLst>
        </pc:spChg>
        <pc:spChg chg="add del mod ord">
          <ac:chgData name="Vitor kaviski" userId="a35ca18e10bcad5f" providerId="LiveId" clId="{897D37D5-2F87-42A5-84C0-862148C983C1}" dt="2023-03-06T13:49:02.774" v="1610" actId="26606"/>
          <ac:spMkLst>
            <pc:docMk/>
            <pc:sldMk cId="2291966007" sldId="325"/>
            <ac:spMk id="4" creationId="{C45898F0-0899-4BC2-0908-EA30AC25A203}"/>
          </ac:spMkLst>
        </pc:spChg>
        <pc:spChg chg="del">
          <ac:chgData name="Vitor kaviski" userId="a35ca18e10bcad5f" providerId="LiveId" clId="{897D37D5-2F87-42A5-84C0-862148C983C1}" dt="2023-03-06T13:46:59.272" v="1568" actId="478"/>
          <ac:spMkLst>
            <pc:docMk/>
            <pc:sldMk cId="2291966007" sldId="325"/>
            <ac:spMk id="7" creationId="{C13E23F4-4CE9-17F6-C2CA-4B8DA34116F8}"/>
          </ac:spMkLst>
        </pc:spChg>
        <pc:spChg chg="del">
          <ac:chgData name="Vitor kaviski" userId="a35ca18e10bcad5f" providerId="LiveId" clId="{897D37D5-2F87-42A5-84C0-862148C983C1}" dt="2023-03-06T13:46:48.092" v="1567"/>
          <ac:spMkLst>
            <pc:docMk/>
            <pc:sldMk cId="2291966007" sldId="325"/>
            <ac:spMk id="12" creationId="{E978A47D-4F17-40FE-AB70-7AF78A9575EB}"/>
          </ac:spMkLst>
        </pc:spChg>
        <pc:spChg chg="add del">
          <ac:chgData name="Vitor kaviski" userId="a35ca18e10bcad5f" providerId="LiveId" clId="{897D37D5-2F87-42A5-84C0-862148C983C1}" dt="2023-03-06T13:48:26.528" v="1590" actId="26606"/>
          <ac:spMkLst>
            <pc:docMk/>
            <pc:sldMk cId="2291966007" sldId="325"/>
            <ac:spMk id="47" creationId="{A0F3E2DF-E827-4D2A-A6D3-15B8451C8784}"/>
          </ac:spMkLst>
        </pc:spChg>
        <pc:spChg chg="add del">
          <ac:chgData name="Vitor kaviski" userId="a35ca18e10bcad5f" providerId="LiveId" clId="{897D37D5-2F87-42A5-84C0-862148C983C1}" dt="2023-03-06T13:48:26.528" v="1590" actId="26606"/>
          <ac:spMkLst>
            <pc:docMk/>
            <pc:sldMk cId="2291966007" sldId="325"/>
            <ac:spMk id="50" creationId="{C45898F0-0899-4BC2-0908-EA30AC25A203}"/>
          </ac:spMkLst>
        </pc:spChg>
        <pc:spChg chg="add del">
          <ac:chgData name="Vitor kaviski" userId="a35ca18e10bcad5f" providerId="LiveId" clId="{897D37D5-2F87-42A5-84C0-862148C983C1}" dt="2023-03-06T13:48:27.351" v="1592" actId="26606"/>
          <ac:spMkLst>
            <pc:docMk/>
            <pc:sldMk cId="2291966007" sldId="325"/>
            <ac:spMk id="52" creationId="{596B615F-9003-4FEF-9075-A559D92D384D}"/>
          </ac:spMkLst>
        </pc:spChg>
        <pc:spChg chg="add del">
          <ac:chgData name="Vitor kaviski" userId="a35ca18e10bcad5f" providerId="LiveId" clId="{897D37D5-2F87-42A5-84C0-862148C983C1}" dt="2023-03-06T13:48:27.351" v="1592" actId="26606"/>
          <ac:spMkLst>
            <pc:docMk/>
            <pc:sldMk cId="2291966007" sldId="325"/>
            <ac:spMk id="53" creationId="{C45898F0-0899-4BC2-0908-EA30AC25A203}"/>
          </ac:spMkLst>
        </pc:spChg>
        <pc:spChg chg="add del">
          <ac:chgData name="Vitor kaviski" userId="a35ca18e10bcad5f" providerId="LiveId" clId="{897D37D5-2F87-42A5-84C0-862148C983C1}" dt="2023-03-06T13:48:27.742" v="1594" actId="26606"/>
          <ac:spMkLst>
            <pc:docMk/>
            <pc:sldMk cId="2291966007" sldId="325"/>
            <ac:spMk id="55" creationId="{C45898F0-0899-4BC2-0908-EA30AC25A203}"/>
          </ac:spMkLst>
        </pc:spChg>
        <pc:spChg chg="add del">
          <ac:chgData name="Vitor kaviski" userId="a35ca18e10bcad5f" providerId="LiveId" clId="{897D37D5-2F87-42A5-84C0-862148C983C1}" dt="2023-03-06T13:48:28.183" v="1596" actId="26606"/>
          <ac:spMkLst>
            <pc:docMk/>
            <pc:sldMk cId="2291966007" sldId="325"/>
            <ac:spMk id="57" creationId="{C45898F0-0899-4BC2-0908-EA30AC25A203}"/>
          </ac:spMkLst>
        </pc:spChg>
        <pc:spChg chg="add del">
          <ac:chgData name="Vitor kaviski" userId="a35ca18e10bcad5f" providerId="LiveId" clId="{897D37D5-2F87-42A5-84C0-862148C983C1}" dt="2023-03-06T13:48:28.816" v="1598" actId="26606"/>
          <ac:spMkLst>
            <pc:docMk/>
            <pc:sldMk cId="2291966007" sldId="325"/>
            <ac:spMk id="59" creationId="{C45898F0-0899-4BC2-0908-EA30AC25A203}"/>
          </ac:spMkLst>
        </pc:spChg>
        <pc:spChg chg="add del">
          <ac:chgData name="Vitor kaviski" userId="a35ca18e10bcad5f" providerId="LiveId" clId="{897D37D5-2F87-42A5-84C0-862148C983C1}" dt="2023-03-06T13:48:29.615" v="1600" actId="26606"/>
          <ac:spMkLst>
            <pc:docMk/>
            <pc:sldMk cId="2291966007" sldId="325"/>
            <ac:spMk id="61" creationId="{C45898F0-0899-4BC2-0908-EA30AC25A203}"/>
          </ac:spMkLst>
        </pc:spChg>
        <pc:grpChg chg="del">
          <ac:chgData name="Vitor kaviski" userId="a35ca18e10bcad5f" providerId="LiveId" clId="{897D37D5-2F87-42A5-84C0-862148C983C1}" dt="2023-03-06T13:46:48.092" v="1567"/>
          <ac:grpSpMkLst>
            <pc:docMk/>
            <pc:sldMk cId="2291966007" sldId="325"/>
            <ac:grpSpMk id="14" creationId="{85BE3A7E-6A3F-401E-A025-BBB8FDB8DD30}"/>
          </ac:grpSpMkLst>
        </pc:grpChg>
        <pc:grpChg chg="del">
          <ac:chgData name="Vitor kaviski" userId="a35ca18e10bcad5f" providerId="LiveId" clId="{897D37D5-2F87-42A5-84C0-862148C983C1}" dt="2023-03-06T13:46:48.092" v="1567"/>
          <ac:grpSpMkLst>
            <pc:docMk/>
            <pc:sldMk cId="2291966007" sldId="325"/>
            <ac:grpSpMk id="45" creationId="{F4E035BE-9FF4-43D3-BC25-CF582D7FF85E}"/>
          </ac:grpSpMkLst>
        </pc:grpChg>
        <pc:graphicFrameChg chg="add del">
          <ac:chgData name="Vitor kaviski" userId="a35ca18e10bcad5f" providerId="LiveId" clId="{897D37D5-2F87-42A5-84C0-862148C983C1}" dt="2023-03-06T13:48:17.476" v="1584" actId="26606"/>
          <ac:graphicFrameMkLst>
            <pc:docMk/>
            <pc:sldMk cId="2291966007" sldId="325"/>
            <ac:graphicFrameMk id="44" creationId="{4F93143D-9D4C-0D81-7689-CB66B0E08A0F}"/>
          </ac:graphicFrameMkLst>
        </pc:graphicFrameChg>
        <pc:graphicFrameChg chg="add del">
          <ac:chgData name="Vitor kaviski" userId="a35ca18e10bcad5f" providerId="LiveId" clId="{897D37D5-2F87-42A5-84C0-862148C983C1}" dt="2023-03-06T13:48:19.359" v="1586" actId="26606"/>
          <ac:graphicFrameMkLst>
            <pc:docMk/>
            <pc:sldMk cId="2291966007" sldId="325"/>
            <ac:graphicFrameMk id="46" creationId="{B6AEDB77-9B45-1E33-3EEB-05E2455D4F60}"/>
          </ac:graphicFrameMkLst>
        </pc:graphicFrameChg>
        <pc:graphicFrameChg chg="add del">
          <ac:chgData name="Vitor kaviski" userId="a35ca18e10bcad5f" providerId="LiveId" clId="{897D37D5-2F87-42A5-84C0-862148C983C1}" dt="2023-03-06T13:48:25.486" v="1588" actId="26606"/>
          <ac:graphicFrameMkLst>
            <pc:docMk/>
            <pc:sldMk cId="2291966007" sldId="325"/>
            <ac:graphicFrameMk id="48" creationId="{4F93143D-9D4C-0D81-7689-CB66B0E08A0F}"/>
          </ac:graphicFrameMkLst>
        </pc:graphicFrameChg>
        <pc:graphicFrameChg chg="add mod">
          <ac:chgData name="Vitor kaviski" userId="a35ca18e10bcad5f" providerId="LiveId" clId="{897D37D5-2F87-42A5-84C0-862148C983C1}" dt="2023-03-06T13:54:17.201" v="1663"/>
          <ac:graphicFrameMkLst>
            <pc:docMk/>
            <pc:sldMk cId="2291966007" sldId="325"/>
            <ac:graphicFrameMk id="49" creationId="{13A62E0E-62BB-0830-E2C6-BAD99FC9B0F2}"/>
          </ac:graphicFrameMkLst>
        </pc:graphicFrameChg>
        <pc:picChg chg="add del mod">
          <ac:chgData name="Vitor kaviski" userId="a35ca18e10bcad5f" providerId="LiveId" clId="{897D37D5-2F87-42A5-84C0-862148C983C1}" dt="2023-03-06T13:47:48.877" v="1575" actId="478"/>
          <ac:picMkLst>
            <pc:docMk/>
            <pc:sldMk cId="2291966007" sldId="325"/>
            <ac:picMk id="6" creationId="{50DADB20-8EFA-FF05-AFA6-A17D58CA62A7}"/>
          </ac:picMkLst>
        </pc:picChg>
        <pc:picChg chg="add del mod">
          <ac:chgData name="Vitor kaviski" userId="a35ca18e10bcad5f" providerId="LiveId" clId="{897D37D5-2F87-42A5-84C0-862148C983C1}" dt="2023-03-06T13:47:57.622" v="1578" actId="478"/>
          <ac:picMkLst>
            <pc:docMk/>
            <pc:sldMk cId="2291966007" sldId="325"/>
            <ac:picMk id="9" creationId="{4E188480-C478-90EE-883C-E1A2E4B2E079}"/>
          </ac:picMkLst>
        </pc:picChg>
        <pc:picChg chg="add mod ord">
          <ac:chgData name="Vitor kaviski" userId="a35ca18e10bcad5f" providerId="LiveId" clId="{897D37D5-2F87-42A5-84C0-862148C983C1}" dt="2023-03-06T13:54:26.489" v="1667" actId="1076"/>
          <ac:picMkLst>
            <pc:docMk/>
            <pc:sldMk cId="2291966007" sldId="325"/>
            <ac:picMk id="11" creationId="{449ECACD-A6AD-4D30-C2C3-98F75BCFE14D}"/>
          </ac:picMkLst>
        </pc:picChg>
        <pc:picChg chg="add mod">
          <ac:chgData name="Vitor kaviski" userId="a35ca18e10bcad5f" providerId="LiveId" clId="{897D37D5-2F87-42A5-84C0-862148C983C1}" dt="2023-03-06T13:54:23.706" v="1666" actId="1076"/>
          <ac:picMkLst>
            <pc:docMk/>
            <pc:sldMk cId="2291966007" sldId="325"/>
            <ac:picMk id="42" creationId="{B824F1DF-214C-E17C-EF6B-E9DEB8719D8A}"/>
          </ac:picMkLst>
        </pc:picChg>
        <pc:cxnChg chg="del">
          <ac:chgData name="Vitor kaviski" userId="a35ca18e10bcad5f" providerId="LiveId" clId="{897D37D5-2F87-42A5-84C0-862148C983C1}" dt="2023-03-06T13:46:48.092" v="1567"/>
          <ac:cxnSpMkLst>
            <pc:docMk/>
            <pc:sldMk cId="2291966007" sldId="325"/>
            <ac:cxnSpMk id="56" creationId="{085ECEC0-FF5D-4348-92C7-1EA7C61E770C}"/>
          </ac:cxnSpMkLst>
        </pc:cxnChg>
      </pc:sldChg>
      <pc:sldChg chg="addSp delSp modSp add mod setBg delDesignElem">
        <pc:chgData name="Vitor kaviski" userId="a35ca18e10bcad5f" providerId="LiveId" clId="{897D37D5-2F87-42A5-84C0-862148C983C1}" dt="2023-03-06T13:53:46.452" v="1658" actId="1076"/>
        <pc:sldMkLst>
          <pc:docMk/>
          <pc:sldMk cId="85142080" sldId="326"/>
        </pc:sldMkLst>
        <pc:spChg chg="add del mod">
          <ac:chgData name="Vitor kaviski" userId="a35ca18e10bcad5f" providerId="LiveId" clId="{897D37D5-2F87-42A5-84C0-862148C983C1}" dt="2023-03-06T13:52:43.441" v="1640" actId="26606"/>
          <ac:spMkLst>
            <pc:docMk/>
            <pc:sldMk cId="85142080" sldId="326"/>
            <ac:spMk id="4" creationId="{C45898F0-0899-4BC2-0908-EA30AC25A203}"/>
          </ac:spMkLst>
        </pc:spChg>
        <pc:spChg chg="add del mod">
          <ac:chgData name="Vitor kaviski" userId="a35ca18e10bcad5f" providerId="LiveId" clId="{897D37D5-2F87-42A5-84C0-862148C983C1}" dt="2023-03-06T13:52:59.236" v="1643" actId="478"/>
          <ac:spMkLst>
            <pc:docMk/>
            <pc:sldMk cId="85142080" sldId="326"/>
            <ac:spMk id="6" creationId="{2FEE71C4-0DA6-7208-4D2B-1467F4D5C53A}"/>
          </ac:spMkLst>
        </pc:spChg>
        <pc:spChg chg="del mod">
          <ac:chgData name="Vitor kaviski" userId="a35ca18e10bcad5f" providerId="LiveId" clId="{897D37D5-2F87-42A5-84C0-862148C983C1}" dt="2023-03-06T13:52:54.454" v="1642" actId="478"/>
          <ac:spMkLst>
            <pc:docMk/>
            <pc:sldMk cId="85142080" sldId="326"/>
            <ac:spMk id="7" creationId="{C13E23F4-4CE9-17F6-C2CA-4B8DA34116F8}"/>
          </ac:spMkLst>
        </pc:spChg>
        <pc:spChg chg="add del">
          <ac:chgData name="Vitor kaviski" userId="a35ca18e10bcad5f" providerId="LiveId" clId="{897D37D5-2F87-42A5-84C0-862148C983C1}" dt="2023-03-06T13:53:04.888" v="1646" actId="26606"/>
          <ac:spMkLst>
            <pc:docMk/>
            <pc:sldMk cId="85142080" sldId="326"/>
            <ac:spMk id="11" creationId="{C45898F0-0899-4BC2-0908-EA30AC25A203}"/>
          </ac:spMkLst>
        </pc:spChg>
        <pc:spChg chg="del">
          <ac:chgData name="Vitor kaviski" userId="a35ca18e10bcad5f" providerId="LiveId" clId="{897D37D5-2F87-42A5-84C0-862148C983C1}" dt="2023-03-06T13:51:40.673" v="1619"/>
          <ac:spMkLst>
            <pc:docMk/>
            <pc:sldMk cId="85142080" sldId="326"/>
            <ac:spMk id="12" creationId="{E978A47D-4F17-40FE-AB70-7AF78A9575EB}"/>
          </ac:spMkLst>
        </pc:spChg>
        <pc:grpChg chg="del">
          <ac:chgData name="Vitor kaviski" userId="a35ca18e10bcad5f" providerId="LiveId" clId="{897D37D5-2F87-42A5-84C0-862148C983C1}" dt="2023-03-06T13:51:40.673" v="1619"/>
          <ac:grpSpMkLst>
            <pc:docMk/>
            <pc:sldMk cId="85142080" sldId="326"/>
            <ac:grpSpMk id="14" creationId="{85BE3A7E-6A3F-401E-A025-BBB8FDB8DD30}"/>
          </ac:grpSpMkLst>
        </pc:grpChg>
        <pc:grpChg chg="del">
          <ac:chgData name="Vitor kaviski" userId="a35ca18e10bcad5f" providerId="LiveId" clId="{897D37D5-2F87-42A5-84C0-862148C983C1}" dt="2023-03-06T13:51:40.673" v="1619"/>
          <ac:grpSpMkLst>
            <pc:docMk/>
            <pc:sldMk cId="85142080" sldId="326"/>
            <ac:grpSpMk id="45" creationId="{F4E035BE-9FF4-43D3-BC25-CF582D7FF85E}"/>
          </ac:grpSpMkLst>
        </pc:grpChg>
        <pc:graphicFrameChg chg="add del">
          <ac:chgData name="Vitor kaviski" userId="a35ca18e10bcad5f" providerId="LiveId" clId="{897D37D5-2F87-42A5-84C0-862148C983C1}" dt="2023-03-06T13:52:43.424" v="1639" actId="26606"/>
          <ac:graphicFrameMkLst>
            <pc:docMk/>
            <pc:sldMk cId="85142080" sldId="326"/>
            <ac:graphicFrameMk id="9" creationId="{B06E2127-C8CC-AF30-08B5-9F0BC91FD59F}"/>
          </ac:graphicFrameMkLst>
        </pc:graphicFrameChg>
        <pc:graphicFrameChg chg="add del">
          <ac:chgData name="Vitor kaviski" userId="a35ca18e10bcad5f" providerId="LiveId" clId="{897D37D5-2F87-42A5-84C0-862148C983C1}" dt="2023-03-06T13:53:04.858" v="1645" actId="26606"/>
          <ac:graphicFrameMkLst>
            <pc:docMk/>
            <pc:sldMk cId="85142080" sldId="326"/>
            <ac:graphicFrameMk id="13" creationId="{A7F6DFE2-ED5A-1B6B-EF7A-28E3B7430085}"/>
          </ac:graphicFrameMkLst>
        </pc:graphicFrameChg>
        <pc:graphicFrameChg chg="add mod">
          <ac:chgData name="Vitor kaviski" userId="a35ca18e10bcad5f" providerId="LiveId" clId="{897D37D5-2F87-42A5-84C0-862148C983C1}" dt="2023-03-06T13:53:44.168" v="1657" actId="1076"/>
          <ac:graphicFrameMkLst>
            <pc:docMk/>
            <pc:sldMk cId="85142080" sldId="326"/>
            <ac:graphicFrameMk id="15" creationId="{1C8B9CD4-4731-2365-47E1-31AFBE37CFA7}"/>
          </ac:graphicFrameMkLst>
        </pc:graphicFrameChg>
        <pc:picChg chg="add mod">
          <ac:chgData name="Vitor kaviski" userId="a35ca18e10bcad5f" providerId="LiveId" clId="{897D37D5-2F87-42A5-84C0-862148C983C1}" dt="2023-03-06T13:53:46.452" v="1658" actId="1076"/>
          <ac:picMkLst>
            <pc:docMk/>
            <pc:sldMk cId="85142080" sldId="326"/>
            <ac:picMk id="3" creationId="{6F739526-A14D-4056-D62E-75714E1AC0A4}"/>
          </ac:picMkLst>
        </pc:picChg>
        <pc:cxnChg chg="del">
          <ac:chgData name="Vitor kaviski" userId="a35ca18e10bcad5f" providerId="LiveId" clId="{897D37D5-2F87-42A5-84C0-862148C983C1}" dt="2023-03-06T13:51:40.673" v="1619"/>
          <ac:cxnSpMkLst>
            <pc:docMk/>
            <pc:sldMk cId="85142080" sldId="326"/>
            <ac:cxnSpMk id="56" creationId="{085ECEC0-FF5D-4348-92C7-1EA7C61E770C}"/>
          </ac:cxnSpMkLst>
        </pc:cxnChg>
      </pc:sldChg>
      <pc:sldChg chg="delSp add del setBg delDesignElem">
        <pc:chgData name="Vitor kaviski" userId="a35ca18e10bcad5f" providerId="LiveId" clId="{897D37D5-2F87-42A5-84C0-862148C983C1}" dt="2023-03-06T13:54:38.365" v="1671" actId="47"/>
        <pc:sldMkLst>
          <pc:docMk/>
          <pc:sldMk cId="1389683135" sldId="327"/>
        </pc:sldMkLst>
        <pc:spChg chg="del">
          <ac:chgData name="Vitor kaviski" userId="a35ca18e10bcad5f" providerId="LiveId" clId="{897D37D5-2F87-42A5-84C0-862148C983C1}" dt="2023-03-06T13:54:33.600" v="1669"/>
          <ac:spMkLst>
            <pc:docMk/>
            <pc:sldMk cId="1389683135" sldId="327"/>
            <ac:spMk id="71" creationId="{4B24F6DB-F114-44A7-BB56-D401884E4E7F}"/>
          </ac:spMkLst>
        </pc:spChg>
        <pc:grpChg chg="del">
          <ac:chgData name="Vitor kaviski" userId="a35ca18e10bcad5f" providerId="LiveId" clId="{897D37D5-2F87-42A5-84C0-862148C983C1}" dt="2023-03-06T13:54:33.600" v="1669"/>
          <ac:grpSpMkLst>
            <pc:docMk/>
            <pc:sldMk cId="1389683135" sldId="327"/>
            <ac:grpSpMk id="11" creationId="{FF5EAD09-B81D-415F-8BCF-73C81AE05F21}"/>
          </ac:grpSpMkLst>
        </pc:grpChg>
        <pc:grpChg chg="del">
          <ac:chgData name="Vitor kaviski" userId="a35ca18e10bcad5f" providerId="LiveId" clId="{897D37D5-2F87-42A5-84C0-862148C983C1}" dt="2023-03-06T13:54:33.600" v="1669"/>
          <ac:grpSpMkLst>
            <pc:docMk/>
            <pc:sldMk cId="1389683135" sldId="327"/>
            <ac:grpSpMk id="67" creationId="{9BE10567-6165-46A7-867D-4690A16B46D6}"/>
          </ac:grpSpMkLst>
        </pc:grpChg>
        <pc:grpChg chg="del">
          <ac:chgData name="Vitor kaviski" userId="a35ca18e10bcad5f" providerId="LiveId" clId="{897D37D5-2F87-42A5-84C0-862148C983C1}" dt="2023-03-06T13:54:33.600" v="1669"/>
          <ac:grpSpMkLst>
            <pc:docMk/>
            <pc:sldMk cId="1389683135" sldId="327"/>
            <ac:grpSpMk id="73" creationId="{4DB50ECD-225E-4F81-AF7B-706DD05F3BA8}"/>
          </ac:grpSpMkLst>
        </pc:grpChg>
        <pc:picChg chg="del">
          <ac:chgData name="Vitor kaviski" userId="a35ca18e10bcad5f" providerId="LiveId" clId="{897D37D5-2F87-42A5-84C0-862148C983C1}" dt="2023-03-06T13:54:33.600" v="1669"/>
          <ac:picMkLst>
            <pc:docMk/>
            <pc:sldMk cId="1389683135" sldId="327"/>
            <ac:picMk id="9" creationId="{9ACD3AF8-B16E-4174-8C1A-41F683C4AF8A}"/>
          </ac:picMkLst>
        </pc:picChg>
      </pc:sldChg>
      <pc:sldChg chg="add">
        <pc:chgData name="Vitor kaviski" userId="a35ca18e10bcad5f" providerId="LiveId" clId="{897D37D5-2F87-42A5-84C0-862148C983C1}" dt="2023-03-06T13:54:37.059" v="1670" actId="2890"/>
        <pc:sldMkLst>
          <pc:docMk/>
          <pc:sldMk cId="1607764385" sldId="328"/>
        </pc:sldMkLst>
      </pc:sldChg>
      <pc:sldChg chg="modSp add mod ord">
        <pc:chgData name="Vitor kaviski" userId="a35ca18e10bcad5f" providerId="LiveId" clId="{897D37D5-2F87-42A5-84C0-862148C983C1}" dt="2023-03-06T14:04:40.572" v="1871"/>
        <pc:sldMkLst>
          <pc:docMk/>
          <pc:sldMk cId="3898150046" sldId="329"/>
        </pc:sldMkLst>
        <pc:spChg chg="mod">
          <ac:chgData name="Vitor kaviski" userId="a35ca18e10bcad5f" providerId="LiveId" clId="{897D37D5-2F87-42A5-84C0-862148C983C1}" dt="2023-03-06T14:01:09.706" v="1779" actId="27636"/>
          <ac:spMkLst>
            <pc:docMk/>
            <pc:sldMk cId="3898150046" sldId="329"/>
            <ac:spMk id="4" creationId="{12A57E62-2B0D-881E-A5A4-1AA416D2AA29}"/>
          </ac:spMkLst>
        </pc:spChg>
      </pc:sldChg>
      <pc:sldChg chg="modSp add mod ord">
        <pc:chgData name="Vitor kaviski" userId="a35ca18e10bcad5f" providerId="LiveId" clId="{897D37D5-2F87-42A5-84C0-862148C983C1}" dt="2023-03-06T14:09:22.130" v="1976"/>
        <pc:sldMkLst>
          <pc:docMk/>
          <pc:sldMk cId="1893674506" sldId="330"/>
        </pc:sldMkLst>
        <pc:spChg chg="mod">
          <ac:chgData name="Vitor kaviski" userId="a35ca18e10bcad5f" providerId="LiveId" clId="{897D37D5-2F87-42A5-84C0-862148C983C1}" dt="2023-03-06T14:07:35.909" v="1900" actId="27636"/>
          <ac:spMkLst>
            <pc:docMk/>
            <pc:sldMk cId="1893674506" sldId="330"/>
            <ac:spMk id="4" creationId="{12A57E62-2B0D-881E-A5A4-1AA416D2AA29}"/>
          </ac:spMkLst>
        </pc:spChg>
      </pc:sldChg>
      <pc:sldChg chg="addSp delSp add del setBg delDesignElem">
        <pc:chgData name="Vitor kaviski" userId="a35ca18e10bcad5f" providerId="LiveId" clId="{897D37D5-2F87-42A5-84C0-862148C983C1}" dt="2023-03-06T14:12:10.021" v="1994"/>
        <pc:sldMkLst>
          <pc:docMk/>
          <pc:sldMk cId="1794078757" sldId="331"/>
        </pc:sldMkLst>
        <pc:spChg chg="add del">
          <ac:chgData name="Vitor kaviski" userId="a35ca18e10bcad5f" providerId="LiveId" clId="{897D37D5-2F87-42A5-84C0-862148C983C1}" dt="2023-03-06T14:12:10.021" v="1994"/>
          <ac:spMkLst>
            <pc:docMk/>
            <pc:sldMk cId="1794078757" sldId="331"/>
            <ac:spMk id="71" creationId="{4B24F6DB-F114-44A7-BB56-D401884E4E7F}"/>
          </ac:spMkLst>
        </pc:spChg>
        <pc:grpChg chg="add del">
          <ac:chgData name="Vitor kaviski" userId="a35ca18e10bcad5f" providerId="LiveId" clId="{897D37D5-2F87-42A5-84C0-862148C983C1}" dt="2023-03-06T14:12:10.021" v="1994"/>
          <ac:grpSpMkLst>
            <pc:docMk/>
            <pc:sldMk cId="1794078757" sldId="331"/>
            <ac:grpSpMk id="11" creationId="{FF5EAD09-B81D-415F-8BCF-73C81AE05F21}"/>
          </ac:grpSpMkLst>
        </pc:grpChg>
        <pc:grpChg chg="add del">
          <ac:chgData name="Vitor kaviski" userId="a35ca18e10bcad5f" providerId="LiveId" clId="{897D37D5-2F87-42A5-84C0-862148C983C1}" dt="2023-03-06T14:12:10.021" v="1994"/>
          <ac:grpSpMkLst>
            <pc:docMk/>
            <pc:sldMk cId="1794078757" sldId="331"/>
            <ac:grpSpMk id="67" creationId="{9BE10567-6165-46A7-867D-4690A16B46D6}"/>
          </ac:grpSpMkLst>
        </pc:grpChg>
        <pc:grpChg chg="add del">
          <ac:chgData name="Vitor kaviski" userId="a35ca18e10bcad5f" providerId="LiveId" clId="{897D37D5-2F87-42A5-84C0-862148C983C1}" dt="2023-03-06T14:12:10.021" v="1994"/>
          <ac:grpSpMkLst>
            <pc:docMk/>
            <pc:sldMk cId="1794078757" sldId="331"/>
            <ac:grpSpMk id="73" creationId="{4DB50ECD-225E-4F81-AF7B-706DD05F3BA8}"/>
          </ac:grpSpMkLst>
        </pc:grpChg>
        <pc:picChg chg="add del">
          <ac:chgData name="Vitor kaviski" userId="a35ca18e10bcad5f" providerId="LiveId" clId="{897D37D5-2F87-42A5-84C0-862148C983C1}" dt="2023-03-06T14:12:10.021" v="1994"/>
          <ac:picMkLst>
            <pc:docMk/>
            <pc:sldMk cId="1794078757" sldId="331"/>
            <ac:picMk id="9" creationId="{9ACD3AF8-B16E-4174-8C1A-41F683C4AF8A}"/>
          </ac:picMkLst>
        </pc:picChg>
      </pc:sldChg>
      <pc:sldChg chg="modSp add mod">
        <pc:chgData name="Vitor kaviski" userId="a35ca18e10bcad5f" providerId="LiveId" clId="{897D37D5-2F87-42A5-84C0-862148C983C1}" dt="2023-03-06T14:12:31.018" v="2003" actId="20577"/>
        <pc:sldMkLst>
          <pc:docMk/>
          <pc:sldMk cId="2908664840" sldId="331"/>
        </pc:sldMkLst>
        <pc:spChg chg="mod">
          <ac:chgData name="Vitor kaviski" userId="a35ca18e10bcad5f" providerId="LiveId" clId="{897D37D5-2F87-42A5-84C0-862148C983C1}" dt="2023-03-06T14:12:31.018" v="2003" actId="20577"/>
          <ac:spMkLst>
            <pc:docMk/>
            <pc:sldMk cId="2908664840" sldId="331"/>
            <ac:spMk id="4" creationId="{12A57E62-2B0D-881E-A5A4-1AA416D2AA29}"/>
          </ac:spMkLst>
        </pc:spChg>
      </pc:sldChg>
      <pc:sldChg chg="addSp delSp modSp add mod setBg setClrOvrMap">
        <pc:chgData name="Vitor kaviski" userId="a35ca18e10bcad5f" providerId="LiveId" clId="{897D37D5-2F87-42A5-84C0-862148C983C1}" dt="2023-03-06T14:19:21.673" v="2165" actId="207"/>
        <pc:sldMkLst>
          <pc:docMk/>
          <pc:sldMk cId="1025593502" sldId="332"/>
        </pc:sldMkLst>
        <pc:spChg chg="add del mod">
          <ac:chgData name="Vitor kaviski" userId="a35ca18e10bcad5f" providerId="LiveId" clId="{897D37D5-2F87-42A5-84C0-862148C983C1}" dt="2023-03-06T14:15:35.009" v="2083" actId="26606"/>
          <ac:spMkLst>
            <pc:docMk/>
            <pc:sldMk cId="1025593502" sldId="332"/>
            <ac:spMk id="6" creationId="{BD39A07D-E4A5-70AE-C6A4-FEEB48921B27}"/>
          </ac:spMkLst>
        </pc:spChg>
        <pc:spChg chg="add del">
          <ac:chgData name="Vitor kaviski" userId="a35ca18e10bcad5f" providerId="LiveId" clId="{897D37D5-2F87-42A5-84C0-862148C983C1}" dt="2023-03-06T14:15:35.009" v="2083" actId="26606"/>
          <ac:spMkLst>
            <pc:docMk/>
            <pc:sldMk cId="1025593502" sldId="332"/>
            <ac:spMk id="12" creationId="{E978A47D-4F17-40FE-AB70-7AF78A9575EB}"/>
          </ac:spMkLst>
        </pc:spChg>
        <pc:spChg chg="add del">
          <ac:chgData name="Vitor kaviski" userId="a35ca18e10bcad5f" providerId="LiveId" clId="{897D37D5-2F87-42A5-84C0-862148C983C1}" dt="2023-03-06T14:15:26.747" v="2072" actId="26606"/>
          <ac:spMkLst>
            <pc:docMk/>
            <pc:sldMk cId="1025593502" sldId="332"/>
            <ac:spMk id="64" creationId="{54B9C16B-AC4A-44ED-9075-F76549B46E7C}"/>
          </ac:spMkLst>
        </pc:spChg>
        <pc:spChg chg="add del">
          <ac:chgData name="Vitor kaviski" userId="a35ca18e10bcad5f" providerId="LiveId" clId="{897D37D5-2F87-42A5-84C0-862148C983C1}" dt="2023-03-06T14:15:26.747" v="2072" actId="26606"/>
          <ac:spMkLst>
            <pc:docMk/>
            <pc:sldMk cId="1025593502" sldId="332"/>
            <ac:spMk id="97" creationId="{B53044DC-4918-43DA-B49D-91673C6C9485}"/>
          </ac:spMkLst>
        </pc:spChg>
        <pc:spChg chg="add del">
          <ac:chgData name="Vitor kaviski" userId="a35ca18e10bcad5f" providerId="LiveId" clId="{897D37D5-2F87-42A5-84C0-862148C983C1}" dt="2023-03-06T14:15:28.812" v="2074" actId="26606"/>
          <ac:spMkLst>
            <pc:docMk/>
            <pc:sldMk cId="1025593502" sldId="332"/>
            <ac:spMk id="130" creationId="{C6270675-9512-4978-8583-36659256EE23}"/>
          </ac:spMkLst>
        </pc:spChg>
        <pc:spChg chg="add del">
          <ac:chgData name="Vitor kaviski" userId="a35ca18e10bcad5f" providerId="LiveId" clId="{897D37D5-2F87-42A5-84C0-862148C983C1}" dt="2023-03-06T14:15:31.112" v="2076" actId="26606"/>
          <ac:spMkLst>
            <pc:docMk/>
            <pc:sldMk cId="1025593502" sldId="332"/>
            <ac:spMk id="133" creationId="{E978A47D-4F17-40FE-AB70-7AF78A9575EB}"/>
          </ac:spMkLst>
        </pc:spChg>
        <pc:spChg chg="add del">
          <ac:chgData name="Vitor kaviski" userId="a35ca18e10bcad5f" providerId="LiveId" clId="{897D37D5-2F87-42A5-84C0-862148C983C1}" dt="2023-03-06T14:15:32.495" v="2078" actId="26606"/>
          <ac:spMkLst>
            <pc:docMk/>
            <pc:sldMk cId="1025593502" sldId="332"/>
            <ac:spMk id="176" creationId="{BD39A07D-E4A5-70AE-C6A4-FEEB48921B27}"/>
          </ac:spMkLst>
        </pc:spChg>
        <pc:spChg chg="add del">
          <ac:chgData name="Vitor kaviski" userId="a35ca18e10bcad5f" providerId="LiveId" clId="{897D37D5-2F87-42A5-84C0-862148C983C1}" dt="2023-03-06T14:15:34.393" v="2080" actId="26606"/>
          <ac:spMkLst>
            <pc:docMk/>
            <pc:sldMk cId="1025593502" sldId="332"/>
            <ac:spMk id="178" creationId="{E978A47D-4F17-40FE-AB70-7AF78A9575EB}"/>
          </ac:spMkLst>
        </pc:spChg>
        <pc:spChg chg="add del">
          <ac:chgData name="Vitor kaviski" userId="a35ca18e10bcad5f" providerId="LiveId" clId="{897D37D5-2F87-42A5-84C0-862148C983C1}" dt="2023-03-06T14:15:34.949" v="2082" actId="26606"/>
          <ac:spMkLst>
            <pc:docMk/>
            <pc:sldMk cId="1025593502" sldId="332"/>
            <ac:spMk id="221" creationId="{54B9C16B-AC4A-44ED-9075-F76549B46E7C}"/>
          </ac:spMkLst>
        </pc:spChg>
        <pc:spChg chg="add del">
          <ac:chgData name="Vitor kaviski" userId="a35ca18e10bcad5f" providerId="LiveId" clId="{897D37D5-2F87-42A5-84C0-862148C983C1}" dt="2023-03-06T14:15:34.949" v="2082" actId="26606"/>
          <ac:spMkLst>
            <pc:docMk/>
            <pc:sldMk cId="1025593502" sldId="332"/>
            <ac:spMk id="224" creationId="{B53044DC-4918-43DA-B49D-91673C6C9485}"/>
          </ac:spMkLst>
        </pc:spChg>
        <pc:spChg chg="add del">
          <ac:chgData name="Vitor kaviski" userId="a35ca18e10bcad5f" providerId="LiveId" clId="{897D37D5-2F87-42A5-84C0-862148C983C1}" dt="2023-03-06T14:16:39.324" v="2102" actId="26606"/>
          <ac:spMkLst>
            <pc:docMk/>
            <pc:sldMk cId="1025593502" sldId="332"/>
            <ac:spMk id="229" creationId="{54B9C16B-AC4A-44ED-9075-F76549B46E7C}"/>
          </ac:spMkLst>
        </pc:spChg>
        <pc:spChg chg="add del">
          <ac:chgData name="Vitor kaviski" userId="a35ca18e10bcad5f" providerId="LiveId" clId="{897D37D5-2F87-42A5-84C0-862148C983C1}" dt="2023-03-06T14:16:39.324" v="2102" actId="26606"/>
          <ac:spMkLst>
            <pc:docMk/>
            <pc:sldMk cId="1025593502" sldId="332"/>
            <ac:spMk id="232" creationId="{B53044DC-4918-43DA-B49D-91673C6C9485}"/>
          </ac:spMkLst>
        </pc:spChg>
        <pc:spChg chg="add del">
          <ac:chgData name="Vitor kaviski" userId="a35ca18e10bcad5f" providerId="LiveId" clId="{897D37D5-2F87-42A5-84C0-862148C983C1}" dt="2023-03-06T14:16:31.859" v="2098" actId="26606"/>
          <ac:spMkLst>
            <pc:docMk/>
            <pc:sldMk cId="1025593502" sldId="332"/>
            <ac:spMk id="240" creationId="{A3D1FEF8-5149-4AC1-8D77-B256637FB797}"/>
          </ac:spMkLst>
        </pc:spChg>
        <pc:grpChg chg="add del">
          <ac:chgData name="Vitor kaviski" userId="a35ca18e10bcad5f" providerId="LiveId" clId="{897D37D5-2F87-42A5-84C0-862148C983C1}" dt="2023-03-06T14:15:35.009" v="2083" actId="26606"/>
          <ac:grpSpMkLst>
            <pc:docMk/>
            <pc:sldMk cId="1025593502" sldId="332"/>
            <ac:grpSpMk id="14" creationId="{85BE3A7E-6A3F-401E-A025-BBB8FDB8DD30}"/>
          </ac:grpSpMkLst>
        </pc:grpChg>
        <pc:grpChg chg="add del">
          <ac:chgData name="Vitor kaviski" userId="a35ca18e10bcad5f" providerId="LiveId" clId="{897D37D5-2F87-42A5-84C0-862148C983C1}" dt="2023-03-06T14:15:35.009" v="2083" actId="26606"/>
          <ac:grpSpMkLst>
            <pc:docMk/>
            <pc:sldMk cId="1025593502" sldId="332"/>
            <ac:grpSpMk id="45" creationId="{F4E035BE-9FF4-43D3-BC25-CF582D7FF85E}"/>
          </ac:grpSpMkLst>
        </pc:grpChg>
        <pc:grpChg chg="add del">
          <ac:chgData name="Vitor kaviski" userId="a35ca18e10bcad5f" providerId="LiveId" clId="{897D37D5-2F87-42A5-84C0-862148C983C1}" dt="2023-03-06T14:15:26.747" v="2072" actId="26606"/>
          <ac:grpSpMkLst>
            <pc:docMk/>
            <pc:sldMk cId="1025593502" sldId="332"/>
            <ac:grpSpMk id="66" creationId="{62A2FEB6-F419-4684-9ABC-9E32E012E8B7}"/>
          </ac:grpSpMkLst>
        </pc:grpChg>
        <pc:grpChg chg="add del">
          <ac:chgData name="Vitor kaviski" userId="a35ca18e10bcad5f" providerId="LiveId" clId="{897D37D5-2F87-42A5-84C0-862148C983C1}" dt="2023-03-06T14:15:26.747" v="2072" actId="26606"/>
          <ac:grpSpMkLst>
            <pc:docMk/>
            <pc:sldMk cId="1025593502" sldId="332"/>
            <ac:grpSpMk id="99" creationId="{1DCE6B36-1420-43AB-86CF-4E653A517B9C}"/>
          </ac:grpSpMkLst>
        </pc:grpChg>
        <pc:grpChg chg="add del">
          <ac:chgData name="Vitor kaviski" userId="a35ca18e10bcad5f" providerId="LiveId" clId="{897D37D5-2F87-42A5-84C0-862148C983C1}" dt="2023-03-06T14:15:31.112" v="2076" actId="26606"/>
          <ac:grpSpMkLst>
            <pc:docMk/>
            <pc:sldMk cId="1025593502" sldId="332"/>
            <ac:grpSpMk id="134" creationId="{85BE3A7E-6A3F-401E-A025-BBB8FDB8DD30}"/>
          </ac:grpSpMkLst>
        </pc:grpChg>
        <pc:grpChg chg="add del">
          <ac:chgData name="Vitor kaviski" userId="a35ca18e10bcad5f" providerId="LiveId" clId="{897D37D5-2F87-42A5-84C0-862148C983C1}" dt="2023-03-06T14:15:31.112" v="2076" actId="26606"/>
          <ac:grpSpMkLst>
            <pc:docMk/>
            <pc:sldMk cId="1025593502" sldId="332"/>
            <ac:grpSpMk id="163" creationId="{F4E035BE-9FF4-43D3-BC25-CF582D7FF85E}"/>
          </ac:grpSpMkLst>
        </pc:grpChg>
        <pc:grpChg chg="add del">
          <ac:chgData name="Vitor kaviski" userId="a35ca18e10bcad5f" providerId="LiveId" clId="{897D37D5-2F87-42A5-84C0-862148C983C1}" dt="2023-03-06T14:15:34.393" v="2080" actId="26606"/>
          <ac:grpSpMkLst>
            <pc:docMk/>
            <pc:sldMk cId="1025593502" sldId="332"/>
            <ac:grpSpMk id="179" creationId="{85BE3A7E-6A3F-401E-A025-BBB8FDB8DD30}"/>
          </ac:grpSpMkLst>
        </pc:grpChg>
        <pc:grpChg chg="add del">
          <ac:chgData name="Vitor kaviski" userId="a35ca18e10bcad5f" providerId="LiveId" clId="{897D37D5-2F87-42A5-84C0-862148C983C1}" dt="2023-03-06T14:15:34.393" v="2080" actId="26606"/>
          <ac:grpSpMkLst>
            <pc:docMk/>
            <pc:sldMk cId="1025593502" sldId="332"/>
            <ac:grpSpMk id="208" creationId="{F4E035BE-9FF4-43D3-BC25-CF582D7FF85E}"/>
          </ac:grpSpMkLst>
        </pc:grpChg>
        <pc:grpChg chg="add del">
          <ac:chgData name="Vitor kaviski" userId="a35ca18e10bcad5f" providerId="LiveId" clId="{897D37D5-2F87-42A5-84C0-862148C983C1}" dt="2023-03-06T14:15:34.949" v="2082" actId="26606"/>
          <ac:grpSpMkLst>
            <pc:docMk/>
            <pc:sldMk cId="1025593502" sldId="332"/>
            <ac:grpSpMk id="222" creationId="{62A2FEB6-F419-4684-9ABC-9E32E012E8B7}"/>
          </ac:grpSpMkLst>
        </pc:grpChg>
        <pc:grpChg chg="add del">
          <ac:chgData name="Vitor kaviski" userId="a35ca18e10bcad5f" providerId="LiveId" clId="{897D37D5-2F87-42A5-84C0-862148C983C1}" dt="2023-03-06T14:15:34.949" v="2082" actId="26606"/>
          <ac:grpSpMkLst>
            <pc:docMk/>
            <pc:sldMk cId="1025593502" sldId="332"/>
            <ac:grpSpMk id="225" creationId="{1DCE6B36-1420-43AB-86CF-4E653A517B9C}"/>
          </ac:grpSpMkLst>
        </pc:grpChg>
        <pc:grpChg chg="add del">
          <ac:chgData name="Vitor kaviski" userId="a35ca18e10bcad5f" providerId="LiveId" clId="{897D37D5-2F87-42A5-84C0-862148C983C1}" dt="2023-03-06T14:16:39.324" v="2102" actId="26606"/>
          <ac:grpSpMkLst>
            <pc:docMk/>
            <pc:sldMk cId="1025593502" sldId="332"/>
            <ac:grpSpMk id="230" creationId="{62A2FEB6-F419-4684-9ABC-9E32E012E8B7}"/>
          </ac:grpSpMkLst>
        </pc:grpChg>
        <pc:grpChg chg="add del">
          <ac:chgData name="Vitor kaviski" userId="a35ca18e10bcad5f" providerId="LiveId" clId="{897D37D5-2F87-42A5-84C0-862148C983C1}" dt="2023-03-06T14:16:39.324" v="2102" actId="26606"/>
          <ac:grpSpMkLst>
            <pc:docMk/>
            <pc:sldMk cId="1025593502" sldId="332"/>
            <ac:grpSpMk id="233" creationId="{1DCE6B36-1420-43AB-86CF-4E653A517B9C}"/>
          </ac:grpSpMkLst>
        </pc:grpChg>
        <pc:graphicFrameChg chg="add del">
          <ac:chgData name="Vitor kaviski" userId="a35ca18e10bcad5f" providerId="LiveId" clId="{897D37D5-2F87-42A5-84C0-862148C983C1}" dt="2023-03-06T14:15:26.747" v="2072" actId="26606"/>
          <ac:graphicFrameMkLst>
            <pc:docMk/>
            <pc:sldMk cId="1025593502" sldId="332"/>
            <ac:graphicFrameMk id="60" creationId="{C529865A-BD09-48D4-9CC0-59074655BFFF}"/>
          </ac:graphicFrameMkLst>
        </pc:graphicFrameChg>
        <pc:graphicFrameChg chg="add del">
          <ac:chgData name="Vitor kaviski" userId="a35ca18e10bcad5f" providerId="LiveId" clId="{897D37D5-2F87-42A5-84C0-862148C983C1}" dt="2023-03-06T14:15:28.812" v="2074" actId="26606"/>
          <ac:graphicFrameMkLst>
            <pc:docMk/>
            <pc:sldMk cId="1025593502" sldId="332"/>
            <ac:graphicFrameMk id="131" creationId="{35727C7A-66A6-4C2A-A706-96B27FD94BEC}"/>
          </ac:graphicFrameMkLst>
        </pc:graphicFrameChg>
        <pc:graphicFrameChg chg="add del">
          <ac:chgData name="Vitor kaviski" userId="a35ca18e10bcad5f" providerId="LiveId" clId="{897D37D5-2F87-42A5-84C0-862148C983C1}" dt="2023-03-06T14:15:31.112" v="2076" actId="26606"/>
          <ac:graphicFrameMkLst>
            <pc:docMk/>
            <pc:sldMk cId="1025593502" sldId="332"/>
            <ac:graphicFrameMk id="174" creationId="{927508E1-A711-0324-C38F-6BC8430DF8E3}"/>
          </ac:graphicFrameMkLst>
        </pc:graphicFrameChg>
        <pc:graphicFrameChg chg="add del">
          <ac:chgData name="Vitor kaviski" userId="a35ca18e10bcad5f" providerId="LiveId" clId="{897D37D5-2F87-42A5-84C0-862148C983C1}" dt="2023-03-06T14:15:34.393" v="2080" actId="26606"/>
          <ac:graphicFrameMkLst>
            <pc:docMk/>
            <pc:sldMk cId="1025593502" sldId="332"/>
            <ac:graphicFrameMk id="219" creationId="{49505AFD-622B-80E2-05A0-F08024464915}"/>
          </ac:graphicFrameMkLst>
        </pc:graphicFrameChg>
        <pc:graphicFrameChg chg="add del">
          <ac:chgData name="Vitor kaviski" userId="a35ca18e10bcad5f" providerId="LiveId" clId="{897D37D5-2F87-42A5-84C0-862148C983C1}" dt="2023-03-06T14:15:34.949" v="2082" actId="26606"/>
          <ac:graphicFrameMkLst>
            <pc:docMk/>
            <pc:sldMk cId="1025593502" sldId="332"/>
            <ac:graphicFrameMk id="227" creationId="{945D592F-5520-229D-28CB-D802A5DD9138}"/>
          </ac:graphicFrameMkLst>
        </pc:graphicFrameChg>
        <pc:graphicFrameChg chg="add mod ord modGraphic">
          <ac:chgData name="Vitor kaviski" userId="a35ca18e10bcad5f" providerId="LiveId" clId="{897D37D5-2F87-42A5-84C0-862148C983C1}" dt="2023-03-06T14:19:21.673" v="2165" actId="207"/>
          <ac:graphicFrameMkLst>
            <pc:docMk/>
            <pc:sldMk cId="1025593502" sldId="332"/>
            <ac:graphicFrameMk id="235" creationId="{C529865A-BD09-48D4-9CC0-59074655BFFF}"/>
          </ac:graphicFrameMkLst>
        </pc:graphicFrameChg>
        <pc:picChg chg="add del mod">
          <ac:chgData name="Vitor kaviski" userId="a35ca18e10bcad5f" providerId="LiveId" clId="{897D37D5-2F87-42A5-84C0-862148C983C1}" dt="2023-03-06T14:16:05.999" v="2092" actId="478"/>
          <ac:picMkLst>
            <pc:docMk/>
            <pc:sldMk cId="1025593502" sldId="332"/>
            <ac:picMk id="3" creationId="{992C66C9-DF0E-6486-AFD5-293E202FAC73}"/>
          </ac:picMkLst>
        </pc:picChg>
        <pc:picChg chg="add mod ord">
          <ac:chgData name="Vitor kaviski" userId="a35ca18e10bcad5f" providerId="LiveId" clId="{897D37D5-2F87-42A5-84C0-862148C983C1}" dt="2023-03-06T14:17:18.381" v="2117" actId="1076"/>
          <ac:picMkLst>
            <pc:docMk/>
            <pc:sldMk cId="1025593502" sldId="332"/>
            <ac:picMk id="5" creationId="{621E1533-28B6-A2CE-C5C2-BBEA7E1F1B74}"/>
          </ac:picMkLst>
        </pc:picChg>
        <pc:picChg chg="add mod">
          <ac:chgData name="Vitor kaviski" userId="a35ca18e10bcad5f" providerId="LiveId" clId="{897D37D5-2F87-42A5-84C0-862148C983C1}" dt="2023-03-06T14:17:17.230" v="2116" actId="1076"/>
          <ac:picMkLst>
            <pc:docMk/>
            <pc:sldMk cId="1025593502" sldId="332"/>
            <ac:picMk id="8" creationId="{DF95CAED-05B5-3884-B7E3-ED62AC54D9B5}"/>
          </ac:picMkLst>
        </pc:picChg>
        <pc:picChg chg="add del">
          <ac:chgData name="Vitor kaviski" userId="a35ca18e10bcad5f" providerId="LiveId" clId="{897D37D5-2F87-42A5-84C0-862148C983C1}" dt="2023-03-06T14:15:26.747" v="2072" actId="26606"/>
          <ac:picMkLst>
            <pc:docMk/>
            <pc:sldMk cId="1025593502" sldId="332"/>
            <ac:picMk id="95" creationId="{3E94A106-9341-485C-9057-9D62B2BD083F}"/>
          </ac:picMkLst>
        </pc:picChg>
        <pc:picChg chg="add del">
          <ac:chgData name="Vitor kaviski" userId="a35ca18e10bcad5f" providerId="LiveId" clId="{897D37D5-2F87-42A5-84C0-862148C983C1}" dt="2023-03-06T14:15:26.747" v="2072" actId="26606"/>
          <ac:picMkLst>
            <pc:docMk/>
            <pc:sldMk cId="1025593502" sldId="332"/>
            <ac:picMk id="128" creationId="{9BE36DBF-0333-4D36-A5BF-81FDA2406FE9}"/>
          </ac:picMkLst>
        </pc:picChg>
        <pc:picChg chg="add del">
          <ac:chgData name="Vitor kaviski" userId="a35ca18e10bcad5f" providerId="LiveId" clId="{897D37D5-2F87-42A5-84C0-862148C983C1}" dt="2023-03-06T14:15:34.949" v="2082" actId="26606"/>
          <ac:picMkLst>
            <pc:docMk/>
            <pc:sldMk cId="1025593502" sldId="332"/>
            <ac:picMk id="223" creationId="{3E94A106-9341-485C-9057-9D62B2BD083F}"/>
          </ac:picMkLst>
        </pc:picChg>
        <pc:picChg chg="add del">
          <ac:chgData name="Vitor kaviski" userId="a35ca18e10bcad5f" providerId="LiveId" clId="{897D37D5-2F87-42A5-84C0-862148C983C1}" dt="2023-03-06T14:15:34.949" v="2082" actId="26606"/>
          <ac:picMkLst>
            <pc:docMk/>
            <pc:sldMk cId="1025593502" sldId="332"/>
            <ac:picMk id="226" creationId="{9BE36DBF-0333-4D36-A5BF-81FDA2406FE9}"/>
          </ac:picMkLst>
        </pc:picChg>
        <pc:picChg chg="add del">
          <ac:chgData name="Vitor kaviski" userId="a35ca18e10bcad5f" providerId="LiveId" clId="{897D37D5-2F87-42A5-84C0-862148C983C1}" dt="2023-03-06T14:16:39.324" v="2102" actId="26606"/>
          <ac:picMkLst>
            <pc:docMk/>
            <pc:sldMk cId="1025593502" sldId="332"/>
            <ac:picMk id="231" creationId="{3E94A106-9341-485C-9057-9D62B2BD083F}"/>
          </ac:picMkLst>
        </pc:picChg>
        <pc:picChg chg="add del">
          <ac:chgData name="Vitor kaviski" userId="a35ca18e10bcad5f" providerId="LiveId" clId="{897D37D5-2F87-42A5-84C0-862148C983C1}" dt="2023-03-06T14:16:39.324" v="2102" actId="26606"/>
          <ac:picMkLst>
            <pc:docMk/>
            <pc:sldMk cId="1025593502" sldId="332"/>
            <ac:picMk id="234" creationId="{9BE36DBF-0333-4D36-A5BF-81FDA2406FE9}"/>
          </ac:picMkLst>
        </pc:picChg>
        <pc:cxnChg chg="add del">
          <ac:chgData name="Vitor kaviski" userId="a35ca18e10bcad5f" providerId="LiveId" clId="{897D37D5-2F87-42A5-84C0-862148C983C1}" dt="2023-03-06T14:15:35.009" v="2083" actId="26606"/>
          <ac:cxnSpMkLst>
            <pc:docMk/>
            <pc:sldMk cId="1025593502" sldId="332"/>
            <ac:cxnSpMk id="56" creationId="{085ECEC0-FF5D-4348-92C7-1EA7C61E770C}"/>
          </ac:cxnSpMkLst>
        </pc:cxnChg>
        <pc:cxnChg chg="add del">
          <ac:chgData name="Vitor kaviski" userId="a35ca18e10bcad5f" providerId="LiveId" clId="{897D37D5-2F87-42A5-84C0-862148C983C1}" dt="2023-03-06T14:15:31.112" v="2076" actId="26606"/>
          <ac:cxnSpMkLst>
            <pc:docMk/>
            <pc:sldMk cId="1025593502" sldId="332"/>
            <ac:cxnSpMk id="162" creationId="{085ECEC0-FF5D-4348-92C7-1EA7C61E770C}"/>
          </ac:cxnSpMkLst>
        </pc:cxnChg>
        <pc:cxnChg chg="add del">
          <ac:chgData name="Vitor kaviski" userId="a35ca18e10bcad5f" providerId="LiveId" clId="{897D37D5-2F87-42A5-84C0-862148C983C1}" dt="2023-03-06T14:15:34.393" v="2080" actId="26606"/>
          <ac:cxnSpMkLst>
            <pc:docMk/>
            <pc:sldMk cId="1025593502" sldId="332"/>
            <ac:cxnSpMk id="207" creationId="{085ECEC0-FF5D-4348-92C7-1EA7C61E770C}"/>
          </ac:cxnSpMkLst>
        </pc:cxnChg>
      </pc:sldChg>
      <pc:sldChg chg="modSp add mod ord">
        <pc:chgData name="Vitor kaviski" userId="a35ca18e10bcad5f" providerId="LiveId" clId="{897D37D5-2F87-42A5-84C0-862148C983C1}" dt="2023-03-06T15:30:26.986" v="2375" actId="20577"/>
        <pc:sldMkLst>
          <pc:docMk/>
          <pc:sldMk cId="2063416650" sldId="333"/>
        </pc:sldMkLst>
        <pc:spChg chg="mod">
          <ac:chgData name="Vitor kaviski" userId="a35ca18e10bcad5f" providerId="LiveId" clId="{897D37D5-2F87-42A5-84C0-862148C983C1}" dt="2023-03-06T15:30:26.986" v="2375" actId="20577"/>
          <ac:spMkLst>
            <pc:docMk/>
            <pc:sldMk cId="2063416650" sldId="333"/>
            <ac:spMk id="4" creationId="{12A57E62-2B0D-881E-A5A4-1AA416D2AA29}"/>
          </ac:spMkLst>
        </pc:spChg>
      </pc:sldChg>
      <pc:sldChg chg="addSp delSp modSp add mod setBg">
        <pc:chgData name="Vitor kaviski" userId="a35ca18e10bcad5f" providerId="LiveId" clId="{897D37D5-2F87-42A5-84C0-862148C983C1}" dt="2023-03-06T15:31:32.200" v="2385" actId="1076"/>
        <pc:sldMkLst>
          <pc:docMk/>
          <pc:sldMk cId="1749709364" sldId="334"/>
        </pc:sldMkLst>
        <pc:spChg chg="del mod">
          <ac:chgData name="Vitor kaviski" userId="a35ca18e10bcad5f" providerId="LiveId" clId="{897D37D5-2F87-42A5-84C0-862148C983C1}" dt="2023-03-06T15:31:19.740" v="2382" actId="26606"/>
          <ac:spMkLst>
            <pc:docMk/>
            <pc:sldMk cId="1749709364" sldId="334"/>
            <ac:spMk id="3" creationId="{EEA6A494-7039-CD8E-EA6E-932A8F032F39}"/>
          </ac:spMkLst>
        </pc:spChg>
        <pc:graphicFrameChg chg="add mod">
          <ac:chgData name="Vitor kaviski" userId="a35ca18e10bcad5f" providerId="LiveId" clId="{897D37D5-2F87-42A5-84C0-862148C983C1}" dt="2023-03-06T15:31:32.200" v="2385" actId="1076"/>
          <ac:graphicFrameMkLst>
            <pc:docMk/>
            <pc:sldMk cId="1749709364" sldId="334"/>
            <ac:graphicFrameMk id="5" creationId="{1E8F3D23-F750-F5D5-5D0F-D1CE9B0FF22B}"/>
          </ac:graphicFrameMkLst>
        </pc:graphicFrameChg>
      </pc:sldChg>
      <pc:sldChg chg="addSp delSp modSp add mod">
        <pc:chgData name="Vitor kaviski" userId="a35ca18e10bcad5f" providerId="LiveId" clId="{897D37D5-2F87-42A5-84C0-862148C983C1}" dt="2023-03-06T15:58:12.696" v="2658" actId="1076"/>
        <pc:sldMkLst>
          <pc:docMk/>
          <pc:sldMk cId="3993081881" sldId="335"/>
        </pc:sldMkLst>
        <pc:spChg chg="del mod">
          <ac:chgData name="Vitor kaviski" userId="a35ca18e10bcad5f" providerId="LiveId" clId="{897D37D5-2F87-42A5-84C0-862148C983C1}" dt="2023-03-06T15:58:00.795" v="2653" actId="12084"/>
          <ac:spMkLst>
            <pc:docMk/>
            <pc:sldMk cId="3993081881" sldId="335"/>
            <ac:spMk id="3" creationId="{BC395EAC-C923-402B-1202-C703FC442E04}"/>
          </ac:spMkLst>
        </pc:spChg>
        <pc:graphicFrameChg chg="add mod">
          <ac:chgData name="Vitor kaviski" userId="a35ca18e10bcad5f" providerId="LiveId" clId="{897D37D5-2F87-42A5-84C0-862148C983C1}" dt="2023-03-06T15:58:12.696" v="2658" actId="1076"/>
          <ac:graphicFrameMkLst>
            <pc:docMk/>
            <pc:sldMk cId="3993081881" sldId="335"/>
            <ac:graphicFrameMk id="2" creationId="{908D3A63-CFC6-11F0-DFD2-D00BA59E0361}"/>
          </ac:graphicFrameMkLst>
        </pc:graphicFrameChg>
      </pc:sldChg>
      <pc:sldChg chg="addSp delSp modSp add del mod setClrOvrMap">
        <pc:chgData name="Vitor kaviski" userId="a35ca18e10bcad5f" providerId="LiveId" clId="{897D37D5-2F87-42A5-84C0-862148C983C1}" dt="2023-03-06T16:00:37.821" v="2699" actId="47"/>
        <pc:sldMkLst>
          <pc:docMk/>
          <pc:sldMk cId="1097372992" sldId="336"/>
        </pc:sldMkLst>
        <pc:spChg chg="mod ord">
          <ac:chgData name="Vitor kaviski" userId="a35ca18e10bcad5f" providerId="LiveId" clId="{897D37D5-2F87-42A5-84C0-862148C983C1}" dt="2023-03-06T16:00:20.494" v="2695" actId="20577"/>
          <ac:spMkLst>
            <pc:docMk/>
            <pc:sldMk cId="1097372992" sldId="336"/>
            <ac:spMk id="3" creationId="{D7624479-3D29-7F95-9BCE-6C1C10790912}"/>
          </ac:spMkLst>
        </pc:spChg>
        <pc:spChg chg="add del">
          <ac:chgData name="Vitor kaviski" userId="a35ca18e10bcad5f" providerId="LiveId" clId="{897D37D5-2F87-42A5-84C0-862148C983C1}" dt="2023-03-06T16:00:02.926" v="2682"/>
          <ac:spMkLst>
            <pc:docMk/>
            <pc:sldMk cId="1097372992" sldId="336"/>
            <ac:spMk id="11" creationId="{DA8DC5C0-15FD-8D0E-1BFA-E126E740087C}"/>
          </ac:spMkLst>
        </pc:spChg>
        <pc:spChg chg="add del">
          <ac:chgData name="Vitor kaviski" userId="a35ca18e10bcad5f" providerId="LiveId" clId="{897D37D5-2F87-42A5-84C0-862148C983C1}" dt="2023-03-06T16:00:04.740" v="2684"/>
          <ac:spMkLst>
            <pc:docMk/>
            <pc:sldMk cId="1097372992" sldId="336"/>
            <ac:spMk id="12" creationId="{9EE0ACCD-DB4E-B41B-2111-19B0F37802C8}"/>
          </ac:spMkLst>
        </pc:spChg>
        <pc:spChg chg="add del mod">
          <ac:chgData name="Vitor kaviski" userId="a35ca18e10bcad5f" providerId="LiveId" clId="{897D37D5-2F87-42A5-84C0-862148C983C1}" dt="2023-03-06T16:00:13.477" v="2691"/>
          <ac:spMkLst>
            <pc:docMk/>
            <pc:sldMk cId="1097372992" sldId="336"/>
            <ac:spMk id="13" creationId="{0EDFD46D-E75A-EDEA-3C03-0E7A2701CB99}"/>
          </ac:spMkLst>
        </pc:spChg>
        <pc:spChg chg="add del">
          <ac:chgData name="Vitor kaviski" userId="a35ca18e10bcad5f" providerId="LiveId" clId="{897D37D5-2F87-42A5-84C0-862148C983C1}" dt="2023-03-06T16:00:18.486" v="2694"/>
          <ac:spMkLst>
            <pc:docMk/>
            <pc:sldMk cId="1097372992" sldId="336"/>
            <ac:spMk id="14" creationId="{E4B537EF-9944-61CA-8306-1F3421CBC464}"/>
          </ac:spMkLst>
        </pc:spChg>
        <pc:spChg chg="add del">
          <ac:chgData name="Vitor kaviski" userId="a35ca18e10bcad5f" providerId="LiveId" clId="{897D37D5-2F87-42A5-84C0-862148C983C1}" dt="2023-03-06T15:59:32.936" v="2668" actId="26606"/>
          <ac:spMkLst>
            <pc:docMk/>
            <pc:sldMk cId="1097372992" sldId="336"/>
            <ac:spMk id="15" creationId="{73A5F373-DA91-410B-A319-A10086920212}"/>
          </ac:spMkLst>
        </pc:spChg>
        <pc:spChg chg="add del">
          <ac:chgData name="Vitor kaviski" userId="a35ca18e10bcad5f" providerId="LiveId" clId="{897D37D5-2F87-42A5-84C0-862148C983C1}" dt="2023-03-06T16:00:22.917" v="2697"/>
          <ac:spMkLst>
            <pc:docMk/>
            <pc:sldMk cId="1097372992" sldId="336"/>
            <ac:spMk id="16" creationId="{1C7FE84F-5228-71B1-CA43-F7E7A027D7D0}"/>
          </ac:spMkLst>
        </pc:spChg>
        <pc:spChg chg="add del">
          <ac:chgData name="Vitor kaviski" userId="a35ca18e10bcad5f" providerId="LiveId" clId="{897D37D5-2F87-42A5-84C0-862148C983C1}" dt="2023-03-06T15:59:32.936" v="2668" actId="26606"/>
          <ac:spMkLst>
            <pc:docMk/>
            <pc:sldMk cId="1097372992" sldId="336"/>
            <ac:spMk id="17" creationId="{BA137F13-D77E-438E-98D9-1A7D0300990E}"/>
          </ac:spMkLst>
        </pc:spChg>
        <pc:spChg chg="add del">
          <ac:chgData name="Vitor kaviski" userId="a35ca18e10bcad5f" providerId="LiveId" clId="{897D37D5-2F87-42A5-84C0-862148C983C1}" dt="2023-03-06T15:59:32.936" v="2668" actId="26606"/>
          <ac:spMkLst>
            <pc:docMk/>
            <pc:sldMk cId="1097372992" sldId="336"/>
            <ac:spMk id="19" creationId="{C70C3F68-92CF-4DB5-B74E-F156FFFEF14C}"/>
          </ac:spMkLst>
        </pc:spChg>
        <pc:spChg chg="add del">
          <ac:chgData name="Vitor kaviski" userId="a35ca18e10bcad5f" providerId="LiveId" clId="{897D37D5-2F87-42A5-84C0-862148C983C1}" dt="2023-03-06T15:59:32.936" v="2668" actId="26606"/>
          <ac:spMkLst>
            <pc:docMk/>
            <pc:sldMk cId="1097372992" sldId="336"/>
            <ac:spMk id="21" creationId="{FB3B8D77-B5FC-4FBE-87EE-A85F0CB01A06}"/>
          </ac:spMkLst>
        </pc:spChg>
        <pc:picChg chg="add del mod">
          <ac:chgData name="Vitor kaviski" userId="a35ca18e10bcad5f" providerId="LiveId" clId="{897D37D5-2F87-42A5-84C0-862148C983C1}" dt="2023-03-06T15:59:41.058" v="2671" actId="478"/>
          <ac:picMkLst>
            <pc:docMk/>
            <pc:sldMk cId="1097372992" sldId="336"/>
            <ac:picMk id="4" creationId="{02A28A7A-4239-0E55-4355-B4AD48F74A4E}"/>
          </ac:picMkLst>
        </pc:picChg>
        <pc:picChg chg="add del mod ord">
          <ac:chgData name="Vitor kaviski" userId="a35ca18e10bcad5f" providerId="LiveId" clId="{897D37D5-2F87-42A5-84C0-862148C983C1}" dt="2023-03-06T15:59:41.186" v="2672" actId="478"/>
          <ac:picMkLst>
            <pc:docMk/>
            <pc:sldMk cId="1097372992" sldId="336"/>
            <ac:picMk id="6" creationId="{7A0F53F6-F5A8-35F2-DB73-E5D4A2D2E3F3}"/>
          </ac:picMkLst>
        </pc:picChg>
        <pc:picChg chg="add del mod">
          <ac:chgData name="Vitor kaviski" userId="a35ca18e10bcad5f" providerId="LiveId" clId="{897D37D5-2F87-42A5-84C0-862148C983C1}" dt="2023-03-06T15:59:41.500" v="2673" actId="478"/>
          <ac:picMkLst>
            <pc:docMk/>
            <pc:sldMk cId="1097372992" sldId="336"/>
            <ac:picMk id="8" creationId="{D996F67B-2910-D35C-241E-F17515C27A7D}"/>
          </ac:picMkLst>
        </pc:picChg>
        <pc:picChg chg="add del mod ord">
          <ac:chgData name="Vitor kaviski" userId="a35ca18e10bcad5f" providerId="LiveId" clId="{897D37D5-2F87-42A5-84C0-862148C983C1}" dt="2023-03-06T15:59:40.555" v="2670" actId="478"/>
          <ac:picMkLst>
            <pc:docMk/>
            <pc:sldMk cId="1097372992" sldId="336"/>
            <ac:picMk id="10" creationId="{D20C79B0-2E16-D116-0E10-D2BAD3326851}"/>
          </ac:picMkLst>
        </pc:picChg>
      </pc:sldChg>
      <pc:sldChg chg="add del">
        <pc:chgData name="Vitor kaviski" userId="a35ca18e10bcad5f" providerId="LiveId" clId="{897D37D5-2F87-42A5-84C0-862148C983C1}" dt="2023-03-06T16:36:07.741" v="2875" actId="2696"/>
        <pc:sldMkLst>
          <pc:docMk/>
          <pc:sldMk cId="2867951033" sldId="337"/>
        </pc:sldMkLst>
      </pc:sldChg>
      <pc:sldChg chg="addSp delSp modSp add del mod setBg">
        <pc:chgData name="Vitor kaviski" userId="a35ca18e10bcad5f" providerId="LiveId" clId="{897D37D5-2F87-42A5-84C0-862148C983C1}" dt="2023-03-06T16:01:51.103" v="2723" actId="2696"/>
        <pc:sldMkLst>
          <pc:docMk/>
          <pc:sldMk cId="4071531913" sldId="338"/>
        </pc:sldMkLst>
        <pc:spChg chg="add del mod">
          <ac:chgData name="Vitor kaviski" userId="a35ca18e10bcad5f" providerId="LiveId" clId="{897D37D5-2F87-42A5-84C0-862148C983C1}" dt="2023-03-06T16:01:08.917" v="2711"/>
          <ac:spMkLst>
            <pc:docMk/>
            <pc:sldMk cId="4071531913" sldId="338"/>
            <ac:spMk id="2" creationId="{8AEC7273-338C-4B24-EFD2-BCB537441C37}"/>
          </ac:spMkLst>
        </pc:spChg>
        <pc:spChg chg="add del mod">
          <ac:chgData name="Vitor kaviski" userId="a35ca18e10bcad5f" providerId="LiveId" clId="{897D37D5-2F87-42A5-84C0-862148C983C1}" dt="2023-03-06T16:01:07.501" v="2710" actId="1076"/>
          <ac:spMkLst>
            <pc:docMk/>
            <pc:sldMk cId="4071531913" sldId="338"/>
            <ac:spMk id="3" creationId="{BC395EAC-C923-402B-1202-C703FC442E04}"/>
          </ac:spMkLst>
        </pc:spChg>
        <pc:graphicFrameChg chg="add del">
          <ac:chgData name="Vitor kaviski" userId="a35ca18e10bcad5f" providerId="LiveId" clId="{897D37D5-2F87-42A5-84C0-862148C983C1}" dt="2023-03-06T16:01:07.005" v="2709" actId="26606"/>
          <ac:graphicFrameMkLst>
            <pc:docMk/>
            <pc:sldMk cId="4071531913" sldId="338"/>
            <ac:graphicFrameMk id="5" creationId="{BD896083-3C80-9A28-C013-68BDAE48C5F2}"/>
          </ac:graphicFrameMkLst>
        </pc:graphicFrameChg>
      </pc:sldChg>
      <pc:sldChg chg="modSp add">
        <pc:chgData name="Vitor kaviski" userId="a35ca18e10bcad5f" providerId="LiveId" clId="{897D37D5-2F87-42A5-84C0-862148C983C1}" dt="2023-03-06T16:01:47.976" v="2722" actId="20577"/>
        <pc:sldMkLst>
          <pc:docMk/>
          <pc:sldMk cId="831725933" sldId="339"/>
        </pc:sldMkLst>
        <pc:graphicFrameChg chg="mod">
          <ac:chgData name="Vitor kaviski" userId="a35ca18e10bcad5f" providerId="LiveId" clId="{897D37D5-2F87-42A5-84C0-862148C983C1}" dt="2023-03-06T16:01:47.976" v="2722" actId="20577"/>
          <ac:graphicFrameMkLst>
            <pc:docMk/>
            <pc:sldMk cId="831725933" sldId="339"/>
            <ac:graphicFrameMk id="5" creationId="{FCE56F32-1C80-ADC8-AFFC-F3B68F1F7902}"/>
          </ac:graphicFrameMkLst>
        </pc:graphicFrameChg>
      </pc:sldChg>
      <pc:sldChg chg="delSp modSp add del mod ord setBg delDesignElem">
        <pc:chgData name="Vitor kaviski" userId="a35ca18e10bcad5f" providerId="LiveId" clId="{897D37D5-2F87-42A5-84C0-862148C983C1}" dt="2023-03-06T16:10:27.590" v="2773" actId="2696"/>
        <pc:sldMkLst>
          <pc:docMk/>
          <pc:sldMk cId="3310380340" sldId="340"/>
        </pc:sldMkLst>
        <pc:spChg chg="mod">
          <ac:chgData name="Vitor kaviski" userId="a35ca18e10bcad5f" providerId="LiveId" clId="{897D37D5-2F87-42A5-84C0-862148C983C1}" dt="2023-03-06T16:10:14.943" v="2771"/>
          <ac:spMkLst>
            <pc:docMk/>
            <pc:sldMk cId="3310380340" sldId="340"/>
            <ac:spMk id="4" creationId="{12A57E62-2B0D-881E-A5A4-1AA416D2AA29}"/>
          </ac:spMkLst>
        </pc:spChg>
        <pc:spChg chg="del">
          <ac:chgData name="Vitor kaviski" userId="a35ca18e10bcad5f" providerId="LiveId" clId="{897D37D5-2F87-42A5-84C0-862148C983C1}" dt="2023-03-06T16:03:08.609" v="2747"/>
          <ac:spMkLst>
            <pc:docMk/>
            <pc:sldMk cId="3310380340" sldId="340"/>
            <ac:spMk id="71" creationId="{4B24F6DB-F114-44A7-BB56-D401884E4E7F}"/>
          </ac:spMkLst>
        </pc:spChg>
        <pc:grpChg chg="del">
          <ac:chgData name="Vitor kaviski" userId="a35ca18e10bcad5f" providerId="LiveId" clId="{897D37D5-2F87-42A5-84C0-862148C983C1}" dt="2023-03-06T16:03:08.609" v="2747"/>
          <ac:grpSpMkLst>
            <pc:docMk/>
            <pc:sldMk cId="3310380340" sldId="340"/>
            <ac:grpSpMk id="11" creationId="{FF5EAD09-B81D-415F-8BCF-73C81AE05F21}"/>
          </ac:grpSpMkLst>
        </pc:grpChg>
        <pc:grpChg chg="del">
          <ac:chgData name="Vitor kaviski" userId="a35ca18e10bcad5f" providerId="LiveId" clId="{897D37D5-2F87-42A5-84C0-862148C983C1}" dt="2023-03-06T16:03:08.609" v="2747"/>
          <ac:grpSpMkLst>
            <pc:docMk/>
            <pc:sldMk cId="3310380340" sldId="340"/>
            <ac:grpSpMk id="67" creationId="{9BE10567-6165-46A7-867D-4690A16B46D6}"/>
          </ac:grpSpMkLst>
        </pc:grpChg>
        <pc:grpChg chg="del">
          <ac:chgData name="Vitor kaviski" userId="a35ca18e10bcad5f" providerId="LiveId" clId="{897D37D5-2F87-42A5-84C0-862148C983C1}" dt="2023-03-06T16:03:08.609" v="2747"/>
          <ac:grpSpMkLst>
            <pc:docMk/>
            <pc:sldMk cId="3310380340" sldId="340"/>
            <ac:grpSpMk id="73" creationId="{4DB50ECD-225E-4F81-AF7B-706DD05F3BA8}"/>
          </ac:grpSpMkLst>
        </pc:grpChg>
        <pc:picChg chg="del">
          <ac:chgData name="Vitor kaviski" userId="a35ca18e10bcad5f" providerId="LiveId" clId="{897D37D5-2F87-42A5-84C0-862148C983C1}" dt="2023-03-06T16:03:08.609" v="2747"/>
          <ac:picMkLst>
            <pc:docMk/>
            <pc:sldMk cId="3310380340" sldId="340"/>
            <ac:picMk id="9" creationId="{9ACD3AF8-B16E-4174-8C1A-41F683C4AF8A}"/>
          </ac:picMkLst>
        </pc:picChg>
      </pc:sldChg>
      <pc:sldChg chg="modSp add mod ord">
        <pc:chgData name="Vitor kaviski" userId="a35ca18e10bcad5f" providerId="LiveId" clId="{897D37D5-2F87-42A5-84C0-862148C983C1}" dt="2023-03-06T16:08:40.670" v="2761"/>
        <pc:sldMkLst>
          <pc:docMk/>
          <pc:sldMk cId="3488205802" sldId="341"/>
        </pc:sldMkLst>
        <pc:spChg chg="mod">
          <ac:chgData name="Vitor kaviski" userId="a35ca18e10bcad5f" providerId="LiveId" clId="{897D37D5-2F87-42A5-84C0-862148C983C1}" dt="2023-03-06T16:08:40.670" v="2761"/>
          <ac:spMkLst>
            <pc:docMk/>
            <pc:sldMk cId="3488205802" sldId="341"/>
            <ac:spMk id="4" creationId="{12A57E62-2B0D-881E-A5A4-1AA416D2AA29}"/>
          </ac:spMkLst>
        </pc:spChg>
      </pc:sldChg>
      <pc:sldChg chg="addSp delSp modSp add mod setBg setClrOvrMap delDesignElem">
        <pc:chgData name="Vitor kaviski" userId="a35ca18e10bcad5f" providerId="LiveId" clId="{897D37D5-2F87-42A5-84C0-862148C983C1}" dt="2023-03-06T16:11:28.395" v="2788" actId="1076"/>
        <pc:sldMkLst>
          <pc:docMk/>
          <pc:sldMk cId="3357568681" sldId="342"/>
        </pc:sldMkLst>
        <pc:spChg chg="del mod">
          <ac:chgData name="Vitor kaviski" userId="a35ca18e10bcad5f" providerId="LiveId" clId="{897D37D5-2F87-42A5-84C0-862148C983C1}" dt="2023-03-06T16:10:54.877" v="2776" actId="26606"/>
          <ac:spMkLst>
            <pc:docMk/>
            <pc:sldMk cId="3357568681" sldId="342"/>
            <ac:spMk id="3" creationId="{BC395EAC-C923-402B-1202-C703FC442E04}"/>
          </ac:spMkLst>
        </pc:spChg>
        <pc:spChg chg="add del">
          <ac:chgData name="Vitor kaviski" userId="a35ca18e10bcad5f" providerId="LiveId" clId="{897D37D5-2F87-42A5-84C0-862148C983C1}" dt="2023-03-06T16:10:57.731" v="2778"/>
          <ac:spMkLst>
            <pc:docMk/>
            <pc:sldMk cId="3357568681" sldId="342"/>
            <ac:spMk id="9" creationId="{2EEF4763-EB4A-4A35-89EB-AD2763B48C3B}"/>
          </ac:spMkLst>
        </pc:spChg>
        <pc:spChg chg="add del">
          <ac:chgData name="Vitor kaviski" userId="a35ca18e10bcad5f" providerId="LiveId" clId="{897D37D5-2F87-42A5-84C0-862148C983C1}" dt="2023-03-06T16:11:13.409" v="2783" actId="26606"/>
          <ac:spMkLst>
            <pc:docMk/>
            <pc:sldMk cId="3357568681" sldId="342"/>
            <ac:spMk id="10" creationId="{C6270675-9512-4978-8583-36659256EE23}"/>
          </ac:spMkLst>
        </pc:spChg>
        <pc:graphicFrameChg chg="add mod modGraphic">
          <ac:chgData name="Vitor kaviski" userId="a35ca18e10bcad5f" providerId="LiveId" clId="{897D37D5-2F87-42A5-84C0-862148C983C1}" dt="2023-03-06T16:11:28.395" v="2788" actId="1076"/>
          <ac:graphicFrameMkLst>
            <pc:docMk/>
            <pc:sldMk cId="3357568681" sldId="342"/>
            <ac:graphicFrameMk id="5" creationId="{78B55F76-5280-370D-74E2-42B23CCBFCFC}"/>
          </ac:graphicFrameMkLst>
        </pc:graphicFrameChg>
      </pc:sldChg>
      <pc:sldChg chg="addSp delSp modSp add mod setBg setClrOvrMap">
        <pc:chgData name="Vitor kaviski" userId="a35ca18e10bcad5f" providerId="LiveId" clId="{897D37D5-2F87-42A5-84C0-862148C983C1}" dt="2023-03-06T16:17:37.377" v="2842" actId="12100"/>
        <pc:sldMkLst>
          <pc:docMk/>
          <pc:sldMk cId="2784207139" sldId="343"/>
        </pc:sldMkLst>
        <pc:spChg chg="add del mod">
          <ac:chgData name="Vitor kaviski" userId="a35ca18e10bcad5f" providerId="LiveId" clId="{897D37D5-2F87-42A5-84C0-862148C983C1}" dt="2023-03-06T16:16:59.641" v="2837" actId="26606"/>
          <ac:spMkLst>
            <pc:docMk/>
            <pc:sldMk cId="2784207139" sldId="343"/>
            <ac:spMk id="3" creationId="{CC988728-2F70-1F95-9BBD-10F4C012DC6C}"/>
          </ac:spMkLst>
        </pc:spChg>
        <pc:spChg chg="add del">
          <ac:chgData name="Vitor kaviski" userId="a35ca18e10bcad5f" providerId="LiveId" clId="{897D37D5-2F87-42A5-84C0-862148C983C1}" dt="2023-03-06T16:16:42.586" v="2820" actId="26606"/>
          <ac:spMkLst>
            <pc:docMk/>
            <pc:sldMk cId="2784207139" sldId="343"/>
            <ac:spMk id="6" creationId="{6BFC9644-673A-459F-B3C5-9310A4E50E3B}"/>
          </ac:spMkLst>
        </pc:spChg>
        <pc:spChg chg="add del">
          <ac:chgData name="Vitor kaviski" userId="a35ca18e10bcad5f" providerId="LiveId" clId="{897D37D5-2F87-42A5-84C0-862148C983C1}" dt="2023-03-06T16:15:21.106" v="2794" actId="26606"/>
          <ac:spMkLst>
            <pc:docMk/>
            <pc:sldMk cId="2784207139" sldId="343"/>
            <ac:spMk id="8" creationId="{E978A47D-4F17-40FE-AB70-7AF78A9575EB}"/>
          </ac:spMkLst>
        </pc:spChg>
        <pc:spChg chg="add del">
          <ac:chgData name="Vitor kaviski" userId="a35ca18e10bcad5f" providerId="LiveId" clId="{897D37D5-2F87-42A5-84C0-862148C983C1}" dt="2023-03-06T16:15:48.034" v="2812" actId="26606"/>
          <ac:spMkLst>
            <pc:docMk/>
            <pc:sldMk cId="2784207139" sldId="343"/>
            <ac:spMk id="9" creationId="{2EEF4763-EB4A-4A35-89EB-AD2763B48C3B}"/>
          </ac:spMkLst>
        </pc:spChg>
        <pc:spChg chg="add del">
          <ac:chgData name="Vitor kaviski" userId="a35ca18e10bcad5f" providerId="LiveId" clId="{897D37D5-2F87-42A5-84C0-862148C983C1}" dt="2023-03-06T16:16:42.586" v="2820" actId="26606"/>
          <ac:spMkLst>
            <pc:docMk/>
            <pc:sldMk cId="2784207139" sldId="343"/>
            <ac:spMk id="38" creationId="{7D1C411D-0818-4640-8657-2AF78250C802}"/>
          </ac:spMkLst>
        </pc:spChg>
        <pc:spChg chg="add del">
          <ac:chgData name="Vitor kaviski" userId="a35ca18e10bcad5f" providerId="LiveId" clId="{897D37D5-2F87-42A5-84C0-862148C983C1}" dt="2023-03-06T16:16:43.796" v="2822" actId="26606"/>
          <ac:spMkLst>
            <pc:docMk/>
            <pc:sldMk cId="2784207139" sldId="343"/>
            <ac:spMk id="40" creationId="{98714CE9-3C2C-48E1-8B8F-CFB7735C43D7}"/>
          </ac:spMkLst>
        </pc:spChg>
        <pc:spChg chg="add del">
          <ac:chgData name="Vitor kaviski" userId="a35ca18e10bcad5f" providerId="LiveId" clId="{897D37D5-2F87-42A5-84C0-862148C983C1}" dt="2023-03-06T16:16:43.796" v="2822" actId="26606"/>
          <ac:spMkLst>
            <pc:docMk/>
            <pc:sldMk cId="2784207139" sldId="343"/>
            <ac:spMk id="42" creationId="{CC892AB0-7D6D-4FC9-9105-0CB427161889}"/>
          </ac:spMkLst>
        </pc:spChg>
        <pc:spChg chg="add del">
          <ac:chgData name="Vitor kaviski" userId="a35ca18e10bcad5f" providerId="LiveId" clId="{897D37D5-2F87-42A5-84C0-862148C983C1}" dt="2023-03-06T16:16:43.796" v="2822" actId="26606"/>
          <ac:spMkLst>
            <pc:docMk/>
            <pc:sldMk cId="2784207139" sldId="343"/>
            <ac:spMk id="44" creationId="{6D29BE04-4454-4832-B83F-10D001BFF94D}"/>
          </ac:spMkLst>
        </pc:spChg>
        <pc:spChg chg="add del">
          <ac:chgData name="Vitor kaviski" userId="a35ca18e10bcad5f" providerId="LiveId" clId="{897D37D5-2F87-42A5-84C0-862148C983C1}" dt="2023-03-06T16:16:49.638" v="2824" actId="26606"/>
          <ac:spMkLst>
            <pc:docMk/>
            <pc:sldMk cId="2784207139" sldId="343"/>
            <ac:spMk id="46" creationId="{EAC88772-6DB3-49EC-9C8A-A0B46ACE37A3}"/>
          </ac:spMkLst>
        </pc:spChg>
        <pc:spChg chg="add del">
          <ac:chgData name="Vitor kaviski" userId="a35ca18e10bcad5f" providerId="LiveId" clId="{897D37D5-2F87-42A5-84C0-862148C983C1}" dt="2023-03-06T16:16:49.638" v="2824" actId="26606"/>
          <ac:spMkLst>
            <pc:docMk/>
            <pc:sldMk cId="2784207139" sldId="343"/>
            <ac:spMk id="47" creationId="{17A3DD84-FAA5-438A-8462-D1E01EA0D624}"/>
          </ac:spMkLst>
        </pc:spChg>
        <pc:spChg chg="add del">
          <ac:chgData name="Vitor kaviski" userId="a35ca18e10bcad5f" providerId="LiveId" clId="{897D37D5-2F87-42A5-84C0-862148C983C1}" dt="2023-03-06T16:16:53.881" v="2830" actId="26606"/>
          <ac:spMkLst>
            <pc:docMk/>
            <pc:sldMk cId="2784207139" sldId="343"/>
            <ac:spMk id="54" creationId="{C6270675-9512-4978-8583-36659256EE23}"/>
          </ac:spMkLst>
        </pc:spChg>
        <pc:spChg chg="add del">
          <ac:chgData name="Vitor kaviski" userId="a35ca18e10bcad5f" providerId="LiveId" clId="{897D37D5-2F87-42A5-84C0-862148C983C1}" dt="2023-03-06T16:15:43.572" v="2809" actId="26606"/>
          <ac:spMkLst>
            <pc:docMk/>
            <pc:sldMk cId="2784207139" sldId="343"/>
            <ac:spMk id="61" creationId="{54B9C16B-AC4A-44ED-9075-F76549B46E7C}"/>
          </ac:spMkLst>
        </pc:spChg>
        <pc:spChg chg="add del">
          <ac:chgData name="Vitor kaviski" userId="a35ca18e10bcad5f" providerId="LiveId" clId="{897D37D5-2F87-42A5-84C0-862148C983C1}" dt="2023-03-06T16:15:34.248" v="2803" actId="26606"/>
          <ac:spMkLst>
            <pc:docMk/>
            <pc:sldMk cId="2784207139" sldId="343"/>
            <ac:spMk id="64" creationId="{54B9C16B-AC4A-44ED-9075-F76549B46E7C}"/>
          </ac:spMkLst>
        </pc:spChg>
        <pc:spChg chg="add del">
          <ac:chgData name="Vitor kaviski" userId="a35ca18e10bcad5f" providerId="LiveId" clId="{897D37D5-2F87-42A5-84C0-862148C983C1}" dt="2023-03-06T16:15:43.572" v="2809" actId="26606"/>
          <ac:spMkLst>
            <pc:docMk/>
            <pc:sldMk cId="2784207139" sldId="343"/>
            <ac:spMk id="65" creationId="{B53044DC-4918-43DA-B49D-91673C6C9485}"/>
          </ac:spMkLst>
        </pc:spChg>
        <pc:spChg chg="add del">
          <ac:chgData name="Vitor kaviski" userId="a35ca18e10bcad5f" providerId="LiveId" clId="{897D37D5-2F87-42A5-84C0-862148C983C1}" dt="2023-03-06T16:16:58.311" v="2832" actId="26606"/>
          <ac:spMkLst>
            <pc:docMk/>
            <pc:sldMk cId="2784207139" sldId="343"/>
            <ac:spMk id="72" creationId="{54B9C16B-AC4A-44ED-9075-F76549B46E7C}"/>
          </ac:spMkLst>
        </pc:spChg>
        <pc:spChg chg="add del">
          <ac:chgData name="Vitor kaviski" userId="a35ca18e10bcad5f" providerId="LiveId" clId="{897D37D5-2F87-42A5-84C0-862148C983C1}" dt="2023-03-06T16:16:58.311" v="2832" actId="26606"/>
          <ac:spMkLst>
            <pc:docMk/>
            <pc:sldMk cId="2784207139" sldId="343"/>
            <ac:spMk id="80" creationId="{B53044DC-4918-43DA-B49D-91673C6C9485}"/>
          </ac:spMkLst>
        </pc:spChg>
        <pc:spChg chg="add del">
          <ac:chgData name="Vitor kaviski" userId="a35ca18e10bcad5f" providerId="LiveId" clId="{897D37D5-2F87-42A5-84C0-862148C983C1}" dt="2023-03-06T16:15:34.248" v="2803" actId="26606"/>
          <ac:spMkLst>
            <pc:docMk/>
            <pc:sldMk cId="2784207139" sldId="343"/>
            <ac:spMk id="97" creationId="{B53044DC-4918-43DA-B49D-91673C6C9485}"/>
          </ac:spMkLst>
        </pc:spChg>
        <pc:spChg chg="add del">
          <ac:chgData name="Vitor kaviski" userId="a35ca18e10bcad5f" providerId="LiveId" clId="{897D37D5-2F87-42A5-84C0-862148C983C1}" dt="2023-03-06T16:16:58.677" v="2834" actId="26606"/>
          <ac:spMkLst>
            <pc:docMk/>
            <pc:sldMk cId="2784207139" sldId="343"/>
            <ac:spMk id="105" creationId="{2EEF4763-EB4A-4A35-89EB-AD2763B48C3B}"/>
          </ac:spMkLst>
        </pc:spChg>
        <pc:spChg chg="add del">
          <ac:chgData name="Vitor kaviski" userId="a35ca18e10bcad5f" providerId="LiveId" clId="{897D37D5-2F87-42A5-84C0-862148C983C1}" dt="2023-03-06T16:16:59.567" v="2836" actId="26606"/>
          <ac:spMkLst>
            <pc:docMk/>
            <pc:sldMk cId="2784207139" sldId="343"/>
            <ac:spMk id="108" creationId="{C6270675-9512-4978-8583-36659256EE23}"/>
          </ac:spMkLst>
        </pc:spChg>
        <pc:spChg chg="add del">
          <ac:chgData name="Vitor kaviski" userId="a35ca18e10bcad5f" providerId="LiveId" clId="{897D37D5-2F87-42A5-84C0-862148C983C1}" dt="2023-03-06T16:17:04.447" v="2838" actId="26606"/>
          <ac:spMkLst>
            <pc:docMk/>
            <pc:sldMk cId="2784207139" sldId="343"/>
            <ac:spMk id="111" creationId="{54B9C16B-AC4A-44ED-9075-F76549B46E7C}"/>
          </ac:spMkLst>
        </pc:spChg>
        <pc:spChg chg="add del">
          <ac:chgData name="Vitor kaviski" userId="a35ca18e10bcad5f" providerId="LiveId" clId="{897D37D5-2F87-42A5-84C0-862148C983C1}" dt="2023-03-06T16:17:04.447" v="2838" actId="26606"/>
          <ac:spMkLst>
            <pc:docMk/>
            <pc:sldMk cId="2784207139" sldId="343"/>
            <ac:spMk id="119" creationId="{B53044DC-4918-43DA-B49D-91673C6C9485}"/>
          </ac:spMkLst>
        </pc:spChg>
        <pc:spChg chg="add del">
          <ac:chgData name="Vitor kaviski" userId="a35ca18e10bcad5f" providerId="LiveId" clId="{897D37D5-2F87-42A5-84C0-862148C983C1}" dt="2023-03-06T16:15:47.711" v="2811" actId="26606"/>
          <ac:spMkLst>
            <pc:docMk/>
            <pc:sldMk cId="2784207139" sldId="343"/>
            <ac:spMk id="129" creationId="{2EEF4763-EB4A-4A35-89EB-AD2763B48C3B}"/>
          </ac:spMkLst>
        </pc:spChg>
        <pc:spChg chg="add del">
          <ac:chgData name="Vitor kaviski" userId="a35ca18e10bcad5f" providerId="LiveId" clId="{897D37D5-2F87-42A5-84C0-862148C983C1}" dt="2023-03-06T16:15:36.481" v="2805" actId="26606"/>
          <ac:spMkLst>
            <pc:docMk/>
            <pc:sldMk cId="2784207139" sldId="343"/>
            <ac:spMk id="130" creationId="{2EEF4763-EB4A-4A35-89EB-AD2763B48C3B}"/>
          </ac:spMkLst>
        </pc:spChg>
        <pc:grpChg chg="add del">
          <ac:chgData name="Vitor kaviski" userId="a35ca18e10bcad5f" providerId="LiveId" clId="{897D37D5-2F87-42A5-84C0-862148C983C1}" dt="2023-03-06T16:16:42.586" v="2820" actId="26606"/>
          <ac:grpSpMkLst>
            <pc:docMk/>
            <pc:sldMk cId="2784207139" sldId="343"/>
            <ac:grpSpMk id="7" creationId="{4ADB9295-9645-4BF2-ADFD-75800B7FAD06}"/>
          </ac:grpSpMkLst>
        </pc:grpChg>
        <pc:grpChg chg="add del">
          <ac:chgData name="Vitor kaviski" userId="a35ca18e10bcad5f" providerId="LiveId" clId="{897D37D5-2F87-42A5-84C0-862148C983C1}" dt="2023-03-06T16:15:21.106" v="2794" actId="26606"/>
          <ac:grpSpMkLst>
            <pc:docMk/>
            <pc:sldMk cId="2784207139" sldId="343"/>
            <ac:grpSpMk id="10" creationId="{85BE3A7E-6A3F-401E-A025-BBB8FDB8DD30}"/>
          </ac:grpSpMkLst>
        </pc:grpChg>
        <pc:grpChg chg="add del">
          <ac:chgData name="Vitor kaviski" userId="a35ca18e10bcad5f" providerId="LiveId" clId="{897D37D5-2F87-42A5-84C0-862148C983C1}" dt="2023-03-06T16:16:58.311" v="2832" actId="26606"/>
          <ac:grpSpMkLst>
            <pc:docMk/>
            <pc:sldMk cId="2784207139" sldId="343"/>
            <ac:grpSpMk id="11" creationId="{62A2FEB6-F419-4684-9ABC-9E32E012E8B7}"/>
          </ac:grpSpMkLst>
        </pc:grpChg>
        <pc:grpChg chg="add del">
          <ac:chgData name="Vitor kaviski" userId="a35ca18e10bcad5f" providerId="LiveId" clId="{897D37D5-2F87-42A5-84C0-862148C983C1}" dt="2023-03-06T16:16:43.796" v="2822" actId="26606"/>
          <ac:grpSpMkLst>
            <pc:docMk/>
            <pc:sldMk cId="2784207139" sldId="343"/>
            <ac:grpSpMk id="18" creationId="{0328E69E-CE3D-4110-8BF7-AD3C0C10CB1C}"/>
          </ac:grpSpMkLst>
        </pc:grpChg>
        <pc:grpChg chg="add del">
          <ac:chgData name="Vitor kaviski" userId="a35ca18e10bcad5f" providerId="LiveId" clId="{897D37D5-2F87-42A5-84C0-862148C983C1}" dt="2023-03-06T16:16:43.796" v="2822" actId="26606"/>
          <ac:grpSpMkLst>
            <pc:docMk/>
            <pc:sldMk cId="2784207139" sldId="343"/>
            <ac:grpSpMk id="24" creationId="{F64806C9-3599-45A7-BCFF-F762C54276F8}"/>
          </ac:grpSpMkLst>
        </pc:grpChg>
        <pc:grpChg chg="add del">
          <ac:chgData name="Vitor kaviski" userId="a35ca18e10bcad5f" providerId="LiveId" clId="{897D37D5-2F87-42A5-84C0-862148C983C1}" dt="2023-03-06T16:16:43.796" v="2822" actId="26606"/>
          <ac:grpSpMkLst>
            <pc:docMk/>
            <pc:sldMk cId="2784207139" sldId="343"/>
            <ac:grpSpMk id="30" creationId="{1287AC97-A8E8-4B45-A50A-3057A88B4088}"/>
          </ac:grpSpMkLst>
        </pc:grpChg>
        <pc:grpChg chg="add del">
          <ac:chgData name="Vitor kaviski" userId="a35ca18e10bcad5f" providerId="LiveId" clId="{897D37D5-2F87-42A5-84C0-862148C983C1}" dt="2023-03-06T16:15:21.106" v="2794" actId="26606"/>
          <ac:grpSpMkLst>
            <pc:docMk/>
            <pc:sldMk cId="2784207139" sldId="343"/>
            <ac:grpSpMk id="41" creationId="{F4E035BE-9FF4-43D3-BC25-CF582D7FF85E}"/>
          </ac:grpSpMkLst>
        </pc:grpChg>
        <pc:grpChg chg="add del">
          <ac:chgData name="Vitor kaviski" userId="a35ca18e10bcad5f" providerId="LiveId" clId="{897D37D5-2F87-42A5-84C0-862148C983C1}" dt="2023-03-06T16:16:43.796" v="2822" actId="26606"/>
          <ac:grpSpMkLst>
            <pc:docMk/>
            <pc:sldMk cId="2784207139" sldId="343"/>
            <ac:grpSpMk id="43" creationId="{807353E4-FA19-40CB-8AF8-3A8E6704BE09}"/>
          </ac:grpSpMkLst>
        </pc:grpChg>
        <pc:grpChg chg="add del">
          <ac:chgData name="Vitor kaviski" userId="a35ca18e10bcad5f" providerId="LiveId" clId="{897D37D5-2F87-42A5-84C0-862148C983C1}" dt="2023-03-06T16:15:43.572" v="2809" actId="26606"/>
          <ac:grpSpMkLst>
            <pc:docMk/>
            <pc:sldMk cId="2784207139" sldId="343"/>
            <ac:grpSpMk id="62" creationId="{62A2FEB6-F419-4684-9ABC-9E32E012E8B7}"/>
          </ac:grpSpMkLst>
        </pc:grpChg>
        <pc:grpChg chg="add del">
          <ac:chgData name="Vitor kaviski" userId="a35ca18e10bcad5f" providerId="LiveId" clId="{897D37D5-2F87-42A5-84C0-862148C983C1}" dt="2023-03-06T16:15:34.248" v="2803" actId="26606"/>
          <ac:grpSpMkLst>
            <pc:docMk/>
            <pc:sldMk cId="2784207139" sldId="343"/>
            <ac:grpSpMk id="66" creationId="{62A2FEB6-F419-4684-9ABC-9E32E012E8B7}"/>
          </ac:grpSpMkLst>
        </pc:grpChg>
        <pc:grpChg chg="add del">
          <ac:chgData name="Vitor kaviski" userId="a35ca18e10bcad5f" providerId="LiveId" clId="{897D37D5-2F87-42A5-84C0-862148C983C1}" dt="2023-03-06T16:16:58.311" v="2832" actId="26606"/>
          <ac:grpSpMkLst>
            <pc:docMk/>
            <pc:sldMk cId="2784207139" sldId="343"/>
            <ac:grpSpMk id="81" creationId="{1DCE6B36-1420-43AB-86CF-4E653A517B9C}"/>
          </ac:grpSpMkLst>
        </pc:grpChg>
        <pc:grpChg chg="add del">
          <ac:chgData name="Vitor kaviski" userId="a35ca18e10bcad5f" providerId="LiveId" clId="{897D37D5-2F87-42A5-84C0-862148C983C1}" dt="2023-03-06T16:15:43.572" v="2809" actId="26606"/>
          <ac:grpSpMkLst>
            <pc:docMk/>
            <pc:sldMk cId="2784207139" sldId="343"/>
            <ac:grpSpMk id="94" creationId="{1DCE6B36-1420-43AB-86CF-4E653A517B9C}"/>
          </ac:grpSpMkLst>
        </pc:grpChg>
        <pc:grpChg chg="add del">
          <ac:chgData name="Vitor kaviski" userId="a35ca18e10bcad5f" providerId="LiveId" clId="{897D37D5-2F87-42A5-84C0-862148C983C1}" dt="2023-03-06T16:15:34.248" v="2803" actId="26606"/>
          <ac:grpSpMkLst>
            <pc:docMk/>
            <pc:sldMk cId="2784207139" sldId="343"/>
            <ac:grpSpMk id="99" creationId="{1DCE6B36-1420-43AB-86CF-4E653A517B9C}"/>
          </ac:grpSpMkLst>
        </pc:grpChg>
        <pc:grpChg chg="add del">
          <ac:chgData name="Vitor kaviski" userId="a35ca18e10bcad5f" providerId="LiveId" clId="{897D37D5-2F87-42A5-84C0-862148C983C1}" dt="2023-03-06T16:17:04.447" v="2838" actId="26606"/>
          <ac:grpSpMkLst>
            <pc:docMk/>
            <pc:sldMk cId="2784207139" sldId="343"/>
            <ac:grpSpMk id="112" creationId="{62A2FEB6-F419-4684-9ABC-9E32E012E8B7}"/>
          </ac:grpSpMkLst>
        </pc:grpChg>
        <pc:grpChg chg="add del">
          <ac:chgData name="Vitor kaviski" userId="a35ca18e10bcad5f" providerId="LiveId" clId="{897D37D5-2F87-42A5-84C0-862148C983C1}" dt="2023-03-06T16:17:04.447" v="2838" actId="26606"/>
          <ac:grpSpMkLst>
            <pc:docMk/>
            <pc:sldMk cId="2784207139" sldId="343"/>
            <ac:grpSpMk id="120" creationId="{1DCE6B36-1420-43AB-86CF-4E653A517B9C}"/>
          </ac:grpSpMkLst>
        </pc:grpChg>
        <pc:graphicFrameChg chg="del">
          <ac:chgData name="Vitor kaviski" userId="a35ca18e10bcad5f" providerId="LiveId" clId="{897D37D5-2F87-42A5-84C0-862148C983C1}" dt="2023-03-06T16:14:57.893" v="2790" actId="478"/>
          <ac:graphicFrameMkLst>
            <pc:docMk/>
            <pc:sldMk cId="2784207139" sldId="343"/>
            <ac:graphicFrameMk id="5" creationId="{78B55F76-5280-370D-74E2-42B23CCBFCFC}"/>
          </ac:graphicFrameMkLst>
        </pc:graphicFrameChg>
        <pc:graphicFrameChg chg="add del">
          <ac:chgData name="Vitor kaviski" userId="a35ca18e10bcad5f" providerId="LiveId" clId="{897D37D5-2F87-42A5-84C0-862148C983C1}" dt="2023-03-06T16:16:50.102" v="2826" actId="26606"/>
          <ac:graphicFrameMkLst>
            <pc:docMk/>
            <pc:sldMk cId="2784207139" sldId="343"/>
            <ac:graphicFrameMk id="49" creationId="{94F6A36E-49C9-1837-5289-1645115EC3BB}"/>
          </ac:graphicFrameMkLst>
        </pc:graphicFrameChg>
        <pc:graphicFrameChg chg="add del">
          <ac:chgData name="Vitor kaviski" userId="a35ca18e10bcad5f" providerId="LiveId" clId="{897D37D5-2F87-42A5-84C0-862148C983C1}" dt="2023-03-06T16:16:53.303" v="2828" actId="26606"/>
          <ac:graphicFrameMkLst>
            <pc:docMk/>
            <pc:sldMk cId="2784207139" sldId="343"/>
            <ac:graphicFrameMk id="51" creationId="{5C5C2753-6F91-6B36-2082-015C28B405A7}"/>
          </ac:graphicFrameMkLst>
        </pc:graphicFrameChg>
        <pc:graphicFrameChg chg="add del">
          <ac:chgData name="Vitor kaviski" userId="a35ca18e10bcad5f" providerId="LiveId" clId="{897D37D5-2F87-42A5-84C0-862148C983C1}" dt="2023-03-06T16:15:21.987" v="2796" actId="26606"/>
          <ac:graphicFrameMkLst>
            <pc:docMk/>
            <pc:sldMk cId="2784207139" sldId="343"/>
            <ac:graphicFrameMk id="53" creationId="{97E02835-145F-DDDA-096F-969E84A856EF}"/>
          </ac:graphicFrameMkLst>
        </pc:graphicFrameChg>
        <pc:graphicFrameChg chg="add del">
          <ac:chgData name="Vitor kaviski" userId="a35ca18e10bcad5f" providerId="LiveId" clId="{897D37D5-2F87-42A5-84C0-862148C983C1}" dt="2023-03-06T16:15:23.929" v="2798" actId="26606"/>
          <ac:graphicFrameMkLst>
            <pc:docMk/>
            <pc:sldMk cId="2784207139" sldId="343"/>
            <ac:graphicFrameMk id="55" creationId="{26FBEC93-1AC1-F3A0-096A-A1CFCC93C5F0}"/>
          </ac:graphicFrameMkLst>
        </pc:graphicFrameChg>
        <pc:graphicFrameChg chg="add del">
          <ac:chgData name="Vitor kaviski" userId="a35ca18e10bcad5f" providerId="LiveId" clId="{897D37D5-2F87-42A5-84C0-862148C983C1}" dt="2023-03-06T16:16:53.881" v="2830" actId="26606"/>
          <ac:graphicFrameMkLst>
            <pc:docMk/>
            <pc:sldMk cId="2784207139" sldId="343"/>
            <ac:graphicFrameMk id="56" creationId="{2E836E3E-FD8F-D8FD-289E-B2A14B607A10}"/>
          </ac:graphicFrameMkLst>
        </pc:graphicFrameChg>
        <pc:graphicFrameChg chg="add del">
          <ac:chgData name="Vitor kaviski" userId="a35ca18e10bcad5f" providerId="LiveId" clId="{897D37D5-2F87-42A5-84C0-862148C983C1}" dt="2023-03-06T16:15:25.849" v="2800" actId="26606"/>
          <ac:graphicFrameMkLst>
            <pc:docMk/>
            <pc:sldMk cId="2784207139" sldId="343"/>
            <ac:graphicFrameMk id="57" creationId="{61EA9392-8FA5-DF24-5F73-6BF23784F80F}"/>
          </ac:graphicFrameMkLst>
        </pc:graphicFrameChg>
        <pc:graphicFrameChg chg="add del mod modGraphic">
          <ac:chgData name="Vitor kaviski" userId="a35ca18e10bcad5f" providerId="LiveId" clId="{897D37D5-2F87-42A5-84C0-862148C983C1}" dt="2023-03-06T16:15:48.034" v="2812" actId="26606"/>
          <ac:graphicFrameMkLst>
            <pc:docMk/>
            <pc:sldMk cId="2784207139" sldId="343"/>
            <ac:graphicFrameMk id="59" creationId="{374C063B-8FAC-0155-E854-1435C8FC4218}"/>
          </ac:graphicFrameMkLst>
        </pc:graphicFrameChg>
        <pc:graphicFrameChg chg="add del">
          <ac:chgData name="Vitor kaviski" userId="a35ca18e10bcad5f" providerId="LiveId" clId="{897D37D5-2F87-42A5-84C0-862148C983C1}" dt="2023-03-06T16:16:58.311" v="2832" actId="26606"/>
          <ac:graphicFrameMkLst>
            <pc:docMk/>
            <pc:sldMk cId="2784207139" sldId="343"/>
            <ac:graphicFrameMk id="103" creationId="{4062B759-CC29-BFE6-D501-A38BBCEEBA30}"/>
          </ac:graphicFrameMkLst>
        </pc:graphicFrameChg>
        <pc:graphicFrameChg chg="add del">
          <ac:chgData name="Vitor kaviski" userId="a35ca18e10bcad5f" providerId="LiveId" clId="{897D37D5-2F87-42A5-84C0-862148C983C1}" dt="2023-03-06T16:16:58.677" v="2834" actId="26606"/>
          <ac:graphicFrameMkLst>
            <pc:docMk/>
            <pc:sldMk cId="2784207139" sldId="343"/>
            <ac:graphicFrameMk id="106" creationId="{53C95BEC-350B-CB13-3DFC-201B1A01FFD8}"/>
          </ac:graphicFrameMkLst>
        </pc:graphicFrameChg>
        <pc:graphicFrameChg chg="add del">
          <ac:chgData name="Vitor kaviski" userId="a35ca18e10bcad5f" providerId="LiveId" clId="{897D37D5-2F87-42A5-84C0-862148C983C1}" dt="2023-03-06T16:16:59.567" v="2836" actId="26606"/>
          <ac:graphicFrameMkLst>
            <pc:docMk/>
            <pc:sldMk cId="2784207139" sldId="343"/>
            <ac:graphicFrameMk id="109" creationId="{2E836E3E-FD8F-D8FD-289E-B2A14B607A10}"/>
          </ac:graphicFrameMkLst>
        </pc:graphicFrameChg>
        <pc:graphicFrameChg chg="add mod">
          <ac:chgData name="Vitor kaviski" userId="a35ca18e10bcad5f" providerId="LiveId" clId="{897D37D5-2F87-42A5-84C0-862148C983C1}" dt="2023-03-06T16:17:37.377" v="2842" actId="12100"/>
          <ac:graphicFrameMkLst>
            <pc:docMk/>
            <pc:sldMk cId="2784207139" sldId="343"/>
            <ac:graphicFrameMk id="141" creationId="{4062B759-CC29-BFE6-D501-A38BBCEEBA30}"/>
          </ac:graphicFrameMkLst>
        </pc:graphicFrameChg>
        <pc:picChg chg="add del">
          <ac:chgData name="Vitor kaviski" userId="a35ca18e10bcad5f" providerId="LiveId" clId="{897D37D5-2F87-42A5-84C0-862148C983C1}" dt="2023-03-06T16:15:43.572" v="2809" actId="26606"/>
          <ac:picMkLst>
            <pc:docMk/>
            <pc:sldMk cId="2784207139" sldId="343"/>
            <ac:picMk id="63" creationId="{3E94A106-9341-485C-9057-9D62B2BD083F}"/>
          </ac:picMkLst>
        </pc:picChg>
        <pc:picChg chg="add del">
          <ac:chgData name="Vitor kaviski" userId="a35ca18e10bcad5f" providerId="LiveId" clId="{897D37D5-2F87-42A5-84C0-862148C983C1}" dt="2023-03-06T16:16:58.311" v="2832" actId="26606"/>
          <ac:picMkLst>
            <pc:docMk/>
            <pc:sldMk cId="2784207139" sldId="343"/>
            <ac:picMk id="73" creationId="{9BE36DBF-0333-4D36-A5BF-81FDA2406FE9}"/>
          </ac:picMkLst>
        </pc:picChg>
        <pc:picChg chg="add del">
          <ac:chgData name="Vitor kaviski" userId="a35ca18e10bcad5f" providerId="LiveId" clId="{897D37D5-2F87-42A5-84C0-862148C983C1}" dt="2023-03-06T16:16:58.311" v="2832" actId="26606"/>
          <ac:picMkLst>
            <pc:docMk/>
            <pc:sldMk cId="2784207139" sldId="343"/>
            <ac:picMk id="79" creationId="{3E94A106-9341-485C-9057-9D62B2BD083F}"/>
          </ac:picMkLst>
        </pc:picChg>
        <pc:picChg chg="add del">
          <ac:chgData name="Vitor kaviski" userId="a35ca18e10bcad5f" providerId="LiveId" clId="{897D37D5-2F87-42A5-84C0-862148C983C1}" dt="2023-03-06T16:15:34.248" v="2803" actId="26606"/>
          <ac:picMkLst>
            <pc:docMk/>
            <pc:sldMk cId="2784207139" sldId="343"/>
            <ac:picMk id="95" creationId="{3E94A106-9341-485C-9057-9D62B2BD083F}"/>
          </ac:picMkLst>
        </pc:picChg>
        <pc:picChg chg="add del">
          <ac:chgData name="Vitor kaviski" userId="a35ca18e10bcad5f" providerId="LiveId" clId="{897D37D5-2F87-42A5-84C0-862148C983C1}" dt="2023-03-06T16:15:43.572" v="2809" actId="26606"/>
          <ac:picMkLst>
            <pc:docMk/>
            <pc:sldMk cId="2784207139" sldId="343"/>
            <ac:picMk id="96" creationId="{9BE36DBF-0333-4D36-A5BF-81FDA2406FE9}"/>
          </ac:picMkLst>
        </pc:picChg>
        <pc:picChg chg="add del">
          <ac:chgData name="Vitor kaviski" userId="a35ca18e10bcad5f" providerId="LiveId" clId="{897D37D5-2F87-42A5-84C0-862148C983C1}" dt="2023-03-06T16:17:04.447" v="2838" actId="26606"/>
          <ac:picMkLst>
            <pc:docMk/>
            <pc:sldMk cId="2784207139" sldId="343"/>
            <ac:picMk id="118" creationId="{3E94A106-9341-485C-9057-9D62B2BD083F}"/>
          </ac:picMkLst>
        </pc:picChg>
        <pc:picChg chg="add del">
          <ac:chgData name="Vitor kaviski" userId="a35ca18e10bcad5f" providerId="LiveId" clId="{897D37D5-2F87-42A5-84C0-862148C983C1}" dt="2023-03-06T16:15:34.248" v="2803" actId="26606"/>
          <ac:picMkLst>
            <pc:docMk/>
            <pc:sldMk cId="2784207139" sldId="343"/>
            <ac:picMk id="128" creationId="{9BE36DBF-0333-4D36-A5BF-81FDA2406FE9}"/>
          </ac:picMkLst>
        </pc:picChg>
        <pc:picChg chg="add del">
          <ac:chgData name="Vitor kaviski" userId="a35ca18e10bcad5f" providerId="LiveId" clId="{897D37D5-2F87-42A5-84C0-862148C983C1}" dt="2023-03-06T16:17:04.447" v="2838" actId="26606"/>
          <ac:picMkLst>
            <pc:docMk/>
            <pc:sldMk cId="2784207139" sldId="343"/>
            <ac:picMk id="140" creationId="{9BE36DBF-0333-4D36-A5BF-81FDA2406FE9}"/>
          </ac:picMkLst>
        </pc:picChg>
        <pc:cxnChg chg="add del">
          <ac:chgData name="Vitor kaviski" userId="a35ca18e10bcad5f" providerId="LiveId" clId="{897D37D5-2F87-42A5-84C0-862148C983C1}" dt="2023-03-06T16:16:49.638" v="2824" actId="26606"/>
          <ac:cxnSpMkLst>
            <pc:docMk/>
            <pc:sldMk cId="2784207139" sldId="343"/>
            <ac:cxnSpMk id="12" creationId="{46640D31-0CFD-4B3F-AE95-530AA5174FEB}"/>
          </ac:cxnSpMkLst>
        </pc:cxnChg>
        <pc:cxnChg chg="add del">
          <ac:chgData name="Vitor kaviski" userId="a35ca18e10bcad5f" providerId="LiveId" clId="{897D37D5-2F87-42A5-84C0-862148C983C1}" dt="2023-03-06T16:15:21.106" v="2794" actId="26606"/>
          <ac:cxnSpMkLst>
            <pc:docMk/>
            <pc:sldMk cId="2784207139" sldId="343"/>
            <ac:cxnSpMk id="39" creationId="{085ECEC0-FF5D-4348-92C7-1EA7C61E770C}"/>
          </ac:cxnSpMkLst>
        </pc:cxnChg>
      </pc:sldChg>
      <pc:sldChg chg="add del">
        <pc:chgData name="Vitor kaviski" userId="a35ca18e10bcad5f" providerId="LiveId" clId="{897D37D5-2F87-42A5-84C0-862148C983C1}" dt="2023-03-06T16:27:05.260" v="2872" actId="47"/>
        <pc:sldMkLst>
          <pc:docMk/>
          <pc:sldMk cId="3806567072" sldId="344"/>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C9C41B-6D3A-4624-89DB-2C0CF0AAF1A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00C6C1A-6DD1-40CC-ACB5-62FE3D3F2425}">
      <dgm:prSet/>
      <dgm:spPr/>
      <dgm:t>
        <a:bodyPr/>
        <a:lstStyle/>
        <a:p>
          <a:r>
            <a:rPr lang="pt-BR" b="0" i="0"/>
            <a:t>O VBA é uma linguagem de programação orientada a objetos desenvolvida pela Microsoft Corporation na década de 1990.</a:t>
          </a:r>
          <a:endParaRPr lang="en-US"/>
        </a:p>
      </dgm:t>
    </dgm:pt>
    <dgm:pt modelId="{FA13FD09-CDD1-4F80-8996-8FD8BB906ED6}" type="parTrans" cxnId="{1924E07D-0C96-4D3C-9B81-2CEFF2F92167}">
      <dgm:prSet/>
      <dgm:spPr/>
      <dgm:t>
        <a:bodyPr/>
        <a:lstStyle/>
        <a:p>
          <a:endParaRPr lang="en-US"/>
        </a:p>
      </dgm:t>
    </dgm:pt>
    <dgm:pt modelId="{73136AFC-40BB-4A75-A53C-BDD5111BC5AB}" type="sibTrans" cxnId="{1924E07D-0C96-4D3C-9B81-2CEFF2F92167}">
      <dgm:prSet/>
      <dgm:spPr/>
      <dgm:t>
        <a:bodyPr/>
        <a:lstStyle/>
        <a:p>
          <a:endParaRPr lang="en-US"/>
        </a:p>
      </dgm:t>
    </dgm:pt>
    <dgm:pt modelId="{6C4863BC-8A8D-493A-8B78-364164E0FAEC}">
      <dgm:prSet/>
      <dgm:spPr/>
      <dgm:t>
        <a:bodyPr/>
        <a:lstStyle/>
        <a:p>
          <a:r>
            <a:rPr lang="pt-BR" b="0" i="0"/>
            <a:t>Ele é usado principalmente para criar aplicativos automatizados e personalizados no Microsoft Office Suite, incluindo Excel, Word, PowerPoint, Access e Outlook.</a:t>
          </a:r>
          <a:endParaRPr lang="en-US"/>
        </a:p>
      </dgm:t>
    </dgm:pt>
    <dgm:pt modelId="{3724CEF4-F0BB-4001-B673-9DBA66408DB4}" type="parTrans" cxnId="{BED16223-8793-4F9F-9F7A-9645CB377EEC}">
      <dgm:prSet/>
      <dgm:spPr/>
      <dgm:t>
        <a:bodyPr/>
        <a:lstStyle/>
        <a:p>
          <a:endParaRPr lang="en-US"/>
        </a:p>
      </dgm:t>
    </dgm:pt>
    <dgm:pt modelId="{69B27BE6-30C8-4C6D-A437-ADB828C5369E}" type="sibTrans" cxnId="{BED16223-8793-4F9F-9F7A-9645CB377EEC}">
      <dgm:prSet/>
      <dgm:spPr/>
      <dgm:t>
        <a:bodyPr/>
        <a:lstStyle/>
        <a:p>
          <a:endParaRPr lang="en-US"/>
        </a:p>
      </dgm:t>
    </dgm:pt>
    <dgm:pt modelId="{C39577B8-18CC-409D-A9B2-B9CC88BB9CF9}">
      <dgm:prSet/>
      <dgm:spPr/>
      <dgm:t>
        <a:bodyPr/>
        <a:lstStyle/>
        <a:p>
          <a:r>
            <a:rPr lang="pt-BR" b="0" i="0"/>
            <a:t>O VBA permite aos usuários criar e automatizar tarefas complexas em aplicativos do Office, personalizar a interface do usuário e integrar o Office com outros aplicativos do Windows.</a:t>
          </a:r>
          <a:endParaRPr lang="en-US"/>
        </a:p>
      </dgm:t>
    </dgm:pt>
    <dgm:pt modelId="{D051931E-C131-4BD8-87E1-BB8D07B90A17}" type="parTrans" cxnId="{DA4604DF-F10D-4F68-8BAF-5FA233EA566F}">
      <dgm:prSet/>
      <dgm:spPr/>
      <dgm:t>
        <a:bodyPr/>
        <a:lstStyle/>
        <a:p>
          <a:endParaRPr lang="en-US"/>
        </a:p>
      </dgm:t>
    </dgm:pt>
    <dgm:pt modelId="{56451FA2-1293-4595-B400-2495271837F2}" type="sibTrans" cxnId="{DA4604DF-F10D-4F68-8BAF-5FA233EA566F}">
      <dgm:prSet/>
      <dgm:spPr/>
      <dgm:t>
        <a:bodyPr/>
        <a:lstStyle/>
        <a:p>
          <a:endParaRPr lang="en-US"/>
        </a:p>
      </dgm:t>
    </dgm:pt>
    <dgm:pt modelId="{5090F0B7-48C1-43F3-8105-3E7F7A1738B1}">
      <dgm:prSet/>
      <dgm:spPr/>
      <dgm:t>
        <a:bodyPr/>
        <a:lstStyle/>
        <a:p>
          <a:r>
            <a:rPr lang="pt-BR" b="0" i="0"/>
            <a:t>Amplamente utilizado em ambientes empresariais, é uma das principais ferramentas usadas por profissionais de finanças, contabilidade e análise de dados para automatizar tarefas rotineiras e agilizar processos de trabalho.</a:t>
          </a:r>
          <a:endParaRPr lang="en-US"/>
        </a:p>
      </dgm:t>
    </dgm:pt>
    <dgm:pt modelId="{B25B7C03-0D50-490F-BD0F-C6D166D1F363}" type="parTrans" cxnId="{B9447D1C-39F9-4235-981B-CE10E05C0E30}">
      <dgm:prSet/>
      <dgm:spPr/>
      <dgm:t>
        <a:bodyPr/>
        <a:lstStyle/>
        <a:p>
          <a:endParaRPr lang="en-US"/>
        </a:p>
      </dgm:t>
    </dgm:pt>
    <dgm:pt modelId="{2F8BBD51-73C6-450B-B1EC-8BAD174A4DB7}" type="sibTrans" cxnId="{B9447D1C-39F9-4235-981B-CE10E05C0E30}">
      <dgm:prSet/>
      <dgm:spPr/>
      <dgm:t>
        <a:bodyPr/>
        <a:lstStyle/>
        <a:p>
          <a:endParaRPr lang="en-US"/>
        </a:p>
      </dgm:t>
    </dgm:pt>
    <dgm:pt modelId="{AAFE5EF9-7453-45ED-9B8D-D09751E3E44E}" type="pres">
      <dgm:prSet presAssocID="{F3C9C41B-6D3A-4624-89DB-2C0CF0AAF1AC}" presName="linear" presStyleCnt="0">
        <dgm:presLayoutVars>
          <dgm:animLvl val="lvl"/>
          <dgm:resizeHandles val="exact"/>
        </dgm:presLayoutVars>
      </dgm:prSet>
      <dgm:spPr/>
    </dgm:pt>
    <dgm:pt modelId="{B42257E4-8051-48CE-B8C5-ECF6756AD71F}" type="pres">
      <dgm:prSet presAssocID="{500C6C1A-6DD1-40CC-ACB5-62FE3D3F2425}" presName="parentText" presStyleLbl="node1" presStyleIdx="0" presStyleCnt="4">
        <dgm:presLayoutVars>
          <dgm:chMax val="0"/>
          <dgm:bulletEnabled val="1"/>
        </dgm:presLayoutVars>
      </dgm:prSet>
      <dgm:spPr/>
    </dgm:pt>
    <dgm:pt modelId="{407A7753-67BC-46A1-AE41-893D2376AA83}" type="pres">
      <dgm:prSet presAssocID="{73136AFC-40BB-4A75-A53C-BDD5111BC5AB}" presName="spacer" presStyleCnt="0"/>
      <dgm:spPr/>
    </dgm:pt>
    <dgm:pt modelId="{176ED51C-3FC3-42FE-A9E4-F823A2554C8C}" type="pres">
      <dgm:prSet presAssocID="{6C4863BC-8A8D-493A-8B78-364164E0FAEC}" presName="parentText" presStyleLbl="node1" presStyleIdx="1" presStyleCnt="4">
        <dgm:presLayoutVars>
          <dgm:chMax val="0"/>
          <dgm:bulletEnabled val="1"/>
        </dgm:presLayoutVars>
      </dgm:prSet>
      <dgm:spPr/>
    </dgm:pt>
    <dgm:pt modelId="{25C899FB-A5CA-480C-BE63-2977482AC76A}" type="pres">
      <dgm:prSet presAssocID="{69B27BE6-30C8-4C6D-A437-ADB828C5369E}" presName="spacer" presStyleCnt="0"/>
      <dgm:spPr/>
    </dgm:pt>
    <dgm:pt modelId="{E838BA7D-9D33-432D-93DE-86FE5F7A4854}" type="pres">
      <dgm:prSet presAssocID="{C39577B8-18CC-409D-A9B2-B9CC88BB9CF9}" presName="parentText" presStyleLbl="node1" presStyleIdx="2" presStyleCnt="4">
        <dgm:presLayoutVars>
          <dgm:chMax val="0"/>
          <dgm:bulletEnabled val="1"/>
        </dgm:presLayoutVars>
      </dgm:prSet>
      <dgm:spPr/>
    </dgm:pt>
    <dgm:pt modelId="{32F324A6-C11D-405E-844F-52FFC548E342}" type="pres">
      <dgm:prSet presAssocID="{56451FA2-1293-4595-B400-2495271837F2}" presName="spacer" presStyleCnt="0"/>
      <dgm:spPr/>
    </dgm:pt>
    <dgm:pt modelId="{6D34EC14-2550-4047-B72D-63E318F6F36B}" type="pres">
      <dgm:prSet presAssocID="{5090F0B7-48C1-43F3-8105-3E7F7A1738B1}" presName="parentText" presStyleLbl="node1" presStyleIdx="3" presStyleCnt="4">
        <dgm:presLayoutVars>
          <dgm:chMax val="0"/>
          <dgm:bulletEnabled val="1"/>
        </dgm:presLayoutVars>
      </dgm:prSet>
      <dgm:spPr/>
    </dgm:pt>
  </dgm:ptLst>
  <dgm:cxnLst>
    <dgm:cxn modelId="{B9447D1C-39F9-4235-981B-CE10E05C0E30}" srcId="{F3C9C41B-6D3A-4624-89DB-2C0CF0AAF1AC}" destId="{5090F0B7-48C1-43F3-8105-3E7F7A1738B1}" srcOrd="3" destOrd="0" parTransId="{B25B7C03-0D50-490F-BD0F-C6D166D1F363}" sibTransId="{2F8BBD51-73C6-450B-B1EC-8BAD174A4DB7}"/>
    <dgm:cxn modelId="{BED16223-8793-4F9F-9F7A-9645CB377EEC}" srcId="{F3C9C41B-6D3A-4624-89DB-2C0CF0AAF1AC}" destId="{6C4863BC-8A8D-493A-8B78-364164E0FAEC}" srcOrd="1" destOrd="0" parTransId="{3724CEF4-F0BB-4001-B673-9DBA66408DB4}" sibTransId="{69B27BE6-30C8-4C6D-A437-ADB828C5369E}"/>
    <dgm:cxn modelId="{1924E07D-0C96-4D3C-9B81-2CEFF2F92167}" srcId="{F3C9C41B-6D3A-4624-89DB-2C0CF0AAF1AC}" destId="{500C6C1A-6DD1-40CC-ACB5-62FE3D3F2425}" srcOrd="0" destOrd="0" parTransId="{FA13FD09-CDD1-4F80-8996-8FD8BB906ED6}" sibTransId="{73136AFC-40BB-4A75-A53C-BDD5111BC5AB}"/>
    <dgm:cxn modelId="{53B05EB9-D358-42A8-889F-7C7B16F2CF0E}" type="presOf" srcId="{F3C9C41B-6D3A-4624-89DB-2C0CF0AAF1AC}" destId="{AAFE5EF9-7453-45ED-9B8D-D09751E3E44E}" srcOrd="0" destOrd="0" presId="urn:microsoft.com/office/officeart/2005/8/layout/vList2"/>
    <dgm:cxn modelId="{276808C9-CE57-426A-AB73-C282DF55D784}" type="presOf" srcId="{5090F0B7-48C1-43F3-8105-3E7F7A1738B1}" destId="{6D34EC14-2550-4047-B72D-63E318F6F36B}" srcOrd="0" destOrd="0" presId="urn:microsoft.com/office/officeart/2005/8/layout/vList2"/>
    <dgm:cxn modelId="{61FD88D4-5A5E-498E-A596-BB6F7C712183}" type="presOf" srcId="{C39577B8-18CC-409D-A9B2-B9CC88BB9CF9}" destId="{E838BA7D-9D33-432D-93DE-86FE5F7A4854}" srcOrd="0" destOrd="0" presId="urn:microsoft.com/office/officeart/2005/8/layout/vList2"/>
    <dgm:cxn modelId="{DA4604DF-F10D-4F68-8BAF-5FA233EA566F}" srcId="{F3C9C41B-6D3A-4624-89DB-2C0CF0AAF1AC}" destId="{C39577B8-18CC-409D-A9B2-B9CC88BB9CF9}" srcOrd="2" destOrd="0" parTransId="{D051931E-C131-4BD8-87E1-BB8D07B90A17}" sibTransId="{56451FA2-1293-4595-B400-2495271837F2}"/>
    <dgm:cxn modelId="{64A06AE5-0F59-4A3A-B23D-1CD33FB6B27B}" type="presOf" srcId="{500C6C1A-6DD1-40CC-ACB5-62FE3D3F2425}" destId="{B42257E4-8051-48CE-B8C5-ECF6756AD71F}" srcOrd="0" destOrd="0" presId="urn:microsoft.com/office/officeart/2005/8/layout/vList2"/>
    <dgm:cxn modelId="{76BE0EF0-D728-40F8-A6E0-AC8063DD2329}" type="presOf" srcId="{6C4863BC-8A8D-493A-8B78-364164E0FAEC}" destId="{176ED51C-3FC3-42FE-A9E4-F823A2554C8C}" srcOrd="0" destOrd="0" presId="urn:microsoft.com/office/officeart/2005/8/layout/vList2"/>
    <dgm:cxn modelId="{20E2AF28-A898-4A0B-A942-4B4091E1DBE8}" type="presParOf" srcId="{AAFE5EF9-7453-45ED-9B8D-D09751E3E44E}" destId="{B42257E4-8051-48CE-B8C5-ECF6756AD71F}" srcOrd="0" destOrd="0" presId="urn:microsoft.com/office/officeart/2005/8/layout/vList2"/>
    <dgm:cxn modelId="{0F9AB77E-B7B2-4E75-9822-417D34C06996}" type="presParOf" srcId="{AAFE5EF9-7453-45ED-9B8D-D09751E3E44E}" destId="{407A7753-67BC-46A1-AE41-893D2376AA83}" srcOrd="1" destOrd="0" presId="urn:microsoft.com/office/officeart/2005/8/layout/vList2"/>
    <dgm:cxn modelId="{58A8EDB8-C654-4915-B792-3E196F649562}" type="presParOf" srcId="{AAFE5EF9-7453-45ED-9B8D-D09751E3E44E}" destId="{176ED51C-3FC3-42FE-A9E4-F823A2554C8C}" srcOrd="2" destOrd="0" presId="urn:microsoft.com/office/officeart/2005/8/layout/vList2"/>
    <dgm:cxn modelId="{5EDF33B9-D669-4E59-AF61-E885EE99F08E}" type="presParOf" srcId="{AAFE5EF9-7453-45ED-9B8D-D09751E3E44E}" destId="{25C899FB-A5CA-480C-BE63-2977482AC76A}" srcOrd="3" destOrd="0" presId="urn:microsoft.com/office/officeart/2005/8/layout/vList2"/>
    <dgm:cxn modelId="{B6C572A2-BFF0-4D60-8259-9C828F6C603E}" type="presParOf" srcId="{AAFE5EF9-7453-45ED-9B8D-D09751E3E44E}" destId="{E838BA7D-9D33-432D-93DE-86FE5F7A4854}" srcOrd="4" destOrd="0" presId="urn:microsoft.com/office/officeart/2005/8/layout/vList2"/>
    <dgm:cxn modelId="{F1666375-1E56-421D-A8F0-2775D4097890}" type="presParOf" srcId="{AAFE5EF9-7453-45ED-9B8D-D09751E3E44E}" destId="{32F324A6-C11D-405E-844F-52FFC548E342}" srcOrd="5" destOrd="0" presId="urn:microsoft.com/office/officeart/2005/8/layout/vList2"/>
    <dgm:cxn modelId="{224D53DA-F9A3-4128-B5EA-9E35195FF894}" type="presParOf" srcId="{AAFE5EF9-7453-45ED-9B8D-D09751E3E44E}" destId="{6D34EC14-2550-4047-B72D-63E318F6F36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349E12C-55D4-4FB7-99EE-5D8FB6FCB757}"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82100995-A5E7-4825-8251-1EEC5482B7E1}">
      <dgm:prSet/>
      <dgm:spPr/>
      <dgm:t>
        <a:bodyPr/>
        <a:lstStyle/>
        <a:p>
          <a:r>
            <a:rPr lang="pt-BR" b="0" i="0"/>
            <a:t>Automatizar a formatação de relatórios e gráficos</a:t>
          </a:r>
          <a:endParaRPr lang="en-US"/>
        </a:p>
      </dgm:t>
    </dgm:pt>
    <dgm:pt modelId="{142239EB-BAF1-44A1-8D33-D9BDD38F2FE0}" type="parTrans" cxnId="{9B5CF848-74AA-4272-B539-2332F552109E}">
      <dgm:prSet/>
      <dgm:spPr/>
      <dgm:t>
        <a:bodyPr/>
        <a:lstStyle/>
        <a:p>
          <a:endParaRPr lang="en-US"/>
        </a:p>
      </dgm:t>
    </dgm:pt>
    <dgm:pt modelId="{6E940888-4C3C-44F0-9EFF-AE486A11A9D4}" type="sibTrans" cxnId="{9B5CF848-74AA-4272-B539-2332F552109E}">
      <dgm:prSet/>
      <dgm:spPr/>
      <dgm:t>
        <a:bodyPr/>
        <a:lstStyle/>
        <a:p>
          <a:endParaRPr lang="en-US"/>
        </a:p>
      </dgm:t>
    </dgm:pt>
    <dgm:pt modelId="{D3B85A7C-37D0-40FB-860D-35BA10E43DE5}">
      <dgm:prSet/>
      <dgm:spPr/>
      <dgm:t>
        <a:bodyPr/>
        <a:lstStyle/>
        <a:p>
          <a:r>
            <a:rPr lang="pt-BR" b="0" i="0"/>
            <a:t>Criar menus personalizados e botões de atalho para executar macros</a:t>
          </a:r>
          <a:endParaRPr lang="en-US"/>
        </a:p>
      </dgm:t>
    </dgm:pt>
    <dgm:pt modelId="{28DC9D8A-D266-4C77-AF33-078E66C673B0}" type="parTrans" cxnId="{79999886-ACFE-4532-826C-9B900BF40706}">
      <dgm:prSet/>
      <dgm:spPr/>
      <dgm:t>
        <a:bodyPr/>
        <a:lstStyle/>
        <a:p>
          <a:endParaRPr lang="en-US"/>
        </a:p>
      </dgm:t>
    </dgm:pt>
    <dgm:pt modelId="{695B7A57-1628-49AF-902B-BECD1D96628A}" type="sibTrans" cxnId="{79999886-ACFE-4532-826C-9B900BF40706}">
      <dgm:prSet/>
      <dgm:spPr/>
      <dgm:t>
        <a:bodyPr/>
        <a:lstStyle/>
        <a:p>
          <a:endParaRPr lang="en-US"/>
        </a:p>
      </dgm:t>
    </dgm:pt>
    <dgm:pt modelId="{77406B50-6533-492A-B0D7-5AFE1EE189F6}">
      <dgm:prSet/>
      <dgm:spPr/>
      <dgm:t>
        <a:bodyPr/>
        <a:lstStyle/>
        <a:p>
          <a:r>
            <a:rPr lang="pt-BR" b="0" i="0"/>
            <a:t>Importar e exportar dados de outras fontes</a:t>
          </a:r>
          <a:endParaRPr lang="en-US"/>
        </a:p>
      </dgm:t>
    </dgm:pt>
    <dgm:pt modelId="{99E857DD-6260-429C-BD47-05DD0F87609A}" type="parTrans" cxnId="{4BD0B52A-ED47-44DB-92A8-7A67B4107EBA}">
      <dgm:prSet/>
      <dgm:spPr/>
      <dgm:t>
        <a:bodyPr/>
        <a:lstStyle/>
        <a:p>
          <a:endParaRPr lang="en-US"/>
        </a:p>
      </dgm:t>
    </dgm:pt>
    <dgm:pt modelId="{0046051F-2988-4178-BABC-5C39D4A25111}" type="sibTrans" cxnId="{4BD0B52A-ED47-44DB-92A8-7A67B4107EBA}">
      <dgm:prSet/>
      <dgm:spPr/>
      <dgm:t>
        <a:bodyPr/>
        <a:lstStyle/>
        <a:p>
          <a:endParaRPr lang="en-US"/>
        </a:p>
      </dgm:t>
    </dgm:pt>
    <dgm:pt modelId="{C65CA409-10F3-4798-A0B6-A4DE5E29DD2B}">
      <dgm:prSet/>
      <dgm:spPr/>
      <dgm:t>
        <a:bodyPr/>
        <a:lstStyle/>
        <a:p>
          <a:r>
            <a:rPr lang="pt-BR" b="0" i="0"/>
            <a:t>Validar dados de entrada e criar alertas de erro</a:t>
          </a:r>
          <a:endParaRPr lang="en-US"/>
        </a:p>
      </dgm:t>
    </dgm:pt>
    <dgm:pt modelId="{DEC23757-1C22-40E5-AFD6-41C9FAF44BD4}" type="parTrans" cxnId="{58BD8ABD-5391-4706-B2F8-8283368DB3D3}">
      <dgm:prSet/>
      <dgm:spPr/>
      <dgm:t>
        <a:bodyPr/>
        <a:lstStyle/>
        <a:p>
          <a:endParaRPr lang="en-US"/>
        </a:p>
      </dgm:t>
    </dgm:pt>
    <dgm:pt modelId="{15AFA931-A50B-4273-B847-67DE64426FE4}" type="sibTrans" cxnId="{58BD8ABD-5391-4706-B2F8-8283368DB3D3}">
      <dgm:prSet/>
      <dgm:spPr/>
      <dgm:t>
        <a:bodyPr/>
        <a:lstStyle/>
        <a:p>
          <a:endParaRPr lang="en-US"/>
        </a:p>
      </dgm:t>
    </dgm:pt>
    <dgm:pt modelId="{F14FE30B-5DF3-45AC-AA4C-0B0A6423C58B}">
      <dgm:prSet/>
      <dgm:spPr/>
      <dgm:t>
        <a:bodyPr/>
        <a:lstStyle/>
        <a:p>
          <a:r>
            <a:rPr lang="pt-BR" b="0" i="0"/>
            <a:t>Criar fórmulas personalizadas e funções definidas pelo usuário</a:t>
          </a:r>
          <a:endParaRPr lang="en-US"/>
        </a:p>
      </dgm:t>
    </dgm:pt>
    <dgm:pt modelId="{386DD194-CC4A-4EE2-89D2-6714D8F4FACF}" type="parTrans" cxnId="{3945F67A-FC1E-4B78-95B3-9E98AA03A6CD}">
      <dgm:prSet/>
      <dgm:spPr/>
      <dgm:t>
        <a:bodyPr/>
        <a:lstStyle/>
        <a:p>
          <a:endParaRPr lang="en-US"/>
        </a:p>
      </dgm:t>
    </dgm:pt>
    <dgm:pt modelId="{8BD6002C-D0EB-4E40-88E1-5E4BD061606B}" type="sibTrans" cxnId="{3945F67A-FC1E-4B78-95B3-9E98AA03A6CD}">
      <dgm:prSet/>
      <dgm:spPr/>
      <dgm:t>
        <a:bodyPr/>
        <a:lstStyle/>
        <a:p>
          <a:endParaRPr lang="en-US"/>
        </a:p>
      </dgm:t>
    </dgm:pt>
    <dgm:pt modelId="{24D031EA-8485-4145-8D05-5492B2765E01}">
      <dgm:prSet/>
      <dgm:spPr/>
      <dgm:t>
        <a:bodyPr/>
        <a:lstStyle/>
        <a:p>
          <a:r>
            <a:rPr lang="pt-BR" b="0" i="0"/>
            <a:t>Criar interfaces personalizadas de usuário para coletar e exibir informações</a:t>
          </a:r>
          <a:endParaRPr lang="en-US"/>
        </a:p>
      </dgm:t>
    </dgm:pt>
    <dgm:pt modelId="{9526031B-1B96-4F82-9226-AFD07BB8CD7E}" type="parTrans" cxnId="{10FC0122-58F8-45B3-BA14-67F83F71948B}">
      <dgm:prSet/>
      <dgm:spPr/>
      <dgm:t>
        <a:bodyPr/>
        <a:lstStyle/>
        <a:p>
          <a:endParaRPr lang="en-US"/>
        </a:p>
      </dgm:t>
    </dgm:pt>
    <dgm:pt modelId="{373B0767-2A91-435A-92D7-290FB491A958}" type="sibTrans" cxnId="{10FC0122-58F8-45B3-BA14-67F83F71948B}">
      <dgm:prSet/>
      <dgm:spPr/>
      <dgm:t>
        <a:bodyPr/>
        <a:lstStyle/>
        <a:p>
          <a:endParaRPr lang="en-US"/>
        </a:p>
      </dgm:t>
    </dgm:pt>
    <dgm:pt modelId="{30E78F60-8453-4899-A38B-B2DA3B149683}">
      <dgm:prSet/>
      <dgm:spPr/>
      <dgm:t>
        <a:bodyPr/>
        <a:lstStyle/>
        <a:p>
          <a:r>
            <a:rPr lang="pt-BR" b="0" i="0"/>
            <a:t>Automatizar tarefas repetitivas, como copiar e colar dados</a:t>
          </a:r>
          <a:endParaRPr lang="en-US"/>
        </a:p>
      </dgm:t>
    </dgm:pt>
    <dgm:pt modelId="{1EF5083A-1B07-4A5B-95E8-E9794D089880}" type="parTrans" cxnId="{A309134A-1DA2-46B1-82D4-D42F5C0BF0AE}">
      <dgm:prSet/>
      <dgm:spPr/>
      <dgm:t>
        <a:bodyPr/>
        <a:lstStyle/>
        <a:p>
          <a:endParaRPr lang="en-US"/>
        </a:p>
      </dgm:t>
    </dgm:pt>
    <dgm:pt modelId="{BF015775-1E29-492E-88FF-EFA3398A31C2}" type="sibTrans" cxnId="{A309134A-1DA2-46B1-82D4-D42F5C0BF0AE}">
      <dgm:prSet/>
      <dgm:spPr/>
      <dgm:t>
        <a:bodyPr/>
        <a:lstStyle/>
        <a:p>
          <a:endParaRPr lang="en-US"/>
        </a:p>
      </dgm:t>
    </dgm:pt>
    <dgm:pt modelId="{9DFAC8D4-DF9C-4B37-94A1-0EE96B941D66}">
      <dgm:prSet/>
      <dgm:spPr/>
      <dgm:t>
        <a:bodyPr/>
        <a:lstStyle/>
        <a:p>
          <a:r>
            <a:rPr lang="pt-BR" b="0" i="0"/>
            <a:t>Criar gráficos avançados e dinâmicos</a:t>
          </a:r>
          <a:endParaRPr lang="en-US"/>
        </a:p>
      </dgm:t>
    </dgm:pt>
    <dgm:pt modelId="{C574AFA9-4761-48B5-A58A-5F12B3B9101A}" type="parTrans" cxnId="{FC06A67B-65AE-4B6C-B36C-DC1227763088}">
      <dgm:prSet/>
      <dgm:spPr/>
      <dgm:t>
        <a:bodyPr/>
        <a:lstStyle/>
        <a:p>
          <a:endParaRPr lang="en-US"/>
        </a:p>
      </dgm:t>
    </dgm:pt>
    <dgm:pt modelId="{2546EFFF-B4AA-4B2F-A80E-1AA4A9E9185A}" type="sibTrans" cxnId="{FC06A67B-65AE-4B6C-B36C-DC1227763088}">
      <dgm:prSet/>
      <dgm:spPr/>
      <dgm:t>
        <a:bodyPr/>
        <a:lstStyle/>
        <a:p>
          <a:endParaRPr lang="en-US"/>
        </a:p>
      </dgm:t>
    </dgm:pt>
    <dgm:pt modelId="{3D7959A9-7EC3-45DD-9197-0FDF12BAB43F}">
      <dgm:prSet/>
      <dgm:spPr/>
      <dgm:t>
        <a:bodyPr/>
        <a:lstStyle/>
        <a:p>
          <a:r>
            <a:rPr lang="pt-BR" b="0" i="0"/>
            <a:t>Criar formulários de entrada de dados personalizados</a:t>
          </a:r>
          <a:endParaRPr lang="en-US"/>
        </a:p>
      </dgm:t>
    </dgm:pt>
    <dgm:pt modelId="{4297CE55-135E-4E53-8E44-1A05D2CFE54B}" type="parTrans" cxnId="{59F35C43-06D7-458E-8DD6-967ACC61BA4D}">
      <dgm:prSet/>
      <dgm:spPr/>
      <dgm:t>
        <a:bodyPr/>
        <a:lstStyle/>
        <a:p>
          <a:endParaRPr lang="en-US"/>
        </a:p>
      </dgm:t>
    </dgm:pt>
    <dgm:pt modelId="{73E6CCA9-AF38-479D-8516-0EE82BC1CA5F}" type="sibTrans" cxnId="{59F35C43-06D7-458E-8DD6-967ACC61BA4D}">
      <dgm:prSet/>
      <dgm:spPr/>
      <dgm:t>
        <a:bodyPr/>
        <a:lstStyle/>
        <a:p>
          <a:endParaRPr lang="en-US"/>
        </a:p>
      </dgm:t>
    </dgm:pt>
    <dgm:pt modelId="{E91A41DB-2671-4BBE-A5B8-553D4BBA5164}">
      <dgm:prSet/>
      <dgm:spPr/>
      <dgm:t>
        <a:bodyPr/>
        <a:lstStyle/>
        <a:p>
          <a:r>
            <a:rPr lang="pt-BR" b="0" i="0"/>
            <a:t>Integrar o Excel com outros aplicativos do Office e do Windows.</a:t>
          </a:r>
          <a:endParaRPr lang="en-US"/>
        </a:p>
      </dgm:t>
    </dgm:pt>
    <dgm:pt modelId="{63C2B7DB-5522-4712-9E45-AD87F8CFE2B5}" type="parTrans" cxnId="{E552DE93-B3BE-4B3B-BD0E-F359C80F9314}">
      <dgm:prSet/>
      <dgm:spPr/>
      <dgm:t>
        <a:bodyPr/>
        <a:lstStyle/>
        <a:p>
          <a:endParaRPr lang="en-US"/>
        </a:p>
      </dgm:t>
    </dgm:pt>
    <dgm:pt modelId="{AE4FB0B1-719E-48EF-A01A-95FCC7893CBC}" type="sibTrans" cxnId="{E552DE93-B3BE-4B3B-BD0E-F359C80F9314}">
      <dgm:prSet/>
      <dgm:spPr/>
      <dgm:t>
        <a:bodyPr/>
        <a:lstStyle/>
        <a:p>
          <a:endParaRPr lang="en-US"/>
        </a:p>
      </dgm:t>
    </dgm:pt>
    <dgm:pt modelId="{FDAE4E0D-FC03-4A3D-8079-EF1BC797FFC7}" type="pres">
      <dgm:prSet presAssocID="{1349E12C-55D4-4FB7-99EE-5D8FB6FCB757}" presName="vert0" presStyleCnt="0">
        <dgm:presLayoutVars>
          <dgm:dir/>
          <dgm:animOne val="branch"/>
          <dgm:animLvl val="lvl"/>
        </dgm:presLayoutVars>
      </dgm:prSet>
      <dgm:spPr/>
    </dgm:pt>
    <dgm:pt modelId="{71B04676-DFA8-486C-B27B-DEA582323AE8}" type="pres">
      <dgm:prSet presAssocID="{82100995-A5E7-4825-8251-1EEC5482B7E1}" presName="thickLine" presStyleLbl="alignNode1" presStyleIdx="0" presStyleCnt="10"/>
      <dgm:spPr/>
    </dgm:pt>
    <dgm:pt modelId="{2CD4F9A6-03B8-4C7D-BF44-DA33FC0659D6}" type="pres">
      <dgm:prSet presAssocID="{82100995-A5E7-4825-8251-1EEC5482B7E1}" presName="horz1" presStyleCnt="0"/>
      <dgm:spPr/>
    </dgm:pt>
    <dgm:pt modelId="{073A83F1-8B90-4E68-AF14-51A51D815D75}" type="pres">
      <dgm:prSet presAssocID="{82100995-A5E7-4825-8251-1EEC5482B7E1}" presName="tx1" presStyleLbl="revTx" presStyleIdx="0" presStyleCnt="10"/>
      <dgm:spPr/>
    </dgm:pt>
    <dgm:pt modelId="{7AA43B91-4CB3-4519-8A5F-30CA0034E77B}" type="pres">
      <dgm:prSet presAssocID="{82100995-A5E7-4825-8251-1EEC5482B7E1}" presName="vert1" presStyleCnt="0"/>
      <dgm:spPr/>
    </dgm:pt>
    <dgm:pt modelId="{32B4A7B2-3FF6-49C0-8E0C-EBB77D659C04}" type="pres">
      <dgm:prSet presAssocID="{D3B85A7C-37D0-40FB-860D-35BA10E43DE5}" presName="thickLine" presStyleLbl="alignNode1" presStyleIdx="1" presStyleCnt="10"/>
      <dgm:spPr/>
    </dgm:pt>
    <dgm:pt modelId="{C84114E9-D2DF-4A5C-BD57-D8D55F7A913A}" type="pres">
      <dgm:prSet presAssocID="{D3B85A7C-37D0-40FB-860D-35BA10E43DE5}" presName="horz1" presStyleCnt="0"/>
      <dgm:spPr/>
    </dgm:pt>
    <dgm:pt modelId="{85B6E5D0-91B2-45CA-A551-85F4CA240670}" type="pres">
      <dgm:prSet presAssocID="{D3B85A7C-37D0-40FB-860D-35BA10E43DE5}" presName="tx1" presStyleLbl="revTx" presStyleIdx="1" presStyleCnt="10"/>
      <dgm:spPr/>
    </dgm:pt>
    <dgm:pt modelId="{67656968-6CBC-4949-81D7-BB9BA7AFEF6F}" type="pres">
      <dgm:prSet presAssocID="{D3B85A7C-37D0-40FB-860D-35BA10E43DE5}" presName="vert1" presStyleCnt="0"/>
      <dgm:spPr/>
    </dgm:pt>
    <dgm:pt modelId="{D8AD19D8-FBED-4A22-9A0E-EB92698B3051}" type="pres">
      <dgm:prSet presAssocID="{77406B50-6533-492A-B0D7-5AFE1EE189F6}" presName="thickLine" presStyleLbl="alignNode1" presStyleIdx="2" presStyleCnt="10"/>
      <dgm:spPr/>
    </dgm:pt>
    <dgm:pt modelId="{81C9CD94-AF71-4A00-840A-A5F58529A553}" type="pres">
      <dgm:prSet presAssocID="{77406B50-6533-492A-B0D7-5AFE1EE189F6}" presName="horz1" presStyleCnt="0"/>
      <dgm:spPr/>
    </dgm:pt>
    <dgm:pt modelId="{47240813-35E4-4FF5-B65F-46EEA981CF15}" type="pres">
      <dgm:prSet presAssocID="{77406B50-6533-492A-B0D7-5AFE1EE189F6}" presName="tx1" presStyleLbl="revTx" presStyleIdx="2" presStyleCnt="10"/>
      <dgm:spPr/>
    </dgm:pt>
    <dgm:pt modelId="{6FDB5668-1BBD-4C2D-BA3A-AD1FA2F4BB90}" type="pres">
      <dgm:prSet presAssocID="{77406B50-6533-492A-B0D7-5AFE1EE189F6}" presName="vert1" presStyleCnt="0"/>
      <dgm:spPr/>
    </dgm:pt>
    <dgm:pt modelId="{AD35C49F-D59D-4CC9-B0F6-37ED8E2E637F}" type="pres">
      <dgm:prSet presAssocID="{C65CA409-10F3-4798-A0B6-A4DE5E29DD2B}" presName="thickLine" presStyleLbl="alignNode1" presStyleIdx="3" presStyleCnt="10"/>
      <dgm:spPr/>
    </dgm:pt>
    <dgm:pt modelId="{B67BEE00-ACC4-4A75-80FB-13735582187F}" type="pres">
      <dgm:prSet presAssocID="{C65CA409-10F3-4798-A0B6-A4DE5E29DD2B}" presName="horz1" presStyleCnt="0"/>
      <dgm:spPr/>
    </dgm:pt>
    <dgm:pt modelId="{DF866855-D081-414E-9559-9A47953E8C8A}" type="pres">
      <dgm:prSet presAssocID="{C65CA409-10F3-4798-A0B6-A4DE5E29DD2B}" presName="tx1" presStyleLbl="revTx" presStyleIdx="3" presStyleCnt="10"/>
      <dgm:spPr/>
    </dgm:pt>
    <dgm:pt modelId="{4FB3FA53-D918-49F1-8260-068B003B4653}" type="pres">
      <dgm:prSet presAssocID="{C65CA409-10F3-4798-A0B6-A4DE5E29DD2B}" presName="vert1" presStyleCnt="0"/>
      <dgm:spPr/>
    </dgm:pt>
    <dgm:pt modelId="{BF56B712-4042-4120-A07A-229E8DCBD469}" type="pres">
      <dgm:prSet presAssocID="{F14FE30B-5DF3-45AC-AA4C-0B0A6423C58B}" presName="thickLine" presStyleLbl="alignNode1" presStyleIdx="4" presStyleCnt="10"/>
      <dgm:spPr/>
    </dgm:pt>
    <dgm:pt modelId="{95B4AAFC-C83C-4AD5-BA60-E38B5303D101}" type="pres">
      <dgm:prSet presAssocID="{F14FE30B-5DF3-45AC-AA4C-0B0A6423C58B}" presName="horz1" presStyleCnt="0"/>
      <dgm:spPr/>
    </dgm:pt>
    <dgm:pt modelId="{E6813A29-DA28-4741-80ED-8B5C83CE1FEC}" type="pres">
      <dgm:prSet presAssocID="{F14FE30B-5DF3-45AC-AA4C-0B0A6423C58B}" presName="tx1" presStyleLbl="revTx" presStyleIdx="4" presStyleCnt="10"/>
      <dgm:spPr/>
    </dgm:pt>
    <dgm:pt modelId="{F912F2C5-1991-4CAA-B07C-7E07D44BD550}" type="pres">
      <dgm:prSet presAssocID="{F14FE30B-5DF3-45AC-AA4C-0B0A6423C58B}" presName="vert1" presStyleCnt="0"/>
      <dgm:spPr/>
    </dgm:pt>
    <dgm:pt modelId="{451860E2-B24F-436B-8F9E-835352C99A96}" type="pres">
      <dgm:prSet presAssocID="{24D031EA-8485-4145-8D05-5492B2765E01}" presName="thickLine" presStyleLbl="alignNode1" presStyleIdx="5" presStyleCnt="10"/>
      <dgm:spPr/>
    </dgm:pt>
    <dgm:pt modelId="{12E925C4-9DAC-452C-A514-9FF931280866}" type="pres">
      <dgm:prSet presAssocID="{24D031EA-8485-4145-8D05-5492B2765E01}" presName="horz1" presStyleCnt="0"/>
      <dgm:spPr/>
    </dgm:pt>
    <dgm:pt modelId="{4CE40DDA-3289-47E5-AFBE-A592DAACEADF}" type="pres">
      <dgm:prSet presAssocID="{24D031EA-8485-4145-8D05-5492B2765E01}" presName="tx1" presStyleLbl="revTx" presStyleIdx="5" presStyleCnt="10"/>
      <dgm:spPr/>
    </dgm:pt>
    <dgm:pt modelId="{DB2E756F-A336-4FA9-B14D-327EDF79F7B9}" type="pres">
      <dgm:prSet presAssocID="{24D031EA-8485-4145-8D05-5492B2765E01}" presName="vert1" presStyleCnt="0"/>
      <dgm:spPr/>
    </dgm:pt>
    <dgm:pt modelId="{4402C222-E995-4682-A020-CEE8DD05ABD4}" type="pres">
      <dgm:prSet presAssocID="{30E78F60-8453-4899-A38B-B2DA3B149683}" presName="thickLine" presStyleLbl="alignNode1" presStyleIdx="6" presStyleCnt="10"/>
      <dgm:spPr/>
    </dgm:pt>
    <dgm:pt modelId="{DC023F32-2356-4C86-90D5-41F17AB83C44}" type="pres">
      <dgm:prSet presAssocID="{30E78F60-8453-4899-A38B-B2DA3B149683}" presName="horz1" presStyleCnt="0"/>
      <dgm:spPr/>
    </dgm:pt>
    <dgm:pt modelId="{E4FA4938-A4B0-47E0-A66E-1169E7B24CDB}" type="pres">
      <dgm:prSet presAssocID="{30E78F60-8453-4899-A38B-B2DA3B149683}" presName="tx1" presStyleLbl="revTx" presStyleIdx="6" presStyleCnt="10"/>
      <dgm:spPr/>
    </dgm:pt>
    <dgm:pt modelId="{64F80B97-2DB8-4B3C-9DC6-5B7D14C9B866}" type="pres">
      <dgm:prSet presAssocID="{30E78F60-8453-4899-A38B-B2DA3B149683}" presName="vert1" presStyleCnt="0"/>
      <dgm:spPr/>
    </dgm:pt>
    <dgm:pt modelId="{FBD1BA9F-3FC8-48EA-B3FC-FABD1D8E98A2}" type="pres">
      <dgm:prSet presAssocID="{9DFAC8D4-DF9C-4B37-94A1-0EE96B941D66}" presName="thickLine" presStyleLbl="alignNode1" presStyleIdx="7" presStyleCnt="10"/>
      <dgm:spPr/>
    </dgm:pt>
    <dgm:pt modelId="{F3105977-360B-4866-91E7-4321F0158F7D}" type="pres">
      <dgm:prSet presAssocID="{9DFAC8D4-DF9C-4B37-94A1-0EE96B941D66}" presName="horz1" presStyleCnt="0"/>
      <dgm:spPr/>
    </dgm:pt>
    <dgm:pt modelId="{606CFAD0-153C-42CF-A1AD-6367EBAAAB8D}" type="pres">
      <dgm:prSet presAssocID="{9DFAC8D4-DF9C-4B37-94A1-0EE96B941D66}" presName="tx1" presStyleLbl="revTx" presStyleIdx="7" presStyleCnt="10"/>
      <dgm:spPr/>
    </dgm:pt>
    <dgm:pt modelId="{EBCDE609-399D-464C-BB0E-05C66147068C}" type="pres">
      <dgm:prSet presAssocID="{9DFAC8D4-DF9C-4B37-94A1-0EE96B941D66}" presName="vert1" presStyleCnt="0"/>
      <dgm:spPr/>
    </dgm:pt>
    <dgm:pt modelId="{043D8F4F-0999-45EE-B01D-302F915F808C}" type="pres">
      <dgm:prSet presAssocID="{3D7959A9-7EC3-45DD-9197-0FDF12BAB43F}" presName="thickLine" presStyleLbl="alignNode1" presStyleIdx="8" presStyleCnt="10"/>
      <dgm:spPr/>
    </dgm:pt>
    <dgm:pt modelId="{4632446A-3402-43EA-9089-FEA25CB09981}" type="pres">
      <dgm:prSet presAssocID="{3D7959A9-7EC3-45DD-9197-0FDF12BAB43F}" presName="horz1" presStyleCnt="0"/>
      <dgm:spPr/>
    </dgm:pt>
    <dgm:pt modelId="{28FD9B6E-BA99-40B0-8009-C1356FC0E560}" type="pres">
      <dgm:prSet presAssocID="{3D7959A9-7EC3-45DD-9197-0FDF12BAB43F}" presName="tx1" presStyleLbl="revTx" presStyleIdx="8" presStyleCnt="10"/>
      <dgm:spPr/>
    </dgm:pt>
    <dgm:pt modelId="{D0ECEBAB-F58D-4A49-B0FA-732A31469FE9}" type="pres">
      <dgm:prSet presAssocID="{3D7959A9-7EC3-45DD-9197-0FDF12BAB43F}" presName="vert1" presStyleCnt="0"/>
      <dgm:spPr/>
    </dgm:pt>
    <dgm:pt modelId="{C7AEECFB-BC52-43AE-A4D9-4C3CEB70415F}" type="pres">
      <dgm:prSet presAssocID="{E91A41DB-2671-4BBE-A5B8-553D4BBA5164}" presName="thickLine" presStyleLbl="alignNode1" presStyleIdx="9" presStyleCnt="10"/>
      <dgm:spPr/>
    </dgm:pt>
    <dgm:pt modelId="{4766F3D6-3C1E-4D54-BC73-F31AE582AC4B}" type="pres">
      <dgm:prSet presAssocID="{E91A41DB-2671-4BBE-A5B8-553D4BBA5164}" presName="horz1" presStyleCnt="0"/>
      <dgm:spPr/>
    </dgm:pt>
    <dgm:pt modelId="{7AE053E3-D1F0-400E-8AA6-F64DF152D1CD}" type="pres">
      <dgm:prSet presAssocID="{E91A41DB-2671-4BBE-A5B8-553D4BBA5164}" presName="tx1" presStyleLbl="revTx" presStyleIdx="9" presStyleCnt="10"/>
      <dgm:spPr/>
    </dgm:pt>
    <dgm:pt modelId="{E999154B-69E9-4D92-9D55-E2CF6E847A72}" type="pres">
      <dgm:prSet presAssocID="{E91A41DB-2671-4BBE-A5B8-553D4BBA5164}" presName="vert1" presStyleCnt="0"/>
      <dgm:spPr/>
    </dgm:pt>
  </dgm:ptLst>
  <dgm:cxnLst>
    <dgm:cxn modelId="{0F78B406-45D5-4B8B-A360-B69C89BF4853}" type="presOf" srcId="{24D031EA-8485-4145-8D05-5492B2765E01}" destId="{4CE40DDA-3289-47E5-AFBE-A592DAACEADF}" srcOrd="0" destOrd="0" presId="urn:microsoft.com/office/officeart/2008/layout/LinedList"/>
    <dgm:cxn modelId="{252B8511-B4B0-47C2-AAA7-D2966CB4A5FF}" type="presOf" srcId="{F14FE30B-5DF3-45AC-AA4C-0B0A6423C58B}" destId="{E6813A29-DA28-4741-80ED-8B5C83CE1FEC}" srcOrd="0" destOrd="0" presId="urn:microsoft.com/office/officeart/2008/layout/LinedList"/>
    <dgm:cxn modelId="{10FC0122-58F8-45B3-BA14-67F83F71948B}" srcId="{1349E12C-55D4-4FB7-99EE-5D8FB6FCB757}" destId="{24D031EA-8485-4145-8D05-5492B2765E01}" srcOrd="5" destOrd="0" parTransId="{9526031B-1B96-4F82-9226-AFD07BB8CD7E}" sibTransId="{373B0767-2A91-435A-92D7-290FB491A958}"/>
    <dgm:cxn modelId="{4BD0B52A-ED47-44DB-92A8-7A67B4107EBA}" srcId="{1349E12C-55D4-4FB7-99EE-5D8FB6FCB757}" destId="{77406B50-6533-492A-B0D7-5AFE1EE189F6}" srcOrd="2" destOrd="0" parTransId="{99E857DD-6260-429C-BD47-05DD0F87609A}" sibTransId="{0046051F-2988-4178-BABC-5C39D4A25111}"/>
    <dgm:cxn modelId="{61D96432-7153-4937-9562-33A87E35653B}" type="presOf" srcId="{77406B50-6533-492A-B0D7-5AFE1EE189F6}" destId="{47240813-35E4-4FF5-B65F-46EEA981CF15}" srcOrd="0" destOrd="0" presId="urn:microsoft.com/office/officeart/2008/layout/LinedList"/>
    <dgm:cxn modelId="{A9431534-013B-4ABD-BA78-227F299BF0A3}" type="presOf" srcId="{D3B85A7C-37D0-40FB-860D-35BA10E43DE5}" destId="{85B6E5D0-91B2-45CA-A551-85F4CA240670}" srcOrd="0" destOrd="0" presId="urn:microsoft.com/office/officeart/2008/layout/LinedList"/>
    <dgm:cxn modelId="{59F35C43-06D7-458E-8DD6-967ACC61BA4D}" srcId="{1349E12C-55D4-4FB7-99EE-5D8FB6FCB757}" destId="{3D7959A9-7EC3-45DD-9197-0FDF12BAB43F}" srcOrd="8" destOrd="0" parTransId="{4297CE55-135E-4E53-8E44-1A05D2CFE54B}" sibTransId="{73E6CCA9-AF38-479D-8516-0EE82BC1CA5F}"/>
    <dgm:cxn modelId="{9B5CF848-74AA-4272-B539-2332F552109E}" srcId="{1349E12C-55D4-4FB7-99EE-5D8FB6FCB757}" destId="{82100995-A5E7-4825-8251-1EEC5482B7E1}" srcOrd="0" destOrd="0" parTransId="{142239EB-BAF1-44A1-8D33-D9BDD38F2FE0}" sibTransId="{6E940888-4C3C-44F0-9EFF-AE486A11A9D4}"/>
    <dgm:cxn modelId="{A309134A-1DA2-46B1-82D4-D42F5C0BF0AE}" srcId="{1349E12C-55D4-4FB7-99EE-5D8FB6FCB757}" destId="{30E78F60-8453-4899-A38B-B2DA3B149683}" srcOrd="6" destOrd="0" parTransId="{1EF5083A-1B07-4A5B-95E8-E9794D089880}" sibTransId="{BF015775-1E29-492E-88FF-EFA3398A31C2}"/>
    <dgm:cxn modelId="{CE546453-3A6B-4FEC-B37D-AE8B98CA1F7D}" type="presOf" srcId="{1349E12C-55D4-4FB7-99EE-5D8FB6FCB757}" destId="{FDAE4E0D-FC03-4A3D-8079-EF1BC797FFC7}" srcOrd="0" destOrd="0" presId="urn:microsoft.com/office/officeart/2008/layout/LinedList"/>
    <dgm:cxn modelId="{B5640E74-6900-47B3-8A6F-C0CE5F80D05C}" type="presOf" srcId="{E91A41DB-2671-4BBE-A5B8-553D4BBA5164}" destId="{7AE053E3-D1F0-400E-8AA6-F64DF152D1CD}" srcOrd="0" destOrd="0" presId="urn:microsoft.com/office/officeart/2008/layout/LinedList"/>
    <dgm:cxn modelId="{D5E54974-591F-447E-AA39-2C98917553A4}" type="presOf" srcId="{30E78F60-8453-4899-A38B-B2DA3B149683}" destId="{E4FA4938-A4B0-47E0-A66E-1169E7B24CDB}" srcOrd="0" destOrd="0" presId="urn:microsoft.com/office/officeart/2008/layout/LinedList"/>
    <dgm:cxn modelId="{7E204876-6A6B-4889-A0C1-D0CBA34C4B9B}" type="presOf" srcId="{C65CA409-10F3-4798-A0B6-A4DE5E29DD2B}" destId="{DF866855-D081-414E-9559-9A47953E8C8A}" srcOrd="0" destOrd="0" presId="urn:microsoft.com/office/officeart/2008/layout/LinedList"/>
    <dgm:cxn modelId="{3945F67A-FC1E-4B78-95B3-9E98AA03A6CD}" srcId="{1349E12C-55D4-4FB7-99EE-5D8FB6FCB757}" destId="{F14FE30B-5DF3-45AC-AA4C-0B0A6423C58B}" srcOrd="4" destOrd="0" parTransId="{386DD194-CC4A-4EE2-89D2-6714D8F4FACF}" sibTransId="{8BD6002C-D0EB-4E40-88E1-5E4BD061606B}"/>
    <dgm:cxn modelId="{FC06A67B-65AE-4B6C-B36C-DC1227763088}" srcId="{1349E12C-55D4-4FB7-99EE-5D8FB6FCB757}" destId="{9DFAC8D4-DF9C-4B37-94A1-0EE96B941D66}" srcOrd="7" destOrd="0" parTransId="{C574AFA9-4761-48B5-A58A-5F12B3B9101A}" sibTransId="{2546EFFF-B4AA-4B2F-A80E-1AA4A9E9185A}"/>
    <dgm:cxn modelId="{79999886-ACFE-4532-826C-9B900BF40706}" srcId="{1349E12C-55D4-4FB7-99EE-5D8FB6FCB757}" destId="{D3B85A7C-37D0-40FB-860D-35BA10E43DE5}" srcOrd="1" destOrd="0" parTransId="{28DC9D8A-D266-4C77-AF33-078E66C673B0}" sibTransId="{695B7A57-1628-49AF-902B-BECD1D96628A}"/>
    <dgm:cxn modelId="{E552DE93-B3BE-4B3B-BD0E-F359C80F9314}" srcId="{1349E12C-55D4-4FB7-99EE-5D8FB6FCB757}" destId="{E91A41DB-2671-4BBE-A5B8-553D4BBA5164}" srcOrd="9" destOrd="0" parTransId="{63C2B7DB-5522-4712-9E45-AD87F8CFE2B5}" sibTransId="{AE4FB0B1-719E-48EF-A01A-95FCC7893CBC}"/>
    <dgm:cxn modelId="{58BD8ABD-5391-4706-B2F8-8283368DB3D3}" srcId="{1349E12C-55D4-4FB7-99EE-5D8FB6FCB757}" destId="{C65CA409-10F3-4798-A0B6-A4DE5E29DD2B}" srcOrd="3" destOrd="0" parTransId="{DEC23757-1C22-40E5-AFD6-41C9FAF44BD4}" sibTransId="{15AFA931-A50B-4273-B847-67DE64426FE4}"/>
    <dgm:cxn modelId="{7919B8C9-1F69-4D21-85D8-3D45151D00CA}" type="presOf" srcId="{3D7959A9-7EC3-45DD-9197-0FDF12BAB43F}" destId="{28FD9B6E-BA99-40B0-8009-C1356FC0E560}" srcOrd="0" destOrd="0" presId="urn:microsoft.com/office/officeart/2008/layout/LinedList"/>
    <dgm:cxn modelId="{5E97C5CF-40A6-4674-B5F7-0783F0C0DE45}" type="presOf" srcId="{9DFAC8D4-DF9C-4B37-94A1-0EE96B941D66}" destId="{606CFAD0-153C-42CF-A1AD-6367EBAAAB8D}" srcOrd="0" destOrd="0" presId="urn:microsoft.com/office/officeart/2008/layout/LinedList"/>
    <dgm:cxn modelId="{A92966E1-58B8-4C71-8B47-5DF74FCB5976}" type="presOf" srcId="{82100995-A5E7-4825-8251-1EEC5482B7E1}" destId="{073A83F1-8B90-4E68-AF14-51A51D815D75}" srcOrd="0" destOrd="0" presId="urn:microsoft.com/office/officeart/2008/layout/LinedList"/>
    <dgm:cxn modelId="{D87D9574-D4E6-48F2-BF29-3A3222362FC8}" type="presParOf" srcId="{FDAE4E0D-FC03-4A3D-8079-EF1BC797FFC7}" destId="{71B04676-DFA8-486C-B27B-DEA582323AE8}" srcOrd="0" destOrd="0" presId="urn:microsoft.com/office/officeart/2008/layout/LinedList"/>
    <dgm:cxn modelId="{8696F3A9-0D04-427D-86CD-7F6FD07AA72C}" type="presParOf" srcId="{FDAE4E0D-FC03-4A3D-8079-EF1BC797FFC7}" destId="{2CD4F9A6-03B8-4C7D-BF44-DA33FC0659D6}" srcOrd="1" destOrd="0" presId="urn:microsoft.com/office/officeart/2008/layout/LinedList"/>
    <dgm:cxn modelId="{1530AB10-9156-4163-8E8C-41A87BED7F53}" type="presParOf" srcId="{2CD4F9A6-03B8-4C7D-BF44-DA33FC0659D6}" destId="{073A83F1-8B90-4E68-AF14-51A51D815D75}" srcOrd="0" destOrd="0" presId="urn:microsoft.com/office/officeart/2008/layout/LinedList"/>
    <dgm:cxn modelId="{2C4E889F-8F00-4658-A696-116A0D82794B}" type="presParOf" srcId="{2CD4F9A6-03B8-4C7D-BF44-DA33FC0659D6}" destId="{7AA43B91-4CB3-4519-8A5F-30CA0034E77B}" srcOrd="1" destOrd="0" presId="urn:microsoft.com/office/officeart/2008/layout/LinedList"/>
    <dgm:cxn modelId="{F253C80F-69A7-41FD-9B86-52042F050998}" type="presParOf" srcId="{FDAE4E0D-FC03-4A3D-8079-EF1BC797FFC7}" destId="{32B4A7B2-3FF6-49C0-8E0C-EBB77D659C04}" srcOrd="2" destOrd="0" presId="urn:microsoft.com/office/officeart/2008/layout/LinedList"/>
    <dgm:cxn modelId="{F95ED484-2ED6-43D6-8397-5351439618CD}" type="presParOf" srcId="{FDAE4E0D-FC03-4A3D-8079-EF1BC797FFC7}" destId="{C84114E9-D2DF-4A5C-BD57-D8D55F7A913A}" srcOrd="3" destOrd="0" presId="urn:microsoft.com/office/officeart/2008/layout/LinedList"/>
    <dgm:cxn modelId="{4EEAD89E-A32F-442C-8B9D-EC73E84ADFDA}" type="presParOf" srcId="{C84114E9-D2DF-4A5C-BD57-D8D55F7A913A}" destId="{85B6E5D0-91B2-45CA-A551-85F4CA240670}" srcOrd="0" destOrd="0" presId="urn:microsoft.com/office/officeart/2008/layout/LinedList"/>
    <dgm:cxn modelId="{CC75265B-0233-42E4-BB06-CB49B242EEBD}" type="presParOf" srcId="{C84114E9-D2DF-4A5C-BD57-D8D55F7A913A}" destId="{67656968-6CBC-4949-81D7-BB9BA7AFEF6F}" srcOrd="1" destOrd="0" presId="urn:microsoft.com/office/officeart/2008/layout/LinedList"/>
    <dgm:cxn modelId="{F8D38F1F-E60D-4275-ADDE-8285AC23B5C5}" type="presParOf" srcId="{FDAE4E0D-FC03-4A3D-8079-EF1BC797FFC7}" destId="{D8AD19D8-FBED-4A22-9A0E-EB92698B3051}" srcOrd="4" destOrd="0" presId="urn:microsoft.com/office/officeart/2008/layout/LinedList"/>
    <dgm:cxn modelId="{39571A34-77E0-4610-B0F0-1C6457BFE277}" type="presParOf" srcId="{FDAE4E0D-FC03-4A3D-8079-EF1BC797FFC7}" destId="{81C9CD94-AF71-4A00-840A-A5F58529A553}" srcOrd="5" destOrd="0" presId="urn:microsoft.com/office/officeart/2008/layout/LinedList"/>
    <dgm:cxn modelId="{4FF211E2-A350-42B2-B9B4-D06FE017D935}" type="presParOf" srcId="{81C9CD94-AF71-4A00-840A-A5F58529A553}" destId="{47240813-35E4-4FF5-B65F-46EEA981CF15}" srcOrd="0" destOrd="0" presId="urn:microsoft.com/office/officeart/2008/layout/LinedList"/>
    <dgm:cxn modelId="{B5073B59-D72F-4FFB-A606-C5899331855C}" type="presParOf" srcId="{81C9CD94-AF71-4A00-840A-A5F58529A553}" destId="{6FDB5668-1BBD-4C2D-BA3A-AD1FA2F4BB90}" srcOrd="1" destOrd="0" presId="urn:microsoft.com/office/officeart/2008/layout/LinedList"/>
    <dgm:cxn modelId="{F3DEBF59-D36A-4936-8B42-814BDF51F3F8}" type="presParOf" srcId="{FDAE4E0D-FC03-4A3D-8079-EF1BC797FFC7}" destId="{AD35C49F-D59D-4CC9-B0F6-37ED8E2E637F}" srcOrd="6" destOrd="0" presId="urn:microsoft.com/office/officeart/2008/layout/LinedList"/>
    <dgm:cxn modelId="{BF30896B-AC48-4195-8CA1-8FB4C734FC7C}" type="presParOf" srcId="{FDAE4E0D-FC03-4A3D-8079-EF1BC797FFC7}" destId="{B67BEE00-ACC4-4A75-80FB-13735582187F}" srcOrd="7" destOrd="0" presId="urn:microsoft.com/office/officeart/2008/layout/LinedList"/>
    <dgm:cxn modelId="{00886173-A1BE-4DA6-A15F-F60A57A1AE09}" type="presParOf" srcId="{B67BEE00-ACC4-4A75-80FB-13735582187F}" destId="{DF866855-D081-414E-9559-9A47953E8C8A}" srcOrd="0" destOrd="0" presId="urn:microsoft.com/office/officeart/2008/layout/LinedList"/>
    <dgm:cxn modelId="{87BAA643-B0A6-469E-8E27-E25B9C10ADA8}" type="presParOf" srcId="{B67BEE00-ACC4-4A75-80FB-13735582187F}" destId="{4FB3FA53-D918-49F1-8260-068B003B4653}" srcOrd="1" destOrd="0" presId="urn:microsoft.com/office/officeart/2008/layout/LinedList"/>
    <dgm:cxn modelId="{D6CAFD3D-D981-4220-BD36-B5DFDD1494EB}" type="presParOf" srcId="{FDAE4E0D-FC03-4A3D-8079-EF1BC797FFC7}" destId="{BF56B712-4042-4120-A07A-229E8DCBD469}" srcOrd="8" destOrd="0" presId="urn:microsoft.com/office/officeart/2008/layout/LinedList"/>
    <dgm:cxn modelId="{79450256-ED08-4D60-8420-55385609F805}" type="presParOf" srcId="{FDAE4E0D-FC03-4A3D-8079-EF1BC797FFC7}" destId="{95B4AAFC-C83C-4AD5-BA60-E38B5303D101}" srcOrd="9" destOrd="0" presId="urn:microsoft.com/office/officeart/2008/layout/LinedList"/>
    <dgm:cxn modelId="{13FD730F-9E71-4F0A-B271-8F98C5B3235E}" type="presParOf" srcId="{95B4AAFC-C83C-4AD5-BA60-E38B5303D101}" destId="{E6813A29-DA28-4741-80ED-8B5C83CE1FEC}" srcOrd="0" destOrd="0" presId="urn:microsoft.com/office/officeart/2008/layout/LinedList"/>
    <dgm:cxn modelId="{B8933B7B-AA3D-4841-971A-10B864C9E77F}" type="presParOf" srcId="{95B4AAFC-C83C-4AD5-BA60-E38B5303D101}" destId="{F912F2C5-1991-4CAA-B07C-7E07D44BD550}" srcOrd="1" destOrd="0" presId="urn:microsoft.com/office/officeart/2008/layout/LinedList"/>
    <dgm:cxn modelId="{167C5BBF-02D3-4EAA-BC7B-39FB4ECC7147}" type="presParOf" srcId="{FDAE4E0D-FC03-4A3D-8079-EF1BC797FFC7}" destId="{451860E2-B24F-436B-8F9E-835352C99A96}" srcOrd="10" destOrd="0" presId="urn:microsoft.com/office/officeart/2008/layout/LinedList"/>
    <dgm:cxn modelId="{096AFA70-79F5-4EB5-A677-0EA87A5E1F58}" type="presParOf" srcId="{FDAE4E0D-FC03-4A3D-8079-EF1BC797FFC7}" destId="{12E925C4-9DAC-452C-A514-9FF931280866}" srcOrd="11" destOrd="0" presId="urn:microsoft.com/office/officeart/2008/layout/LinedList"/>
    <dgm:cxn modelId="{0300DCDA-6D2C-4F7B-83A8-7C900B82005B}" type="presParOf" srcId="{12E925C4-9DAC-452C-A514-9FF931280866}" destId="{4CE40DDA-3289-47E5-AFBE-A592DAACEADF}" srcOrd="0" destOrd="0" presId="urn:microsoft.com/office/officeart/2008/layout/LinedList"/>
    <dgm:cxn modelId="{443F4FBB-9262-4214-B280-C277016667B5}" type="presParOf" srcId="{12E925C4-9DAC-452C-A514-9FF931280866}" destId="{DB2E756F-A336-4FA9-B14D-327EDF79F7B9}" srcOrd="1" destOrd="0" presId="urn:microsoft.com/office/officeart/2008/layout/LinedList"/>
    <dgm:cxn modelId="{555371B8-382C-47B8-9985-FBD19ABDBBD5}" type="presParOf" srcId="{FDAE4E0D-FC03-4A3D-8079-EF1BC797FFC7}" destId="{4402C222-E995-4682-A020-CEE8DD05ABD4}" srcOrd="12" destOrd="0" presId="urn:microsoft.com/office/officeart/2008/layout/LinedList"/>
    <dgm:cxn modelId="{EC08536E-ACD2-49EC-B853-B7B2854A9DE5}" type="presParOf" srcId="{FDAE4E0D-FC03-4A3D-8079-EF1BC797FFC7}" destId="{DC023F32-2356-4C86-90D5-41F17AB83C44}" srcOrd="13" destOrd="0" presId="urn:microsoft.com/office/officeart/2008/layout/LinedList"/>
    <dgm:cxn modelId="{3D264D0E-F209-4E34-9FF5-0FED331D0D50}" type="presParOf" srcId="{DC023F32-2356-4C86-90D5-41F17AB83C44}" destId="{E4FA4938-A4B0-47E0-A66E-1169E7B24CDB}" srcOrd="0" destOrd="0" presId="urn:microsoft.com/office/officeart/2008/layout/LinedList"/>
    <dgm:cxn modelId="{07563F8C-2AFB-4DDB-9F55-91CB379B8831}" type="presParOf" srcId="{DC023F32-2356-4C86-90D5-41F17AB83C44}" destId="{64F80B97-2DB8-4B3C-9DC6-5B7D14C9B866}" srcOrd="1" destOrd="0" presId="urn:microsoft.com/office/officeart/2008/layout/LinedList"/>
    <dgm:cxn modelId="{B7B32EF0-0E75-4617-BCEB-8911F238A993}" type="presParOf" srcId="{FDAE4E0D-FC03-4A3D-8079-EF1BC797FFC7}" destId="{FBD1BA9F-3FC8-48EA-B3FC-FABD1D8E98A2}" srcOrd="14" destOrd="0" presId="urn:microsoft.com/office/officeart/2008/layout/LinedList"/>
    <dgm:cxn modelId="{A3179B80-0E63-4BC3-85B1-74FEFC79EB28}" type="presParOf" srcId="{FDAE4E0D-FC03-4A3D-8079-EF1BC797FFC7}" destId="{F3105977-360B-4866-91E7-4321F0158F7D}" srcOrd="15" destOrd="0" presId="urn:microsoft.com/office/officeart/2008/layout/LinedList"/>
    <dgm:cxn modelId="{FFE99C44-E420-4E6C-A5ED-CAA5E65B860A}" type="presParOf" srcId="{F3105977-360B-4866-91E7-4321F0158F7D}" destId="{606CFAD0-153C-42CF-A1AD-6367EBAAAB8D}" srcOrd="0" destOrd="0" presId="urn:microsoft.com/office/officeart/2008/layout/LinedList"/>
    <dgm:cxn modelId="{0A546165-8138-4EA9-A22B-C9308013225D}" type="presParOf" srcId="{F3105977-360B-4866-91E7-4321F0158F7D}" destId="{EBCDE609-399D-464C-BB0E-05C66147068C}" srcOrd="1" destOrd="0" presId="urn:microsoft.com/office/officeart/2008/layout/LinedList"/>
    <dgm:cxn modelId="{C5AF56FF-60F0-4166-B8BD-9427108880D2}" type="presParOf" srcId="{FDAE4E0D-FC03-4A3D-8079-EF1BC797FFC7}" destId="{043D8F4F-0999-45EE-B01D-302F915F808C}" srcOrd="16" destOrd="0" presId="urn:microsoft.com/office/officeart/2008/layout/LinedList"/>
    <dgm:cxn modelId="{176C7699-48F9-446A-ACC3-5C73FF5E0F84}" type="presParOf" srcId="{FDAE4E0D-FC03-4A3D-8079-EF1BC797FFC7}" destId="{4632446A-3402-43EA-9089-FEA25CB09981}" srcOrd="17" destOrd="0" presId="urn:microsoft.com/office/officeart/2008/layout/LinedList"/>
    <dgm:cxn modelId="{8825489D-0A11-4B7C-9A00-D3D41B4C5FEB}" type="presParOf" srcId="{4632446A-3402-43EA-9089-FEA25CB09981}" destId="{28FD9B6E-BA99-40B0-8009-C1356FC0E560}" srcOrd="0" destOrd="0" presId="urn:microsoft.com/office/officeart/2008/layout/LinedList"/>
    <dgm:cxn modelId="{1424B6A1-CE66-4651-9FC6-E21070422DF1}" type="presParOf" srcId="{4632446A-3402-43EA-9089-FEA25CB09981}" destId="{D0ECEBAB-F58D-4A49-B0FA-732A31469FE9}" srcOrd="1" destOrd="0" presId="urn:microsoft.com/office/officeart/2008/layout/LinedList"/>
    <dgm:cxn modelId="{2C33B367-4F20-4C87-A204-8DCAA209C97E}" type="presParOf" srcId="{FDAE4E0D-FC03-4A3D-8079-EF1BC797FFC7}" destId="{C7AEECFB-BC52-43AE-A4D9-4C3CEB70415F}" srcOrd="18" destOrd="0" presId="urn:microsoft.com/office/officeart/2008/layout/LinedList"/>
    <dgm:cxn modelId="{E7855EAD-86DB-498B-B3DC-E3CB1160037D}" type="presParOf" srcId="{FDAE4E0D-FC03-4A3D-8079-EF1BC797FFC7}" destId="{4766F3D6-3C1E-4D54-BC73-F31AE582AC4B}" srcOrd="19" destOrd="0" presId="urn:microsoft.com/office/officeart/2008/layout/LinedList"/>
    <dgm:cxn modelId="{EA6C2259-0BE2-4985-9992-2484EE116D57}" type="presParOf" srcId="{4766F3D6-3C1E-4D54-BC73-F31AE582AC4B}" destId="{7AE053E3-D1F0-400E-8AA6-F64DF152D1CD}" srcOrd="0" destOrd="0" presId="urn:microsoft.com/office/officeart/2008/layout/LinedList"/>
    <dgm:cxn modelId="{5351E51A-67E3-4698-A877-656FA0E1E42A}" type="presParOf" srcId="{4766F3D6-3C1E-4D54-BC73-F31AE582AC4B}" destId="{E999154B-69E9-4D92-9D55-E2CF6E847A7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751CEC7-27C0-4549-90FD-777A0364954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EDCB556-BB17-443F-A25E-DF30E61847A6}">
      <dgm:prSet/>
      <dgm:spPr/>
      <dgm:t>
        <a:bodyPr/>
        <a:lstStyle/>
        <a:p>
          <a:r>
            <a:rPr lang="pt-BR" b="0" i="0"/>
            <a:t>Sub : Inicia uma macro.</a:t>
          </a:r>
          <a:endParaRPr lang="en-US"/>
        </a:p>
      </dgm:t>
    </dgm:pt>
    <dgm:pt modelId="{F2240727-D118-439E-86CB-AE48AA683E17}" type="parTrans" cxnId="{8B337BD6-5701-4533-8AE6-A82CD438A8F6}">
      <dgm:prSet/>
      <dgm:spPr/>
      <dgm:t>
        <a:bodyPr/>
        <a:lstStyle/>
        <a:p>
          <a:endParaRPr lang="en-US"/>
        </a:p>
      </dgm:t>
    </dgm:pt>
    <dgm:pt modelId="{B785FB85-F7B1-4FA0-AAF4-DF6040F2EE38}" type="sibTrans" cxnId="{8B337BD6-5701-4533-8AE6-A82CD438A8F6}">
      <dgm:prSet/>
      <dgm:spPr/>
      <dgm:t>
        <a:bodyPr/>
        <a:lstStyle/>
        <a:p>
          <a:endParaRPr lang="en-US"/>
        </a:p>
      </dgm:t>
    </dgm:pt>
    <dgm:pt modelId="{8254FE43-B004-489F-83C3-DCD0C161D622}">
      <dgm:prSet/>
      <dgm:spPr/>
      <dgm:t>
        <a:bodyPr/>
        <a:lstStyle/>
        <a:p>
          <a:r>
            <a:rPr lang="pt-BR" b="0" i="0" dirty="0" err="1"/>
            <a:t>End</a:t>
          </a:r>
          <a:r>
            <a:rPr lang="pt-BR" b="0" i="0" dirty="0"/>
            <a:t> Sub : Finaliza a macro.</a:t>
          </a:r>
          <a:endParaRPr lang="en-US" dirty="0"/>
        </a:p>
      </dgm:t>
    </dgm:pt>
    <dgm:pt modelId="{13CD906A-8813-4FD8-A108-9C84448FD949}" type="parTrans" cxnId="{8DB69E07-5228-47DE-9DE1-C7045B3153EE}">
      <dgm:prSet/>
      <dgm:spPr/>
      <dgm:t>
        <a:bodyPr/>
        <a:lstStyle/>
        <a:p>
          <a:endParaRPr lang="en-US"/>
        </a:p>
      </dgm:t>
    </dgm:pt>
    <dgm:pt modelId="{047486E9-F290-46D2-B848-BEFA594ABE9A}" type="sibTrans" cxnId="{8DB69E07-5228-47DE-9DE1-C7045B3153EE}">
      <dgm:prSet/>
      <dgm:spPr/>
      <dgm:t>
        <a:bodyPr/>
        <a:lstStyle/>
        <a:p>
          <a:endParaRPr lang="en-US"/>
        </a:p>
      </dgm:t>
    </dgm:pt>
    <dgm:pt modelId="{1ECCFF6C-65E1-4DA1-BC28-642332FBB7A9}">
      <dgm:prSet/>
      <dgm:spPr/>
      <dgm:t>
        <a:bodyPr/>
        <a:lstStyle/>
        <a:p>
          <a:r>
            <a:rPr lang="pt-BR" b="0" i="0"/>
            <a:t>Range("A1").Select : Seleciona a célula A1 na planilha ativa.</a:t>
          </a:r>
          <a:endParaRPr lang="en-US"/>
        </a:p>
      </dgm:t>
    </dgm:pt>
    <dgm:pt modelId="{2C1FFF21-AA57-41FC-9249-68342AA05A8A}" type="parTrans" cxnId="{10DB3279-4485-4A2F-B4D0-1086AFD786FD}">
      <dgm:prSet/>
      <dgm:spPr/>
      <dgm:t>
        <a:bodyPr/>
        <a:lstStyle/>
        <a:p>
          <a:endParaRPr lang="en-US"/>
        </a:p>
      </dgm:t>
    </dgm:pt>
    <dgm:pt modelId="{DC3E7D1E-1BA5-496B-9665-7F9866D87232}" type="sibTrans" cxnId="{10DB3279-4485-4A2F-B4D0-1086AFD786FD}">
      <dgm:prSet/>
      <dgm:spPr/>
      <dgm:t>
        <a:bodyPr/>
        <a:lstStyle/>
        <a:p>
          <a:endParaRPr lang="en-US"/>
        </a:p>
      </dgm:t>
    </dgm:pt>
    <dgm:pt modelId="{F8C840E9-6BBC-40AB-81F3-8A5F0C758AEE}">
      <dgm:prSet/>
      <dgm:spPr/>
      <dgm:t>
        <a:bodyPr/>
        <a:lstStyle/>
        <a:p>
          <a:r>
            <a:rPr lang="pt-BR" b="0" i="0"/>
            <a:t>ActiveCell.Value = "texto" : Insere o valor "texto" na célula ativa.</a:t>
          </a:r>
          <a:endParaRPr lang="en-US"/>
        </a:p>
      </dgm:t>
    </dgm:pt>
    <dgm:pt modelId="{8A2DA635-350D-48F5-B9A1-806506D4E7E8}" type="parTrans" cxnId="{6295FC2B-8CDA-43CD-9CF8-C40003EA4D85}">
      <dgm:prSet/>
      <dgm:spPr/>
      <dgm:t>
        <a:bodyPr/>
        <a:lstStyle/>
        <a:p>
          <a:endParaRPr lang="en-US"/>
        </a:p>
      </dgm:t>
    </dgm:pt>
    <dgm:pt modelId="{E810DCF1-6675-43A4-ADD4-6334A653DE0C}" type="sibTrans" cxnId="{6295FC2B-8CDA-43CD-9CF8-C40003EA4D85}">
      <dgm:prSet/>
      <dgm:spPr/>
      <dgm:t>
        <a:bodyPr/>
        <a:lstStyle/>
        <a:p>
          <a:endParaRPr lang="en-US"/>
        </a:p>
      </dgm:t>
    </dgm:pt>
    <dgm:pt modelId="{DA6E7B7C-DE13-43C2-A585-19F530A6C182}">
      <dgm:prSet/>
      <dgm:spPr/>
      <dgm:t>
        <a:bodyPr/>
        <a:lstStyle/>
        <a:p>
          <a:r>
            <a:rPr lang="pt-BR" b="0" i="0"/>
            <a:t>ActiveCell.Offset(1, 0).Select : Seleciona a célula abaixo da célula ativa.</a:t>
          </a:r>
          <a:endParaRPr lang="en-US"/>
        </a:p>
      </dgm:t>
    </dgm:pt>
    <dgm:pt modelId="{839200AC-3CD0-406B-B618-48F279AF786B}" type="parTrans" cxnId="{A673722E-F52A-49A3-82E2-6E6FD3B15825}">
      <dgm:prSet/>
      <dgm:spPr/>
      <dgm:t>
        <a:bodyPr/>
        <a:lstStyle/>
        <a:p>
          <a:endParaRPr lang="en-US"/>
        </a:p>
      </dgm:t>
    </dgm:pt>
    <dgm:pt modelId="{1B98C50C-BA5D-4076-85CF-A5C1551AEEED}" type="sibTrans" cxnId="{A673722E-F52A-49A3-82E2-6E6FD3B15825}">
      <dgm:prSet/>
      <dgm:spPr/>
      <dgm:t>
        <a:bodyPr/>
        <a:lstStyle/>
        <a:p>
          <a:endParaRPr lang="en-US"/>
        </a:p>
      </dgm:t>
    </dgm:pt>
    <dgm:pt modelId="{C8A2B131-166D-4A6F-8254-EE076F4F08EC}">
      <dgm:prSet/>
      <dgm:spPr/>
      <dgm:t>
        <a:bodyPr/>
        <a:lstStyle/>
        <a:p>
          <a:r>
            <a:rPr lang="pt-BR" b="0" i="0"/>
            <a:t>If condição Then : Inicia uma estrutura de decisão condicional.</a:t>
          </a:r>
          <a:endParaRPr lang="en-US"/>
        </a:p>
      </dgm:t>
    </dgm:pt>
    <dgm:pt modelId="{38385509-02CA-4E33-94B9-878F4BFE740D}" type="parTrans" cxnId="{014E69FB-F28C-4508-BB25-4C79AA04684C}">
      <dgm:prSet/>
      <dgm:spPr/>
      <dgm:t>
        <a:bodyPr/>
        <a:lstStyle/>
        <a:p>
          <a:endParaRPr lang="en-US"/>
        </a:p>
      </dgm:t>
    </dgm:pt>
    <dgm:pt modelId="{73BC0E3F-682E-4685-B320-4A25223E7D82}" type="sibTrans" cxnId="{014E69FB-F28C-4508-BB25-4C79AA04684C}">
      <dgm:prSet/>
      <dgm:spPr/>
      <dgm:t>
        <a:bodyPr/>
        <a:lstStyle/>
        <a:p>
          <a:endParaRPr lang="en-US"/>
        </a:p>
      </dgm:t>
    </dgm:pt>
    <dgm:pt modelId="{006A976B-56FD-40C3-9263-32C5A96EFD44}">
      <dgm:prSet/>
      <dgm:spPr/>
      <dgm:t>
        <a:bodyPr/>
        <a:lstStyle/>
        <a:p>
          <a:r>
            <a:rPr lang="pt-BR" b="0" i="0"/>
            <a:t>Else : Inicia um bloco de código que será executado se a condição for falsa.</a:t>
          </a:r>
          <a:endParaRPr lang="en-US"/>
        </a:p>
      </dgm:t>
    </dgm:pt>
    <dgm:pt modelId="{2B56BFBC-686E-4F25-B080-6B276E5AB472}" type="parTrans" cxnId="{7E0D3D64-8D44-44E1-A4F5-A71A0BA1A1F2}">
      <dgm:prSet/>
      <dgm:spPr/>
      <dgm:t>
        <a:bodyPr/>
        <a:lstStyle/>
        <a:p>
          <a:endParaRPr lang="en-US"/>
        </a:p>
      </dgm:t>
    </dgm:pt>
    <dgm:pt modelId="{3606611F-E203-4AB7-8142-149DDE5957BA}" type="sibTrans" cxnId="{7E0D3D64-8D44-44E1-A4F5-A71A0BA1A1F2}">
      <dgm:prSet/>
      <dgm:spPr/>
      <dgm:t>
        <a:bodyPr/>
        <a:lstStyle/>
        <a:p>
          <a:endParaRPr lang="en-US"/>
        </a:p>
      </dgm:t>
    </dgm:pt>
    <dgm:pt modelId="{EB56F3D6-803A-4B8B-87AA-B493DF131A74}">
      <dgm:prSet/>
      <dgm:spPr/>
      <dgm:t>
        <a:bodyPr/>
        <a:lstStyle/>
        <a:p>
          <a:r>
            <a:rPr lang="pt-BR" b="0" i="0"/>
            <a:t>ElseIf condição Then : Permite testar outra condição se a primeira condição for falsa.</a:t>
          </a:r>
          <a:endParaRPr lang="en-US"/>
        </a:p>
      </dgm:t>
    </dgm:pt>
    <dgm:pt modelId="{844204AB-4F91-4AE4-A7BC-2C2E301A742D}" type="parTrans" cxnId="{945FDC04-91EB-472D-91B3-BCEF22C933E7}">
      <dgm:prSet/>
      <dgm:spPr/>
      <dgm:t>
        <a:bodyPr/>
        <a:lstStyle/>
        <a:p>
          <a:endParaRPr lang="en-US"/>
        </a:p>
      </dgm:t>
    </dgm:pt>
    <dgm:pt modelId="{35017FAA-12AF-4971-A749-FF553B0DAE9A}" type="sibTrans" cxnId="{945FDC04-91EB-472D-91B3-BCEF22C933E7}">
      <dgm:prSet/>
      <dgm:spPr/>
      <dgm:t>
        <a:bodyPr/>
        <a:lstStyle/>
        <a:p>
          <a:endParaRPr lang="en-US"/>
        </a:p>
      </dgm:t>
    </dgm:pt>
    <dgm:pt modelId="{D9DBD55A-280B-41FF-A19A-E86B9283447E}">
      <dgm:prSet/>
      <dgm:spPr/>
      <dgm:t>
        <a:bodyPr/>
        <a:lstStyle/>
        <a:p>
          <a:r>
            <a:rPr lang="pt-BR" b="0" i="0"/>
            <a:t>For i = 1 To 10 : Inicia um loop que executa um bloco de código repetidamente.</a:t>
          </a:r>
          <a:endParaRPr lang="en-US"/>
        </a:p>
      </dgm:t>
    </dgm:pt>
    <dgm:pt modelId="{3AE0CAEC-466B-452E-B438-91954530FD23}" type="parTrans" cxnId="{94A85EC1-9DD5-4D5C-AB6A-F0C09D26E26B}">
      <dgm:prSet/>
      <dgm:spPr/>
      <dgm:t>
        <a:bodyPr/>
        <a:lstStyle/>
        <a:p>
          <a:endParaRPr lang="en-US"/>
        </a:p>
      </dgm:t>
    </dgm:pt>
    <dgm:pt modelId="{1AEA2512-3A65-4D5F-A399-EDB2D295D54F}" type="sibTrans" cxnId="{94A85EC1-9DD5-4D5C-AB6A-F0C09D26E26B}">
      <dgm:prSet/>
      <dgm:spPr/>
      <dgm:t>
        <a:bodyPr/>
        <a:lstStyle/>
        <a:p>
          <a:endParaRPr lang="en-US"/>
        </a:p>
      </dgm:t>
    </dgm:pt>
    <dgm:pt modelId="{473A286F-C6EB-433B-A004-5EB5941967E4}">
      <dgm:prSet/>
      <dgm:spPr/>
      <dgm:t>
        <a:bodyPr/>
        <a:lstStyle/>
        <a:p>
          <a:r>
            <a:rPr lang="pt-BR" b="0" i="0"/>
            <a:t>Next i : Finaliza um loop For.</a:t>
          </a:r>
          <a:endParaRPr lang="en-US"/>
        </a:p>
      </dgm:t>
    </dgm:pt>
    <dgm:pt modelId="{1F0A2B8C-126F-41CF-9987-1726397CBB56}" type="parTrans" cxnId="{FCE05928-E53E-4FCC-B774-7CAE1001EE9A}">
      <dgm:prSet/>
      <dgm:spPr/>
      <dgm:t>
        <a:bodyPr/>
        <a:lstStyle/>
        <a:p>
          <a:endParaRPr lang="en-US"/>
        </a:p>
      </dgm:t>
    </dgm:pt>
    <dgm:pt modelId="{83A27244-DD1C-4F2D-8FC3-6909C2472ACE}" type="sibTrans" cxnId="{FCE05928-E53E-4FCC-B774-7CAE1001EE9A}">
      <dgm:prSet/>
      <dgm:spPr/>
      <dgm:t>
        <a:bodyPr/>
        <a:lstStyle/>
        <a:p>
          <a:endParaRPr lang="en-US"/>
        </a:p>
      </dgm:t>
    </dgm:pt>
    <dgm:pt modelId="{DD2A88FC-D608-4FDB-9D10-14B1F5BEC207}" type="pres">
      <dgm:prSet presAssocID="{7751CEC7-27C0-4549-90FD-777A03649542}" presName="linear" presStyleCnt="0">
        <dgm:presLayoutVars>
          <dgm:animLvl val="lvl"/>
          <dgm:resizeHandles val="exact"/>
        </dgm:presLayoutVars>
      </dgm:prSet>
      <dgm:spPr/>
    </dgm:pt>
    <dgm:pt modelId="{AA10533C-68DA-4955-829E-D4A720D7B1C7}" type="pres">
      <dgm:prSet presAssocID="{EEDCB556-BB17-443F-A25E-DF30E61847A6}" presName="parentText" presStyleLbl="node1" presStyleIdx="0" presStyleCnt="10">
        <dgm:presLayoutVars>
          <dgm:chMax val="0"/>
          <dgm:bulletEnabled val="1"/>
        </dgm:presLayoutVars>
      </dgm:prSet>
      <dgm:spPr/>
    </dgm:pt>
    <dgm:pt modelId="{5A0045C2-9C77-4668-9985-D4D058788A94}" type="pres">
      <dgm:prSet presAssocID="{B785FB85-F7B1-4FA0-AAF4-DF6040F2EE38}" presName="spacer" presStyleCnt="0"/>
      <dgm:spPr/>
    </dgm:pt>
    <dgm:pt modelId="{7597600C-52B1-4BFE-AD09-577EFAE46BE0}" type="pres">
      <dgm:prSet presAssocID="{8254FE43-B004-489F-83C3-DCD0C161D622}" presName="parentText" presStyleLbl="node1" presStyleIdx="1" presStyleCnt="10">
        <dgm:presLayoutVars>
          <dgm:chMax val="0"/>
          <dgm:bulletEnabled val="1"/>
        </dgm:presLayoutVars>
      </dgm:prSet>
      <dgm:spPr/>
    </dgm:pt>
    <dgm:pt modelId="{5B2CF4B9-052F-42CD-BF6E-0779BD70AB2B}" type="pres">
      <dgm:prSet presAssocID="{047486E9-F290-46D2-B848-BEFA594ABE9A}" presName="spacer" presStyleCnt="0"/>
      <dgm:spPr/>
    </dgm:pt>
    <dgm:pt modelId="{BB7BC293-D949-4A35-A300-2E905E5B1DE3}" type="pres">
      <dgm:prSet presAssocID="{1ECCFF6C-65E1-4DA1-BC28-642332FBB7A9}" presName="parentText" presStyleLbl="node1" presStyleIdx="2" presStyleCnt="10">
        <dgm:presLayoutVars>
          <dgm:chMax val="0"/>
          <dgm:bulletEnabled val="1"/>
        </dgm:presLayoutVars>
      </dgm:prSet>
      <dgm:spPr/>
    </dgm:pt>
    <dgm:pt modelId="{720FC952-9BB0-481F-95BD-12C586C0636F}" type="pres">
      <dgm:prSet presAssocID="{DC3E7D1E-1BA5-496B-9665-7F9866D87232}" presName="spacer" presStyleCnt="0"/>
      <dgm:spPr/>
    </dgm:pt>
    <dgm:pt modelId="{94698AA7-17EC-4701-895F-D31C2A49E51F}" type="pres">
      <dgm:prSet presAssocID="{F8C840E9-6BBC-40AB-81F3-8A5F0C758AEE}" presName="parentText" presStyleLbl="node1" presStyleIdx="3" presStyleCnt="10">
        <dgm:presLayoutVars>
          <dgm:chMax val="0"/>
          <dgm:bulletEnabled val="1"/>
        </dgm:presLayoutVars>
      </dgm:prSet>
      <dgm:spPr/>
    </dgm:pt>
    <dgm:pt modelId="{903EE8A2-53AB-4FF9-BD93-D45AA28FDC1D}" type="pres">
      <dgm:prSet presAssocID="{E810DCF1-6675-43A4-ADD4-6334A653DE0C}" presName="spacer" presStyleCnt="0"/>
      <dgm:spPr/>
    </dgm:pt>
    <dgm:pt modelId="{49FF0B1D-F4FD-42F0-8D67-38F7F380FF07}" type="pres">
      <dgm:prSet presAssocID="{DA6E7B7C-DE13-43C2-A585-19F530A6C182}" presName="parentText" presStyleLbl="node1" presStyleIdx="4" presStyleCnt="10">
        <dgm:presLayoutVars>
          <dgm:chMax val="0"/>
          <dgm:bulletEnabled val="1"/>
        </dgm:presLayoutVars>
      </dgm:prSet>
      <dgm:spPr/>
    </dgm:pt>
    <dgm:pt modelId="{D07608BE-2719-4ED0-8AFE-75749C54E9A5}" type="pres">
      <dgm:prSet presAssocID="{1B98C50C-BA5D-4076-85CF-A5C1551AEEED}" presName="spacer" presStyleCnt="0"/>
      <dgm:spPr/>
    </dgm:pt>
    <dgm:pt modelId="{7A29C41D-C53E-4FE1-8C72-CB3C040B5DF6}" type="pres">
      <dgm:prSet presAssocID="{C8A2B131-166D-4A6F-8254-EE076F4F08EC}" presName="parentText" presStyleLbl="node1" presStyleIdx="5" presStyleCnt="10">
        <dgm:presLayoutVars>
          <dgm:chMax val="0"/>
          <dgm:bulletEnabled val="1"/>
        </dgm:presLayoutVars>
      </dgm:prSet>
      <dgm:spPr/>
    </dgm:pt>
    <dgm:pt modelId="{CBB5AEA0-A7D9-4A7C-9FA8-A0FD2D525D80}" type="pres">
      <dgm:prSet presAssocID="{73BC0E3F-682E-4685-B320-4A25223E7D82}" presName="spacer" presStyleCnt="0"/>
      <dgm:spPr/>
    </dgm:pt>
    <dgm:pt modelId="{F8590201-8D9E-4536-B23E-B0DC90DCD859}" type="pres">
      <dgm:prSet presAssocID="{006A976B-56FD-40C3-9263-32C5A96EFD44}" presName="parentText" presStyleLbl="node1" presStyleIdx="6" presStyleCnt="10">
        <dgm:presLayoutVars>
          <dgm:chMax val="0"/>
          <dgm:bulletEnabled val="1"/>
        </dgm:presLayoutVars>
      </dgm:prSet>
      <dgm:spPr/>
    </dgm:pt>
    <dgm:pt modelId="{90BFA87E-E0EF-4D6F-A244-2EE2A24C260E}" type="pres">
      <dgm:prSet presAssocID="{3606611F-E203-4AB7-8142-149DDE5957BA}" presName="spacer" presStyleCnt="0"/>
      <dgm:spPr/>
    </dgm:pt>
    <dgm:pt modelId="{764C73FB-B762-4829-A9D4-4F40F5C2F85E}" type="pres">
      <dgm:prSet presAssocID="{EB56F3D6-803A-4B8B-87AA-B493DF131A74}" presName="parentText" presStyleLbl="node1" presStyleIdx="7" presStyleCnt="10">
        <dgm:presLayoutVars>
          <dgm:chMax val="0"/>
          <dgm:bulletEnabled val="1"/>
        </dgm:presLayoutVars>
      </dgm:prSet>
      <dgm:spPr/>
    </dgm:pt>
    <dgm:pt modelId="{BF7F34BE-FFB8-4E4C-8578-33EA355EE46D}" type="pres">
      <dgm:prSet presAssocID="{35017FAA-12AF-4971-A749-FF553B0DAE9A}" presName="spacer" presStyleCnt="0"/>
      <dgm:spPr/>
    </dgm:pt>
    <dgm:pt modelId="{58D4D20C-4ABF-45F9-856E-200EAB9B88FE}" type="pres">
      <dgm:prSet presAssocID="{D9DBD55A-280B-41FF-A19A-E86B9283447E}" presName="parentText" presStyleLbl="node1" presStyleIdx="8" presStyleCnt="10">
        <dgm:presLayoutVars>
          <dgm:chMax val="0"/>
          <dgm:bulletEnabled val="1"/>
        </dgm:presLayoutVars>
      </dgm:prSet>
      <dgm:spPr/>
    </dgm:pt>
    <dgm:pt modelId="{34CB7C33-B5F3-4229-8CDD-F35DBBDB3813}" type="pres">
      <dgm:prSet presAssocID="{1AEA2512-3A65-4D5F-A399-EDB2D295D54F}" presName="spacer" presStyleCnt="0"/>
      <dgm:spPr/>
    </dgm:pt>
    <dgm:pt modelId="{16D277E7-DA59-4ADE-A8C1-C93A507B158C}" type="pres">
      <dgm:prSet presAssocID="{473A286F-C6EB-433B-A004-5EB5941967E4}" presName="parentText" presStyleLbl="node1" presStyleIdx="9" presStyleCnt="10">
        <dgm:presLayoutVars>
          <dgm:chMax val="0"/>
          <dgm:bulletEnabled val="1"/>
        </dgm:presLayoutVars>
      </dgm:prSet>
      <dgm:spPr/>
    </dgm:pt>
  </dgm:ptLst>
  <dgm:cxnLst>
    <dgm:cxn modelId="{945FDC04-91EB-472D-91B3-BCEF22C933E7}" srcId="{7751CEC7-27C0-4549-90FD-777A03649542}" destId="{EB56F3D6-803A-4B8B-87AA-B493DF131A74}" srcOrd="7" destOrd="0" parTransId="{844204AB-4F91-4AE4-A7BC-2C2E301A742D}" sibTransId="{35017FAA-12AF-4971-A749-FF553B0DAE9A}"/>
    <dgm:cxn modelId="{8DB69E07-5228-47DE-9DE1-C7045B3153EE}" srcId="{7751CEC7-27C0-4549-90FD-777A03649542}" destId="{8254FE43-B004-489F-83C3-DCD0C161D622}" srcOrd="1" destOrd="0" parTransId="{13CD906A-8813-4FD8-A108-9C84448FD949}" sibTransId="{047486E9-F290-46D2-B848-BEFA594ABE9A}"/>
    <dgm:cxn modelId="{35D77709-34BD-40A1-99B4-C2B7B41E85DF}" type="presOf" srcId="{F8C840E9-6BBC-40AB-81F3-8A5F0C758AEE}" destId="{94698AA7-17EC-4701-895F-D31C2A49E51F}" srcOrd="0" destOrd="0" presId="urn:microsoft.com/office/officeart/2005/8/layout/vList2"/>
    <dgm:cxn modelId="{4A737421-B232-4BEA-86CD-4FC7C339345D}" type="presOf" srcId="{EB56F3D6-803A-4B8B-87AA-B493DF131A74}" destId="{764C73FB-B762-4829-A9D4-4F40F5C2F85E}" srcOrd="0" destOrd="0" presId="urn:microsoft.com/office/officeart/2005/8/layout/vList2"/>
    <dgm:cxn modelId="{FCE05928-E53E-4FCC-B774-7CAE1001EE9A}" srcId="{7751CEC7-27C0-4549-90FD-777A03649542}" destId="{473A286F-C6EB-433B-A004-5EB5941967E4}" srcOrd="9" destOrd="0" parTransId="{1F0A2B8C-126F-41CF-9987-1726397CBB56}" sibTransId="{83A27244-DD1C-4F2D-8FC3-6909C2472ACE}"/>
    <dgm:cxn modelId="{6295FC2B-8CDA-43CD-9CF8-C40003EA4D85}" srcId="{7751CEC7-27C0-4549-90FD-777A03649542}" destId="{F8C840E9-6BBC-40AB-81F3-8A5F0C758AEE}" srcOrd="3" destOrd="0" parTransId="{8A2DA635-350D-48F5-B9A1-806506D4E7E8}" sibTransId="{E810DCF1-6675-43A4-ADD4-6334A653DE0C}"/>
    <dgm:cxn modelId="{A673722E-F52A-49A3-82E2-6E6FD3B15825}" srcId="{7751CEC7-27C0-4549-90FD-777A03649542}" destId="{DA6E7B7C-DE13-43C2-A585-19F530A6C182}" srcOrd="4" destOrd="0" parTransId="{839200AC-3CD0-406B-B618-48F279AF786B}" sibTransId="{1B98C50C-BA5D-4076-85CF-A5C1551AEEED}"/>
    <dgm:cxn modelId="{7B5A1C3C-8114-472C-8CA5-C4ADE3741EBE}" type="presOf" srcId="{EEDCB556-BB17-443F-A25E-DF30E61847A6}" destId="{AA10533C-68DA-4955-829E-D4A720D7B1C7}" srcOrd="0" destOrd="0" presId="urn:microsoft.com/office/officeart/2005/8/layout/vList2"/>
    <dgm:cxn modelId="{5EED015B-4130-43FF-A523-E9CB53DF9A47}" type="presOf" srcId="{473A286F-C6EB-433B-A004-5EB5941967E4}" destId="{16D277E7-DA59-4ADE-A8C1-C93A507B158C}" srcOrd="0" destOrd="0" presId="urn:microsoft.com/office/officeart/2005/8/layout/vList2"/>
    <dgm:cxn modelId="{7E0D3D64-8D44-44E1-A4F5-A71A0BA1A1F2}" srcId="{7751CEC7-27C0-4549-90FD-777A03649542}" destId="{006A976B-56FD-40C3-9263-32C5A96EFD44}" srcOrd="6" destOrd="0" parTransId="{2B56BFBC-686E-4F25-B080-6B276E5AB472}" sibTransId="{3606611F-E203-4AB7-8142-149DDE5957BA}"/>
    <dgm:cxn modelId="{4019054F-9E29-47F4-851A-8DDB9D4F0A5A}" type="presOf" srcId="{1ECCFF6C-65E1-4DA1-BC28-642332FBB7A9}" destId="{BB7BC293-D949-4A35-A300-2E905E5B1DE3}" srcOrd="0" destOrd="0" presId="urn:microsoft.com/office/officeart/2005/8/layout/vList2"/>
    <dgm:cxn modelId="{0CAE3E56-6C55-486D-9AFB-6471B983B4D5}" type="presOf" srcId="{006A976B-56FD-40C3-9263-32C5A96EFD44}" destId="{F8590201-8D9E-4536-B23E-B0DC90DCD859}" srcOrd="0" destOrd="0" presId="urn:microsoft.com/office/officeart/2005/8/layout/vList2"/>
    <dgm:cxn modelId="{D3890679-2E4F-4EC2-8062-6440FBC34745}" type="presOf" srcId="{DA6E7B7C-DE13-43C2-A585-19F530A6C182}" destId="{49FF0B1D-F4FD-42F0-8D67-38F7F380FF07}" srcOrd="0" destOrd="0" presId="urn:microsoft.com/office/officeart/2005/8/layout/vList2"/>
    <dgm:cxn modelId="{10DB3279-4485-4A2F-B4D0-1086AFD786FD}" srcId="{7751CEC7-27C0-4549-90FD-777A03649542}" destId="{1ECCFF6C-65E1-4DA1-BC28-642332FBB7A9}" srcOrd="2" destOrd="0" parTransId="{2C1FFF21-AA57-41FC-9249-68342AA05A8A}" sibTransId="{DC3E7D1E-1BA5-496B-9665-7F9866D87232}"/>
    <dgm:cxn modelId="{2845DE91-6EAF-46F2-8799-32E6482161E5}" type="presOf" srcId="{7751CEC7-27C0-4549-90FD-777A03649542}" destId="{DD2A88FC-D608-4FDB-9D10-14B1F5BEC207}" srcOrd="0" destOrd="0" presId="urn:microsoft.com/office/officeart/2005/8/layout/vList2"/>
    <dgm:cxn modelId="{94A85EC1-9DD5-4D5C-AB6A-F0C09D26E26B}" srcId="{7751CEC7-27C0-4549-90FD-777A03649542}" destId="{D9DBD55A-280B-41FF-A19A-E86B9283447E}" srcOrd="8" destOrd="0" parTransId="{3AE0CAEC-466B-452E-B438-91954530FD23}" sibTransId="{1AEA2512-3A65-4D5F-A399-EDB2D295D54F}"/>
    <dgm:cxn modelId="{E18F8BC4-8970-4C8A-B498-491E89E2B0BD}" type="presOf" srcId="{C8A2B131-166D-4A6F-8254-EE076F4F08EC}" destId="{7A29C41D-C53E-4FE1-8C72-CB3C040B5DF6}" srcOrd="0" destOrd="0" presId="urn:microsoft.com/office/officeart/2005/8/layout/vList2"/>
    <dgm:cxn modelId="{8B337BD6-5701-4533-8AE6-A82CD438A8F6}" srcId="{7751CEC7-27C0-4549-90FD-777A03649542}" destId="{EEDCB556-BB17-443F-A25E-DF30E61847A6}" srcOrd="0" destOrd="0" parTransId="{F2240727-D118-439E-86CB-AE48AA683E17}" sibTransId="{B785FB85-F7B1-4FA0-AAF4-DF6040F2EE38}"/>
    <dgm:cxn modelId="{D7BF4CE2-889B-4E21-A5A9-EE9C4CBF6D4F}" type="presOf" srcId="{D9DBD55A-280B-41FF-A19A-E86B9283447E}" destId="{58D4D20C-4ABF-45F9-856E-200EAB9B88FE}" srcOrd="0" destOrd="0" presId="urn:microsoft.com/office/officeart/2005/8/layout/vList2"/>
    <dgm:cxn modelId="{A525D8E4-0851-4D8C-A108-38A713916498}" type="presOf" srcId="{8254FE43-B004-489F-83C3-DCD0C161D622}" destId="{7597600C-52B1-4BFE-AD09-577EFAE46BE0}" srcOrd="0" destOrd="0" presId="urn:microsoft.com/office/officeart/2005/8/layout/vList2"/>
    <dgm:cxn modelId="{014E69FB-F28C-4508-BB25-4C79AA04684C}" srcId="{7751CEC7-27C0-4549-90FD-777A03649542}" destId="{C8A2B131-166D-4A6F-8254-EE076F4F08EC}" srcOrd="5" destOrd="0" parTransId="{38385509-02CA-4E33-94B9-878F4BFE740D}" sibTransId="{73BC0E3F-682E-4685-B320-4A25223E7D82}"/>
    <dgm:cxn modelId="{89553C76-2A4C-4EE2-87C7-566C2935526F}" type="presParOf" srcId="{DD2A88FC-D608-4FDB-9D10-14B1F5BEC207}" destId="{AA10533C-68DA-4955-829E-D4A720D7B1C7}" srcOrd="0" destOrd="0" presId="urn:microsoft.com/office/officeart/2005/8/layout/vList2"/>
    <dgm:cxn modelId="{D9A3357F-B9D8-4068-BD0C-BCCAF0A97181}" type="presParOf" srcId="{DD2A88FC-D608-4FDB-9D10-14B1F5BEC207}" destId="{5A0045C2-9C77-4668-9985-D4D058788A94}" srcOrd="1" destOrd="0" presId="urn:microsoft.com/office/officeart/2005/8/layout/vList2"/>
    <dgm:cxn modelId="{9DF81655-7FB3-4026-A4ED-D560C92B8E1D}" type="presParOf" srcId="{DD2A88FC-D608-4FDB-9D10-14B1F5BEC207}" destId="{7597600C-52B1-4BFE-AD09-577EFAE46BE0}" srcOrd="2" destOrd="0" presId="urn:microsoft.com/office/officeart/2005/8/layout/vList2"/>
    <dgm:cxn modelId="{87C92D5B-59DF-4531-AF8B-C7103EF7321E}" type="presParOf" srcId="{DD2A88FC-D608-4FDB-9D10-14B1F5BEC207}" destId="{5B2CF4B9-052F-42CD-BF6E-0779BD70AB2B}" srcOrd="3" destOrd="0" presId="urn:microsoft.com/office/officeart/2005/8/layout/vList2"/>
    <dgm:cxn modelId="{9C6820A1-7045-4FDA-AF49-E9FC65C9FBF8}" type="presParOf" srcId="{DD2A88FC-D608-4FDB-9D10-14B1F5BEC207}" destId="{BB7BC293-D949-4A35-A300-2E905E5B1DE3}" srcOrd="4" destOrd="0" presId="urn:microsoft.com/office/officeart/2005/8/layout/vList2"/>
    <dgm:cxn modelId="{B57C8E7E-8468-4352-9D4A-C49826B5E9B7}" type="presParOf" srcId="{DD2A88FC-D608-4FDB-9D10-14B1F5BEC207}" destId="{720FC952-9BB0-481F-95BD-12C586C0636F}" srcOrd="5" destOrd="0" presId="urn:microsoft.com/office/officeart/2005/8/layout/vList2"/>
    <dgm:cxn modelId="{ECD2B750-A207-422D-AE51-4FCF26303024}" type="presParOf" srcId="{DD2A88FC-D608-4FDB-9D10-14B1F5BEC207}" destId="{94698AA7-17EC-4701-895F-D31C2A49E51F}" srcOrd="6" destOrd="0" presId="urn:microsoft.com/office/officeart/2005/8/layout/vList2"/>
    <dgm:cxn modelId="{99CE1724-C692-40F2-A458-3694BE7A4425}" type="presParOf" srcId="{DD2A88FC-D608-4FDB-9D10-14B1F5BEC207}" destId="{903EE8A2-53AB-4FF9-BD93-D45AA28FDC1D}" srcOrd="7" destOrd="0" presId="urn:microsoft.com/office/officeart/2005/8/layout/vList2"/>
    <dgm:cxn modelId="{AC7D64E4-6DD5-41C0-A018-12354BD1EB60}" type="presParOf" srcId="{DD2A88FC-D608-4FDB-9D10-14B1F5BEC207}" destId="{49FF0B1D-F4FD-42F0-8D67-38F7F380FF07}" srcOrd="8" destOrd="0" presId="urn:microsoft.com/office/officeart/2005/8/layout/vList2"/>
    <dgm:cxn modelId="{B6F3F5C6-CB19-414B-AC0D-56CF51AC48D3}" type="presParOf" srcId="{DD2A88FC-D608-4FDB-9D10-14B1F5BEC207}" destId="{D07608BE-2719-4ED0-8AFE-75749C54E9A5}" srcOrd="9" destOrd="0" presId="urn:microsoft.com/office/officeart/2005/8/layout/vList2"/>
    <dgm:cxn modelId="{BBE77A7F-B7A7-4F2C-97D5-766309624B67}" type="presParOf" srcId="{DD2A88FC-D608-4FDB-9D10-14B1F5BEC207}" destId="{7A29C41D-C53E-4FE1-8C72-CB3C040B5DF6}" srcOrd="10" destOrd="0" presId="urn:microsoft.com/office/officeart/2005/8/layout/vList2"/>
    <dgm:cxn modelId="{12B06742-303F-4D03-B690-A01F5B1CC855}" type="presParOf" srcId="{DD2A88FC-D608-4FDB-9D10-14B1F5BEC207}" destId="{CBB5AEA0-A7D9-4A7C-9FA8-A0FD2D525D80}" srcOrd="11" destOrd="0" presId="urn:microsoft.com/office/officeart/2005/8/layout/vList2"/>
    <dgm:cxn modelId="{3A17283A-6F16-4DD3-8DAC-4D25D23EAF1B}" type="presParOf" srcId="{DD2A88FC-D608-4FDB-9D10-14B1F5BEC207}" destId="{F8590201-8D9E-4536-B23E-B0DC90DCD859}" srcOrd="12" destOrd="0" presId="urn:microsoft.com/office/officeart/2005/8/layout/vList2"/>
    <dgm:cxn modelId="{94866BB2-F9EE-4A05-A914-9600D9F18880}" type="presParOf" srcId="{DD2A88FC-D608-4FDB-9D10-14B1F5BEC207}" destId="{90BFA87E-E0EF-4D6F-A244-2EE2A24C260E}" srcOrd="13" destOrd="0" presId="urn:microsoft.com/office/officeart/2005/8/layout/vList2"/>
    <dgm:cxn modelId="{1EC72CC4-7B8C-4C04-A602-10ADE0327804}" type="presParOf" srcId="{DD2A88FC-D608-4FDB-9D10-14B1F5BEC207}" destId="{764C73FB-B762-4829-A9D4-4F40F5C2F85E}" srcOrd="14" destOrd="0" presId="urn:microsoft.com/office/officeart/2005/8/layout/vList2"/>
    <dgm:cxn modelId="{A8A50BA2-0FD9-4CC8-939D-B6F13C8243E0}" type="presParOf" srcId="{DD2A88FC-D608-4FDB-9D10-14B1F5BEC207}" destId="{BF7F34BE-FFB8-4E4C-8578-33EA355EE46D}" srcOrd="15" destOrd="0" presId="urn:microsoft.com/office/officeart/2005/8/layout/vList2"/>
    <dgm:cxn modelId="{8EB6B85A-9CCA-4399-9F8B-DB54BD1D029C}" type="presParOf" srcId="{DD2A88FC-D608-4FDB-9D10-14B1F5BEC207}" destId="{58D4D20C-4ABF-45F9-856E-200EAB9B88FE}" srcOrd="16" destOrd="0" presId="urn:microsoft.com/office/officeart/2005/8/layout/vList2"/>
    <dgm:cxn modelId="{75A8A093-E029-4F9C-8897-FE6AF730C9D7}" type="presParOf" srcId="{DD2A88FC-D608-4FDB-9D10-14B1F5BEC207}" destId="{34CB7C33-B5F3-4229-8CDD-F35DBBDB3813}" srcOrd="17" destOrd="0" presId="urn:microsoft.com/office/officeart/2005/8/layout/vList2"/>
    <dgm:cxn modelId="{D55AE36F-1912-4876-A251-E3A67AE29F54}" type="presParOf" srcId="{DD2A88FC-D608-4FDB-9D10-14B1F5BEC207}" destId="{16D277E7-DA59-4ADE-A8C1-C93A507B158C}"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32D57C2-36C6-492A-95B8-C3E701EEC3B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7BF5EEB-5CCB-44BE-B40C-C5BFC67D09CD}">
      <dgm:prSet/>
      <dgm:spPr/>
      <dgm:t>
        <a:bodyPr/>
        <a:lstStyle/>
        <a:p>
          <a:r>
            <a:rPr lang="pt-BR" b="0" i="0" dirty="0"/>
            <a:t>Worksheets("Planilha1").</a:t>
          </a:r>
          <a:r>
            <a:rPr lang="pt-BR" b="0" i="0" dirty="0" err="1"/>
            <a:t>Activate</a:t>
          </a:r>
          <a:r>
            <a:rPr lang="pt-BR" b="0" i="0" dirty="0"/>
            <a:t> : Ativa a planilha "Planilha1".</a:t>
          </a:r>
          <a:endParaRPr lang="en-US" dirty="0"/>
        </a:p>
      </dgm:t>
    </dgm:pt>
    <dgm:pt modelId="{91B774B2-D3AA-4220-86A7-32422158A3AF}" type="parTrans" cxnId="{0D389669-1A9B-4284-8E9A-3782BFCDC5C7}">
      <dgm:prSet/>
      <dgm:spPr/>
      <dgm:t>
        <a:bodyPr/>
        <a:lstStyle/>
        <a:p>
          <a:endParaRPr lang="en-US"/>
        </a:p>
      </dgm:t>
    </dgm:pt>
    <dgm:pt modelId="{728FE4E2-6644-4F29-9765-B85B02495DDD}" type="sibTrans" cxnId="{0D389669-1A9B-4284-8E9A-3782BFCDC5C7}">
      <dgm:prSet/>
      <dgm:spPr/>
      <dgm:t>
        <a:bodyPr/>
        <a:lstStyle/>
        <a:p>
          <a:endParaRPr lang="en-US"/>
        </a:p>
      </dgm:t>
    </dgm:pt>
    <dgm:pt modelId="{3FD5FEF1-97A2-42FC-B307-0EB2ECED6935}">
      <dgm:prSet/>
      <dgm:spPr/>
      <dgm:t>
        <a:bodyPr/>
        <a:lstStyle/>
        <a:p>
          <a:r>
            <a:rPr lang="pt-BR" b="0" i="0"/>
            <a:t>Cells(1, 1).Value = "valor" : Insere o valor "valor" na célula A1.</a:t>
          </a:r>
          <a:endParaRPr lang="en-US"/>
        </a:p>
      </dgm:t>
    </dgm:pt>
    <dgm:pt modelId="{E16F5B4A-AC91-44CD-971C-B9954CDD1302}" type="parTrans" cxnId="{F108C504-F91F-4129-AF03-E9451A1B77D2}">
      <dgm:prSet/>
      <dgm:spPr/>
      <dgm:t>
        <a:bodyPr/>
        <a:lstStyle/>
        <a:p>
          <a:endParaRPr lang="en-US"/>
        </a:p>
      </dgm:t>
    </dgm:pt>
    <dgm:pt modelId="{A2D5A373-ADBA-417E-BA86-E4DDDA9D8FE1}" type="sibTrans" cxnId="{F108C504-F91F-4129-AF03-E9451A1B77D2}">
      <dgm:prSet/>
      <dgm:spPr/>
      <dgm:t>
        <a:bodyPr/>
        <a:lstStyle/>
        <a:p>
          <a:endParaRPr lang="en-US"/>
        </a:p>
      </dgm:t>
    </dgm:pt>
    <dgm:pt modelId="{EA2F82B7-DD93-4A02-88D1-27E556D5310F}">
      <dgm:prSet/>
      <dgm:spPr/>
      <dgm:t>
        <a:bodyPr/>
        <a:lstStyle/>
        <a:p>
          <a:r>
            <a:rPr lang="pt-BR" b="0" i="0"/>
            <a:t>ActiveSheet.Name = "Nova Planilha" : Renomeia a planilha ativa para "Nova Planilha".</a:t>
          </a:r>
          <a:endParaRPr lang="en-US"/>
        </a:p>
      </dgm:t>
    </dgm:pt>
    <dgm:pt modelId="{0B6A3AB7-0363-4AB6-92D7-F1AE58AFFC3A}" type="parTrans" cxnId="{B4E06305-E457-40AE-976C-253770DF1524}">
      <dgm:prSet/>
      <dgm:spPr/>
      <dgm:t>
        <a:bodyPr/>
        <a:lstStyle/>
        <a:p>
          <a:endParaRPr lang="en-US"/>
        </a:p>
      </dgm:t>
    </dgm:pt>
    <dgm:pt modelId="{1AF20D00-D9C7-48BD-9BED-9CF474E503E8}" type="sibTrans" cxnId="{B4E06305-E457-40AE-976C-253770DF1524}">
      <dgm:prSet/>
      <dgm:spPr/>
      <dgm:t>
        <a:bodyPr/>
        <a:lstStyle/>
        <a:p>
          <a:endParaRPr lang="en-US"/>
        </a:p>
      </dgm:t>
    </dgm:pt>
    <dgm:pt modelId="{D27C1C6D-E771-4228-9CB5-B17B6D2D13A7}">
      <dgm:prSet/>
      <dgm:spPr/>
      <dgm:t>
        <a:bodyPr/>
        <a:lstStyle/>
        <a:p>
          <a:r>
            <a:rPr lang="pt-BR" b="0" i="0"/>
            <a:t>Range("A1:A10").ClearContents : Limpa o conteúdo das células A1 a A10.</a:t>
          </a:r>
          <a:endParaRPr lang="en-US"/>
        </a:p>
      </dgm:t>
    </dgm:pt>
    <dgm:pt modelId="{BD12275C-E83E-43DB-974D-2437E04EA216}" type="parTrans" cxnId="{EDFADE8B-2B91-4BA4-B5B1-ABE187525C26}">
      <dgm:prSet/>
      <dgm:spPr/>
      <dgm:t>
        <a:bodyPr/>
        <a:lstStyle/>
        <a:p>
          <a:endParaRPr lang="en-US"/>
        </a:p>
      </dgm:t>
    </dgm:pt>
    <dgm:pt modelId="{BA7150ED-D342-445B-8746-4DFD53770821}" type="sibTrans" cxnId="{EDFADE8B-2B91-4BA4-B5B1-ABE187525C26}">
      <dgm:prSet/>
      <dgm:spPr/>
      <dgm:t>
        <a:bodyPr/>
        <a:lstStyle/>
        <a:p>
          <a:endParaRPr lang="en-US"/>
        </a:p>
      </dgm:t>
    </dgm:pt>
    <dgm:pt modelId="{D1EA1B00-3854-4396-951A-12CD275BF0A1}">
      <dgm:prSet/>
      <dgm:spPr/>
      <dgm:t>
        <a:bodyPr/>
        <a:lstStyle/>
        <a:p>
          <a:r>
            <a:rPr lang="pt-BR" b="0" i="0"/>
            <a:t>Application.ScreenUpdating = False : Desativa a atualização de tela para melhorar o desempenho.</a:t>
          </a:r>
          <a:endParaRPr lang="en-US"/>
        </a:p>
      </dgm:t>
    </dgm:pt>
    <dgm:pt modelId="{2C6CA408-FCFD-4149-BB25-AC43E2937B89}" type="parTrans" cxnId="{704931A0-642B-459F-ADB0-4334853F3F9C}">
      <dgm:prSet/>
      <dgm:spPr/>
      <dgm:t>
        <a:bodyPr/>
        <a:lstStyle/>
        <a:p>
          <a:endParaRPr lang="en-US"/>
        </a:p>
      </dgm:t>
    </dgm:pt>
    <dgm:pt modelId="{166D2A93-3B67-4016-9571-35D3010235B5}" type="sibTrans" cxnId="{704931A0-642B-459F-ADB0-4334853F3F9C}">
      <dgm:prSet/>
      <dgm:spPr/>
      <dgm:t>
        <a:bodyPr/>
        <a:lstStyle/>
        <a:p>
          <a:endParaRPr lang="en-US"/>
        </a:p>
      </dgm:t>
    </dgm:pt>
    <dgm:pt modelId="{55C26730-BAB8-4C44-B343-6113DE048E4E}">
      <dgm:prSet/>
      <dgm:spPr/>
      <dgm:t>
        <a:bodyPr/>
        <a:lstStyle/>
        <a:p>
          <a:r>
            <a:rPr lang="pt-BR" b="0" i="0" dirty="0" err="1"/>
            <a:t>MsgBox</a:t>
          </a:r>
          <a:r>
            <a:rPr lang="pt-BR" b="0" i="0" dirty="0"/>
            <a:t> "mensagem" : Exibe uma caixa de mensagem com o texto "mensagem".</a:t>
          </a:r>
          <a:endParaRPr lang="en-US" dirty="0"/>
        </a:p>
      </dgm:t>
    </dgm:pt>
    <dgm:pt modelId="{44A729F6-93A9-4857-98A7-16AD320DBCA6}" type="parTrans" cxnId="{2F885FA3-EE8B-482E-AB1D-9F06F188BD0B}">
      <dgm:prSet/>
      <dgm:spPr/>
      <dgm:t>
        <a:bodyPr/>
        <a:lstStyle/>
        <a:p>
          <a:endParaRPr lang="en-US"/>
        </a:p>
      </dgm:t>
    </dgm:pt>
    <dgm:pt modelId="{CEF6CA36-0B40-4680-BEEB-5AC833E85958}" type="sibTrans" cxnId="{2F885FA3-EE8B-482E-AB1D-9F06F188BD0B}">
      <dgm:prSet/>
      <dgm:spPr/>
      <dgm:t>
        <a:bodyPr/>
        <a:lstStyle/>
        <a:p>
          <a:endParaRPr lang="en-US"/>
        </a:p>
      </dgm:t>
    </dgm:pt>
    <dgm:pt modelId="{F418198B-02B0-4EF8-B5CA-2E22C73480A4}">
      <dgm:prSet/>
      <dgm:spPr/>
      <dgm:t>
        <a:bodyPr/>
        <a:lstStyle/>
        <a:p>
          <a:r>
            <a:rPr lang="pt-BR" b="0" i="0"/>
            <a:t>InputBox("mensagem") : Exibe uma caixa de diálogo que solicita que o usuário insira um valor.</a:t>
          </a:r>
          <a:endParaRPr lang="en-US"/>
        </a:p>
      </dgm:t>
    </dgm:pt>
    <dgm:pt modelId="{1A8CDDC1-82CC-4C37-890F-6BB4161C1C34}" type="parTrans" cxnId="{205E29B4-AAAD-441E-A402-A978415BF2BC}">
      <dgm:prSet/>
      <dgm:spPr/>
      <dgm:t>
        <a:bodyPr/>
        <a:lstStyle/>
        <a:p>
          <a:endParaRPr lang="en-US"/>
        </a:p>
      </dgm:t>
    </dgm:pt>
    <dgm:pt modelId="{F6F8B782-6A3B-44B7-8A85-3740D75A4D31}" type="sibTrans" cxnId="{205E29B4-AAAD-441E-A402-A978415BF2BC}">
      <dgm:prSet/>
      <dgm:spPr/>
      <dgm:t>
        <a:bodyPr/>
        <a:lstStyle/>
        <a:p>
          <a:endParaRPr lang="en-US"/>
        </a:p>
      </dgm:t>
    </dgm:pt>
    <dgm:pt modelId="{39F230BB-4814-408E-BB4A-E6E302AB5663}">
      <dgm:prSet/>
      <dgm:spPr/>
      <dgm:t>
        <a:bodyPr/>
        <a:lstStyle/>
        <a:p>
          <a:r>
            <a:rPr lang="pt-BR" b="0" i="0"/>
            <a:t>Dim variavel As Integer : Declara uma variável do tipo Integer.</a:t>
          </a:r>
          <a:endParaRPr lang="en-US"/>
        </a:p>
      </dgm:t>
    </dgm:pt>
    <dgm:pt modelId="{1E5654F2-C7D9-44C8-9D2B-DF04F2CF409A}" type="parTrans" cxnId="{7D9AD4CA-61AF-419D-8DC6-7D4E0CAF2924}">
      <dgm:prSet/>
      <dgm:spPr/>
      <dgm:t>
        <a:bodyPr/>
        <a:lstStyle/>
        <a:p>
          <a:endParaRPr lang="en-US"/>
        </a:p>
      </dgm:t>
    </dgm:pt>
    <dgm:pt modelId="{375422B2-8EA4-4D40-9C3E-6F7C0122E5DF}" type="sibTrans" cxnId="{7D9AD4CA-61AF-419D-8DC6-7D4E0CAF2924}">
      <dgm:prSet/>
      <dgm:spPr/>
      <dgm:t>
        <a:bodyPr/>
        <a:lstStyle/>
        <a:p>
          <a:endParaRPr lang="en-US"/>
        </a:p>
      </dgm:t>
    </dgm:pt>
    <dgm:pt modelId="{6DE37737-A5C9-40D7-926C-9146B0A4B0A0}">
      <dgm:prSet/>
      <dgm:spPr/>
      <dgm:t>
        <a:bodyPr/>
        <a:lstStyle/>
        <a:p>
          <a:r>
            <a:rPr lang="pt-BR" b="0" i="0"/>
            <a:t>variavel = 10 : Atribui o valor 10 à variável.</a:t>
          </a:r>
          <a:endParaRPr lang="en-US"/>
        </a:p>
      </dgm:t>
    </dgm:pt>
    <dgm:pt modelId="{481AC728-F194-4376-A23A-FCF49291456C}" type="parTrans" cxnId="{173BC329-5270-4130-A2F8-1C82169A2AC1}">
      <dgm:prSet/>
      <dgm:spPr/>
      <dgm:t>
        <a:bodyPr/>
        <a:lstStyle/>
        <a:p>
          <a:endParaRPr lang="en-US"/>
        </a:p>
      </dgm:t>
    </dgm:pt>
    <dgm:pt modelId="{4A2D5A95-9E23-46B2-B597-EE2B2B3E3E49}" type="sibTrans" cxnId="{173BC329-5270-4130-A2F8-1C82169A2AC1}">
      <dgm:prSet/>
      <dgm:spPr/>
      <dgm:t>
        <a:bodyPr/>
        <a:lstStyle/>
        <a:p>
          <a:endParaRPr lang="en-US"/>
        </a:p>
      </dgm:t>
    </dgm:pt>
    <dgm:pt modelId="{37419957-F428-4FE2-AA08-5C5AED1679CD}">
      <dgm:prSet/>
      <dgm:spPr/>
      <dgm:t>
        <a:bodyPr/>
        <a:lstStyle/>
        <a:p>
          <a:r>
            <a:rPr lang="pt-BR" b="0" i="0"/>
            <a:t>MsgBox "O valor é " &amp; variavel : Exibe uma mensagem que inclui o valor da variável.</a:t>
          </a:r>
          <a:endParaRPr lang="en-US"/>
        </a:p>
      </dgm:t>
    </dgm:pt>
    <dgm:pt modelId="{90D63AD4-2727-495D-BA86-C604B4507648}" type="parTrans" cxnId="{3B63B4C3-49AD-4B60-AA7B-6C6271EB9647}">
      <dgm:prSet/>
      <dgm:spPr/>
      <dgm:t>
        <a:bodyPr/>
        <a:lstStyle/>
        <a:p>
          <a:endParaRPr lang="en-US"/>
        </a:p>
      </dgm:t>
    </dgm:pt>
    <dgm:pt modelId="{3578A55D-ED9D-497F-B627-5B319A4AEA3F}" type="sibTrans" cxnId="{3B63B4C3-49AD-4B60-AA7B-6C6271EB9647}">
      <dgm:prSet/>
      <dgm:spPr/>
      <dgm:t>
        <a:bodyPr/>
        <a:lstStyle/>
        <a:p>
          <a:endParaRPr lang="en-US"/>
        </a:p>
      </dgm:t>
    </dgm:pt>
    <dgm:pt modelId="{EF391A22-585C-44F2-9A15-86DD70BC120A}" type="pres">
      <dgm:prSet presAssocID="{832D57C2-36C6-492A-95B8-C3E701EEC3B7}" presName="linear" presStyleCnt="0">
        <dgm:presLayoutVars>
          <dgm:animLvl val="lvl"/>
          <dgm:resizeHandles val="exact"/>
        </dgm:presLayoutVars>
      </dgm:prSet>
      <dgm:spPr/>
    </dgm:pt>
    <dgm:pt modelId="{7D581A33-5A59-402B-AB81-2BB4C3090D8A}" type="pres">
      <dgm:prSet presAssocID="{67BF5EEB-5CCB-44BE-B40C-C5BFC67D09CD}" presName="parentText" presStyleLbl="node1" presStyleIdx="0" presStyleCnt="10">
        <dgm:presLayoutVars>
          <dgm:chMax val="0"/>
          <dgm:bulletEnabled val="1"/>
        </dgm:presLayoutVars>
      </dgm:prSet>
      <dgm:spPr/>
    </dgm:pt>
    <dgm:pt modelId="{DF6986C9-F303-4CEE-AEFC-A13E8CFF43DF}" type="pres">
      <dgm:prSet presAssocID="{728FE4E2-6644-4F29-9765-B85B02495DDD}" presName="spacer" presStyleCnt="0"/>
      <dgm:spPr/>
    </dgm:pt>
    <dgm:pt modelId="{CFB5E967-AFA5-46AE-9F54-918F81415543}" type="pres">
      <dgm:prSet presAssocID="{3FD5FEF1-97A2-42FC-B307-0EB2ECED6935}" presName="parentText" presStyleLbl="node1" presStyleIdx="1" presStyleCnt="10">
        <dgm:presLayoutVars>
          <dgm:chMax val="0"/>
          <dgm:bulletEnabled val="1"/>
        </dgm:presLayoutVars>
      </dgm:prSet>
      <dgm:spPr/>
    </dgm:pt>
    <dgm:pt modelId="{CD61CCC3-4365-4884-B4ED-BE6212D949D6}" type="pres">
      <dgm:prSet presAssocID="{A2D5A373-ADBA-417E-BA86-E4DDDA9D8FE1}" presName="spacer" presStyleCnt="0"/>
      <dgm:spPr/>
    </dgm:pt>
    <dgm:pt modelId="{3D732EC7-AF88-4B25-9C52-4C5A5CA19090}" type="pres">
      <dgm:prSet presAssocID="{EA2F82B7-DD93-4A02-88D1-27E556D5310F}" presName="parentText" presStyleLbl="node1" presStyleIdx="2" presStyleCnt="10" custLinFactNeighborX="-83" custLinFactNeighborY="59618">
        <dgm:presLayoutVars>
          <dgm:chMax val="0"/>
          <dgm:bulletEnabled val="1"/>
        </dgm:presLayoutVars>
      </dgm:prSet>
      <dgm:spPr/>
    </dgm:pt>
    <dgm:pt modelId="{2E476E07-3537-477A-8CA6-4C1DB6419257}" type="pres">
      <dgm:prSet presAssocID="{1AF20D00-D9C7-48BD-9BED-9CF474E503E8}" presName="spacer" presStyleCnt="0"/>
      <dgm:spPr/>
    </dgm:pt>
    <dgm:pt modelId="{47B6A1A7-E0A8-4438-BF92-5CAE68F36561}" type="pres">
      <dgm:prSet presAssocID="{D27C1C6D-E771-4228-9CB5-B17B6D2D13A7}" presName="parentText" presStyleLbl="node1" presStyleIdx="3" presStyleCnt="10">
        <dgm:presLayoutVars>
          <dgm:chMax val="0"/>
          <dgm:bulletEnabled val="1"/>
        </dgm:presLayoutVars>
      </dgm:prSet>
      <dgm:spPr/>
    </dgm:pt>
    <dgm:pt modelId="{C54F91BC-353E-49B3-807E-9BD69748702D}" type="pres">
      <dgm:prSet presAssocID="{BA7150ED-D342-445B-8746-4DFD53770821}" presName="spacer" presStyleCnt="0"/>
      <dgm:spPr/>
    </dgm:pt>
    <dgm:pt modelId="{D5390C45-5964-4F78-9916-3A752AA1E1C4}" type="pres">
      <dgm:prSet presAssocID="{D1EA1B00-3854-4396-951A-12CD275BF0A1}" presName="parentText" presStyleLbl="node1" presStyleIdx="4" presStyleCnt="10">
        <dgm:presLayoutVars>
          <dgm:chMax val="0"/>
          <dgm:bulletEnabled val="1"/>
        </dgm:presLayoutVars>
      </dgm:prSet>
      <dgm:spPr/>
    </dgm:pt>
    <dgm:pt modelId="{378CFDAD-063C-45AB-9260-3C372CF8B287}" type="pres">
      <dgm:prSet presAssocID="{166D2A93-3B67-4016-9571-35D3010235B5}" presName="spacer" presStyleCnt="0"/>
      <dgm:spPr/>
    </dgm:pt>
    <dgm:pt modelId="{B9C77C58-5B71-433B-980A-D288A62EC2D9}" type="pres">
      <dgm:prSet presAssocID="{55C26730-BAB8-4C44-B343-6113DE048E4E}" presName="parentText" presStyleLbl="node1" presStyleIdx="5" presStyleCnt="10">
        <dgm:presLayoutVars>
          <dgm:chMax val="0"/>
          <dgm:bulletEnabled val="1"/>
        </dgm:presLayoutVars>
      </dgm:prSet>
      <dgm:spPr/>
    </dgm:pt>
    <dgm:pt modelId="{E737D602-6C40-46AC-9C03-F98E990255EC}" type="pres">
      <dgm:prSet presAssocID="{CEF6CA36-0B40-4680-BEEB-5AC833E85958}" presName="spacer" presStyleCnt="0"/>
      <dgm:spPr/>
    </dgm:pt>
    <dgm:pt modelId="{04D8E98D-D1E4-43D6-86D6-6F825746CD11}" type="pres">
      <dgm:prSet presAssocID="{F418198B-02B0-4EF8-B5CA-2E22C73480A4}" presName="parentText" presStyleLbl="node1" presStyleIdx="6" presStyleCnt="10">
        <dgm:presLayoutVars>
          <dgm:chMax val="0"/>
          <dgm:bulletEnabled val="1"/>
        </dgm:presLayoutVars>
      </dgm:prSet>
      <dgm:spPr/>
    </dgm:pt>
    <dgm:pt modelId="{30A324E3-9057-4CF0-96DD-9A63AA55D2B2}" type="pres">
      <dgm:prSet presAssocID="{F6F8B782-6A3B-44B7-8A85-3740D75A4D31}" presName="spacer" presStyleCnt="0"/>
      <dgm:spPr/>
    </dgm:pt>
    <dgm:pt modelId="{381E2390-CADF-46AB-BB4A-ABA061C956B7}" type="pres">
      <dgm:prSet presAssocID="{39F230BB-4814-408E-BB4A-E6E302AB5663}" presName="parentText" presStyleLbl="node1" presStyleIdx="7" presStyleCnt="10">
        <dgm:presLayoutVars>
          <dgm:chMax val="0"/>
          <dgm:bulletEnabled val="1"/>
        </dgm:presLayoutVars>
      </dgm:prSet>
      <dgm:spPr/>
    </dgm:pt>
    <dgm:pt modelId="{6D06CF4B-7571-48BF-9172-208F7A265077}" type="pres">
      <dgm:prSet presAssocID="{375422B2-8EA4-4D40-9C3E-6F7C0122E5DF}" presName="spacer" presStyleCnt="0"/>
      <dgm:spPr/>
    </dgm:pt>
    <dgm:pt modelId="{A738028F-DCFC-4F57-8DB2-B722B9782A03}" type="pres">
      <dgm:prSet presAssocID="{6DE37737-A5C9-40D7-926C-9146B0A4B0A0}" presName="parentText" presStyleLbl="node1" presStyleIdx="8" presStyleCnt="10">
        <dgm:presLayoutVars>
          <dgm:chMax val="0"/>
          <dgm:bulletEnabled val="1"/>
        </dgm:presLayoutVars>
      </dgm:prSet>
      <dgm:spPr/>
    </dgm:pt>
    <dgm:pt modelId="{4C5A3B17-1C19-46ED-AB98-0C0BA633FD98}" type="pres">
      <dgm:prSet presAssocID="{4A2D5A95-9E23-46B2-B597-EE2B2B3E3E49}" presName="spacer" presStyleCnt="0"/>
      <dgm:spPr/>
    </dgm:pt>
    <dgm:pt modelId="{0D28F1D6-6294-4BC3-B099-23CC90A78A29}" type="pres">
      <dgm:prSet presAssocID="{37419957-F428-4FE2-AA08-5C5AED1679CD}" presName="parentText" presStyleLbl="node1" presStyleIdx="9" presStyleCnt="10">
        <dgm:presLayoutVars>
          <dgm:chMax val="0"/>
          <dgm:bulletEnabled val="1"/>
        </dgm:presLayoutVars>
      </dgm:prSet>
      <dgm:spPr/>
    </dgm:pt>
  </dgm:ptLst>
  <dgm:cxnLst>
    <dgm:cxn modelId="{F108C504-F91F-4129-AF03-E9451A1B77D2}" srcId="{832D57C2-36C6-492A-95B8-C3E701EEC3B7}" destId="{3FD5FEF1-97A2-42FC-B307-0EB2ECED6935}" srcOrd="1" destOrd="0" parTransId="{E16F5B4A-AC91-44CD-971C-B9954CDD1302}" sibTransId="{A2D5A373-ADBA-417E-BA86-E4DDDA9D8FE1}"/>
    <dgm:cxn modelId="{B4E06305-E457-40AE-976C-253770DF1524}" srcId="{832D57C2-36C6-492A-95B8-C3E701EEC3B7}" destId="{EA2F82B7-DD93-4A02-88D1-27E556D5310F}" srcOrd="2" destOrd="0" parTransId="{0B6A3AB7-0363-4AB6-92D7-F1AE58AFFC3A}" sibTransId="{1AF20D00-D9C7-48BD-9BED-9CF474E503E8}"/>
    <dgm:cxn modelId="{126BB109-1010-4E53-9FF1-572BF29F253E}" type="presOf" srcId="{6DE37737-A5C9-40D7-926C-9146B0A4B0A0}" destId="{A738028F-DCFC-4F57-8DB2-B722B9782A03}" srcOrd="0" destOrd="0" presId="urn:microsoft.com/office/officeart/2005/8/layout/vList2"/>
    <dgm:cxn modelId="{68C57019-300B-4BFD-8405-D2F5668A6BF0}" type="presOf" srcId="{39F230BB-4814-408E-BB4A-E6E302AB5663}" destId="{381E2390-CADF-46AB-BB4A-ABA061C956B7}" srcOrd="0" destOrd="0" presId="urn:microsoft.com/office/officeart/2005/8/layout/vList2"/>
    <dgm:cxn modelId="{173BC329-5270-4130-A2F8-1C82169A2AC1}" srcId="{832D57C2-36C6-492A-95B8-C3E701EEC3B7}" destId="{6DE37737-A5C9-40D7-926C-9146B0A4B0A0}" srcOrd="8" destOrd="0" parTransId="{481AC728-F194-4376-A23A-FCF49291456C}" sibTransId="{4A2D5A95-9E23-46B2-B597-EE2B2B3E3E49}"/>
    <dgm:cxn modelId="{0D389669-1A9B-4284-8E9A-3782BFCDC5C7}" srcId="{832D57C2-36C6-492A-95B8-C3E701EEC3B7}" destId="{67BF5EEB-5CCB-44BE-B40C-C5BFC67D09CD}" srcOrd="0" destOrd="0" parTransId="{91B774B2-D3AA-4220-86A7-32422158A3AF}" sibTransId="{728FE4E2-6644-4F29-9765-B85B02495DDD}"/>
    <dgm:cxn modelId="{1E7D577C-5773-4213-B164-8F08E12D0A95}" type="presOf" srcId="{D1EA1B00-3854-4396-951A-12CD275BF0A1}" destId="{D5390C45-5964-4F78-9916-3A752AA1E1C4}" srcOrd="0" destOrd="0" presId="urn:microsoft.com/office/officeart/2005/8/layout/vList2"/>
    <dgm:cxn modelId="{16B2DF80-B17D-497A-BD9C-CEF5E070E690}" type="presOf" srcId="{F418198B-02B0-4EF8-B5CA-2E22C73480A4}" destId="{04D8E98D-D1E4-43D6-86D6-6F825746CD11}" srcOrd="0" destOrd="0" presId="urn:microsoft.com/office/officeart/2005/8/layout/vList2"/>
    <dgm:cxn modelId="{EDFADE8B-2B91-4BA4-B5B1-ABE187525C26}" srcId="{832D57C2-36C6-492A-95B8-C3E701EEC3B7}" destId="{D27C1C6D-E771-4228-9CB5-B17B6D2D13A7}" srcOrd="3" destOrd="0" parTransId="{BD12275C-E83E-43DB-974D-2437E04EA216}" sibTransId="{BA7150ED-D342-445B-8746-4DFD53770821}"/>
    <dgm:cxn modelId="{704931A0-642B-459F-ADB0-4334853F3F9C}" srcId="{832D57C2-36C6-492A-95B8-C3E701EEC3B7}" destId="{D1EA1B00-3854-4396-951A-12CD275BF0A1}" srcOrd="4" destOrd="0" parTransId="{2C6CA408-FCFD-4149-BB25-AC43E2937B89}" sibTransId="{166D2A93-3B67-4016-9571-35D3010235B5}"/>
    <dgm:cxn modelId="{2F885FA3-EE8B-482E-AB1D-9F06F188BD0B}" srcId="{832D57C2-36C6-492A-95B8-C3E701EEC3B7}" destId="{55C26730-BAB8-4C44-B343-6113DE048E4E}" srcOrd="5" destOrd="0" parTransId="{44A729F6-93A9-4857-98A7-16AD320DBCA6}" sibTransId="{CEF6CA36-0B40-4680-BEEB-5AC833E85958}"/>
    <dgm:cxn modelId="{8EECA9AF-168C-4A2F-BE20-07D926BFFB5F}" type="presOf" srcId="{D27C1C6D-E771-4228-9CB5-B17B6D2D13A7}" destId="{47B6A1A7-E0A8-4438-BF92-5CAE68F36561}" srcOrd="0" destOrd="0" presId="urn:microsoft.com/office/officeart/2005/8/layout/vList2"/>
    <dgm:cxn modelId="{205E29B4-AAAD-441E-A402-A978415BF2BC}" srcId="{832D57C2-36C6-492A-95B8-C3E701EEC3B7}" destId="{F418198B-02B0-4EF8-B5CA-2E22C73480A4}" srcOrd="6" destOrd="0" parTransId="{1A8CDDC1-82CC-4C37-890F-6BB4161C1C34}" sibTransId="{F6F8B782-6A3B-44B7-8A85-3740D75A4D31}"/>
    <dgm:cxn modelId="{4E41A6B8-B250-497E-8896-D7ECB7F11039}" type="presOf" srcId="{67BF5EEB-5CCB-44BE-B40C-C5BFC67D09CD}" destId="{7D581A33-5A59-402B-AB81-2BB4C3090D8A}" srcOrd="0" destOrd="0" presId="urn:microsoft.com/office/officeart/2005/8/layout/vList2"/>
    <dgm:cxn modelId="{3B63B4C3-49AD-4B60-AA7B-6C6271EB9647}" srcId="{832D57C2-36C6-492A-95B8-C3E701EEC3B7}" destId="{37419957-F428-4FE2-AA08-5C5AED1679CD}" srcOrd="9" destOrd="0" parTransId="{90D63AD4-2727-495D-BA86-C604B4507648}" sibTransId="{3578A55D-ED9D-497F-B627-5B319A4AEA3F}"/>
    <dgm:cxn modelId="{81A62EC6-D6A0-411C-9FBE-1273F5962681}" type="presOf" srcId="{55C26730-BAB8-4C44-B343-6113DE048E4E}" destId="{B9C77C58-5B71-433B-980A-D288A62EC2D9}" srcOrd="0" destOrd="0" presId="urn:microsoft.com/office/officeart/2005/8/layout/vList2"/>
    <dgm:cxn modelId="{7D9AD4CA-61AF-419D-8DC6-7D4E0CAF2924}" srcId="{832D57C2-36C6-492A-95B8-C3E701EEC3B7}" destId="{39F230BB-4814-408E-BB4A-E6E302AB5663}" srcOrd="7" destOrd="0" parTransId="{1E5654F2-C7D9-44C8-9D2B-DF04F2CF409A}" sibTransId="{375422B2-8EA4-4D40-9C3E-6F7C0122E5DF}"/>
    <dgm:cxn modelId="{671089E4-7458-4015-9667-1ED5D3A027DC}" type="presOf" srcId="{3FD5FEF1-97A2-42FC-B307-0EB2ECED6935}" destId="{CFB5E967-AFA5-46AE-9F54-918F81415543}" srcOrd="0" destOrd="0" presId="urn:microsoft.com/office/officeart/2005/8/layout/vList2"/>
    <dgm:cxn modelId="{7F1B29E6-9E7E-4AC4-8F51-3A38837989CA}" type="presOf" srcId="{832D57C2-36C6-492A-95B8-C3E701EEC3B7}" destId="{EF391A22-585C-44F2-9A15-86DD70BC120A}" srcOrd="0" destOrd="0" presId="urn:microsoft.com/office/officeart/2005/8/layout/vList2"/>
    <dgm:cxn modelId="{4B66A0EA-4489-4658-B6E3-1B7015BB5CAF}" type="presOf" srcId="{37419957-F428-4FE2-AA08-5C5AED1679CD}" destId="{0D28F1D6-6294-4BC3-B099-23CC90A78A29}" srcOrd="0" destOrd="0" presId="urn:microsoft.com/office/officeart/2005/8/layout/vList2"/>
    <dgm:cxn modelId="{69C031F2-8B5F-4876-B40D-AEB4B8E3D0CA}" type="presOf" srcId="{EA2F82B7-DD93-4A02-88D1-27E556D5310F}" destId="{3D732EC7-AF88-4B25-9C52-4C5A5CA19090}" srcOrd="0" destOrd="0" presId="urn:microsoft.com/office/officeart/2005/8/layout/vList2"/>
    <dgm:cxn modelId="{427B8C65-DC8A-4958-8B61-B43D5C1F0E30}" type="presParOf" srcId="{EF391A22-585C-44F2-9A15-86DD70BC120A}" destId="{7D581A33-5A59-402B-AB81-2BB4C3090D8A}" srcOrd="0" destOrd="0" presId="urn:microsoft.com/office/officeart/2005/8/layout/vList2"/>
    <dgm:cxn modelId="{68D7B756-3D82-4E8F-9F93-6D6FADD8B745}" type="presParOf" srcId="{EF391A22-585C-44F2-9A15-86DD70BC120A}" destId="{DF6986C9-F303-4CEE-AEFC-A13E8CFF43DF}" srcOrd="1" destOrd="0" presId="urn:microsoft.com/office/officeart/2005/8/layout/vList2"/>
    <dgm:cxn modelId="{D748955B-A984-4FC4-BA87-7967CA15318B}" type="presParOf" srcId="{EF391A22-585C-44F2-9A15-86DD70BC120A}" destId="{CFB5E967-AFA5-46AE-9F54-918F81415543}" srcOrd="2" destOrd="0" presId="urn:microsoft.com/office/officeart/2005/8/layout/vList2"/>
    <dgm:cxn modelId="{65E26CC6-5F36-4F6D-BE0F-46EED178DCFC}" type="presParOf" srcId="{EF391A22-585C-44F2-9A15-86DD70BC120A}" destId="{CD61CCC3-4365-4884-B4ED-BE6212D949D6}" srcOrd="3" destOrd="0" presId="urn:microsoft.com/office/officeart/2005/8/layout/vList2"/>
    <dgm:cxn modelId="{7CECF7B6-BCB9-4819-A116-82CFBB039F4F}" type="presParOf" srcId="{EF391A22-585C-44F2-9A15-86DD70BC120A}" destId="{3D732EC7-AF88-4B25-9C52-4C5A5CA19090}" srcOrd="4" destOrd="0" presId="urn:microsoft.com/office/officeart/2005/8/layout/vList2"/>
    <dgm:cxn modelId="{DF28B59D-8BBD-4F41-8942-F3F55F86CA1A}" type="presParOf" srcId="{EF391A22-585C-44F2-9A15-86DD70BC120A}" destId="{2E476E07-3537-477A-8CA6-4C1DB6419257}" srcOrd="5" destOrd="0" presId="urn:microsoft.com/office/officeart/2005/8/layout/vList2"/>
    <dgm:cxn modelId="{62DFFD34-42EC-49CB-86CB-5D53CA7AD200}" type="presParOf" srcId="{EF391A22-585C-44F2-9A15-86DD70BC120A}" destId="{47B6A1A7-E0A8-4438-BF92-5CAE68F36561}" srcOrd="6" destOrd="0" presId="urn:microsoft.com/office/officeart/2005/8/layout/vList2"/>
    <dgm:cxn modelId="{DBF35BA7-C5EB-4984-897B-770813E9F3D7}" type="presParOf" srcId="{EF391A22-585C-44F2-9A15-86DD70BC120A}" destId="{C54F91BC-353E-49B3-807E-9BD69748702D}" srcOrd="7" destOrd="0" presId="urn:microsoft.com/office/officeart/2005/8/layout/vList2"/>
    <dgm:cxn modelId="{8A397E5A-4C97-4BE5-9D78-9AC0539D682A}" type="presParOf" srcId="{EF391A22-585C-44F2-9A15-86DD70BC120A}" destId="{D5390C45-5964-4F78-9916-3A752AA1E1C4}" srcOrd="8" destOrd="0" presId="urn:microsoft.com/office/officeart/2005/8/layout/vList2"/>
    <dgm:cxn modelId="{39AC1500-622B-48B6-9810-9ACBCF49ECF0}" type="presParOf" srcId="{EF391A22-585C-44F2-9A15-86DD70BC120A}" destId="{378CFDAD-063C-45AB-9260-3C372CF8B287}" srcOrd="9" destOrd="0" presId="urn:microsoft.com/office/officeart/2005/8/layout/vList2"/>
    <dgm:cxn modelId="{0A8FCBBC-4AE1-4437-B3BF-292B38DFC1B2}" type="presParOf" srcId="{EF391A22-585C-44F2-9A15-86DD70BC120A}" destId="{B9C77C58-5B71-433B-980A-D288A62EC2D9}" srcOrd="10" destOrd="0" presId="urn:microsoft.com/office/officeart/2005/8/layout/vList2"/>
    <dgm:cxn modelId="{19F682CB-71B2-4080-A6FE-4A467D62FBD8}" type="presParOf" srcId="{EF391A22-585C-44F2-9A15-86DD70BC120A}" destId="{E737D602-6C40-46AC-9C03-F98E990255EC}" srcOrd="11" destOrd="0" presId="urn:microsoft.com/office/officeart/2005/8/layout/vList2"/>
    <dgm:cxn modelId="{FD479E78-E70E-4A91-B687-7BB27B90A2DE}" type="presParOf" srcId="{EF391A22-585C-44F2-9A15-86DD70BC120A}" destId="{04D8E98D-D1E4-43D6-86D6-6F825746CD11}" srcOrd="12" destOrd="0" presId="urn:microsoft.com/office/officeart/2005/8/layout/vList2"/>
    <dgm:cxn modelId="{68171555-E9B4-45C9-97AE-3870373CAA19}" type="presParOf" srcId="{EF391A22-585C-44F2-9A15-86DD70BC120A}" destId="{30A324E3-9057-4CF0-96DD-9A63AA55D2B2}" srcOrd="13" destOrd="0" presId="urn:microsoft.com/office/officeart/2005/8/layout/vList2"/>
    <dgm:cxn modelId="{1EF71F82-4131-4ADB-BBC0-EB5C54097F3F}" type="presParOf" srcId="{EF391A22-585C-44F2-9A15-86DD70BC120A}" destId="{381E2390-CADF-46AB-BB4A-ABA061C956B7}" srcOrd="14" destOrd="0" presId="urn:microsoft.com/office/officeart/2005/8/layout/vList2"/>
    <dgm:cxn modelId="{2F422732-12EB-4BF9-AA81-B9FDE01A0A70}" type="presParOf" srcId="{EF391A22-585C-44F2-9A15-86DD70BC120A}" destId="{6D06CF4B-7571-48BF-9172-208F7A265077}" srcOrd="15" destOrd="0" presId="urn:microsoft.com/office/officeart/2005/8/layout/vList2"/>
    <dgm:cxn modelId="{0991967B-3426-4513-8197-674B13A3E761}" type="presParOf" srcId="{EF391A22-585C-44F2-9A15-86DD70BC120A}" destId="{A738028F-DCFC-4F57-8DB2-B722B9782A03}" srcOrd="16" destOrd="0" presId="urn:microsoft.com/office/officeart/2005/8/layout/vList2"/>
    <dgm:cxn modelId="{9E704778-8675-44FC-A655-2F074EB28D9E}" type="presParOf" srcId="{EF391A22-585C-44F2-9A15-86DD70BC120A}" destId="{4C5A3B17-1C19-46ED-AB98-0C0BA633FD98}" srcOrd="17" destOrd="0" presId="urn:microsoft.com/office/officeart/2005/8/layout/vList2"/>
    <dgm:cxn modelId="{22965D09-B1C0-41EC-80AA-C309B5D9A40C}" type="presParOf" srcId="{EF391A22-585C-44F2-9A15-86DD70BC120A}" destId="{0D28F1D6-6294-4BC3-B099-23CC90A78A29}" srcOrd="1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682795-974B-40F7-930C-640F1F66608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608B2C3-7B38-47F6-8E13-11395FBD9C24}">
      <dgm:prSet/>
      <dgm:spPr/>
      <dgm:t>
        <a:bodyPr/>
        <a:lstStyle/>
        <a:p>
          <a:r>
            <a:rPr lang="pt-BR" b="0" i="0" dirty="0" err="1"/>
            <a:t>Debugar</a:t>
          </a:r>
          <a:r>
            <a:rPr lang="pt-BR" b="0" i="0" dirty="0"/>
            <a:t> códigos é um processo essencial durante o desenvolvimento de programas e scripts. Isso porque é comum que erros de lógica ou sintaxe sejam encontrados durante o processo de criação e, sem a depuração adequada, esses erros podem passar despercebidos e prejudicar a execução do programa.</a:t>
          </a:r>
          <a:endParaRPr lang="en-US" dirty="0"/>
        </a:p>
      </dgm:t>
    </dgm:pt>
    <dgm:pt modelId="{BE783333-C36A-42FF-BC6F-F97EC7C0B175}" type="parTrans" cxnId="{2B9A8F2E-BC55-4431-9879-FE1FC5F78D48}">
      <dgm:prSet/>
      <dgm:spPr/>
      <dgm:t>
        <a:bodyPr/>
        <a:lstStyle/>
        <a:p>
          <a:endParaRPr lang="en-US"/>
        </a:p>
      </dgm:t>
    </dgm:pt>
    <dgm:pt modelId="{A0D0E596-F008-4348-BA62-FE0A0643F264}" type="sibTrans" cxnId="{2B9A8F2E-BC55-4431-9879-FE1FC5F78D48}">
      <dgm:prSet/>
      <dgm:spPr/>
      <dgm:t>
        <a:bodyPr/>
        <a:lstStyle/>
        <a:p>
          <a:endParaRPr lang="en-US"/>
        </a:p>
      </dgm:t>
    </dgm:pt>
    <dgm:pt modelId="{E86E4409-4521-4827-A510-11B1B206FE7F}">
      <dgm:prSet/>
      <dgm:spPr/>
      <dgm:t>
        <a:bodyPr/>
        <a:lstStyle/>
        <a:p>
          <a:r>
            <a:rPr lang="pt-BR" b="0" i="0"/>
            <a:t>Debugar é um processo de identificar e corrigir erros no código-fonte, garantindo que o programa execute corretamente. O processo de depuração envolve a identificação do erro, localização do código que está causando o problema e correção do erro.</a:t>
          </a:r>
          <a:endParaRPr lang="en-US"/>
        </a:p>
      </dgm:t>
    </dgm:pt>
    <dgm:pt modelId="{35FBE51E-89D0-4779-B49B-AA9FB923AEC5}" type="parTrans" cxnId="{88B1C914-C75A-4DFB-B0CA-2761CC06D980}">
      <dgm:prSet/>
      <dgm:spPr/>
      <dgm:t>
        <a:bodyPr/>
        <a:lstStyle/>
        <a:p>
          <a:endParaRPr lang="en-US"/>
        </a:p>
      </dgm:t>
    </dgm:pt>
    <dgm:pt modelId="{D533F776-ED96-4E24-B82C-1C4F20BC671E}" type="sibTrans" cxnId="{88B1C914-C75A-4DFB-B0CA-2761CC06D980}">
      <dgm:prSet/>
      <dgm:spPr/>
      <dgm:t>
        <a:bodyPr/>
        <a:lstStyle/>
        <a:p>
          <a:endParaRPr lang="en-US"/>
        </a:p>
      </dgm:t>
    </dgm:pt>
    <dgm:pt modelId="{4271D67A-0B8F-4226-AE8F-B6CADC0608EB}">
      <dgm:prSet/>
      <dgm:spPr/>
      <dgm:t>
        <a:bodyPr/>
        <a:lstStyle/>
        <a:p>
          <a:r>
            <a:rPr lang="pt-BR" b="0" i="0"/>
            <a:t>Existem diversas ferramentas disponíveis para depuração de códigos, como a execução passo a passo do código, visualização do conteúdo das variáveis e monitoramento do fluxo de execução do programa. A depuração de códigos é uma habilidade fundamental para qualquer programador, já que é uma parte importante do processo de desenvolvimento de software.</a:t>
          </a:r>
          <a:endParaRPr lang="en-US"/>
        </a:p>
      </dgm:t>
    </dgm:pt>
    <dgm:pt modelId="{E4C91521-970B-4908-95F4-32A56F6D5BA6}" type="parTrans" cxnId="{45F42BC6-05A8-4C45-AE3F-F4AB89DE913D}">
      <dgm:prSet/>
      <dgm:spPr/>
      <dgm:t>
        <a:bodyPr/>
        <a:lstStyle/>
        <a:p>
          <a:endParaRPr lang="en-US"/>
        </a:p>
      </dgm:t>
    </dgm:pt>
    <dgm:pt modelId="{C7D39614-2DC1-4786-AC06-0E2A94209B3D}" type="sibTrans" cxnId="{45F42BC6-05A8-4C45-AE3F-F4AB89DE913D}">
      <dgm:prSet/>
      <dgm:spPr/>
      <dgm:t>
        <a:bodyPr/>
        <a:lstStyle/>
        <a:p>
          <a:endParaRPr lang="en-US"/>
        </a:p>
      </dgm:t>
    </dgm:pt>
    <dgm:pt modelId="{FA895B13-7D35-46F4-B397-F497BD115BF9}" type="pres">
      <dgm:prSet presAssocID="{90682795-974B-40F7-930C-640F1F66608B}" presName="linear" presStyleCnt="0">
        <dgm:presLayoutVars>
          <dgm:animLvl val="lvl"/>
          <dgm:resizeHandles val="exact"/>
        </dgm:presLayoutVars>
      </dgm:prSet>
      <dgm:spPr/>
    </dgm:pt>
    <dgm:pt modelId="{11E88CE0-9349-4FCD-8945-D7E673C055E1}" type="pres">
      <dgm:prSet presAssocID="{A608B2C3-7B38-47F6-8E13-11395FBD9C24}" presName="parentText" presStyleLbl="node1" presStyleIdx="0" presStyleCnt="3">
        <dgm:presLayoutVars>
          <dgm:chMax val="0"/>
          <dgm:bulletEnabled val="1"/>
        </dgm:presLayoutVars>
      </dgm:prSet>
      <dgm:spPr/>
    </dgm:pt>
    <dgm:pt modelId="{5AC02ADF-9360-44AE-8E8B-1FD00AB0A1AC}" type="pres">
      <dgm:prSet presAssocID="{A0D0E596-F008-4348-BA62-FE0A0643F264}" presName="spacer" presStyleCnt="0"/>
      <dgm:spPr/>
    </dgm:pt>
    <dgm:pt modelId="{07A236B9-4D59-460E-9189-853F5E2671E5}" type="pres">
      <dgm:prSet presAssocID="{E86E4409-4521-4827-A510-11B1B206FE7F}" presName="parentText" presStyleLbl="node1" presStyleIdx="1" presStyleCnt="3">
        <dgm:presLayoutVars>
          <dgm:chMax val="0"/>
          <dgm:bulletEnabled val="1"/>
        </dgm:presLayoutVars>
      </dgm:prSet>
      <dgm:spPr/>
    </dgm:pt>
    <dgm:pt modelId="{0251634E-A9D5-4B99-A733-966C4BDC14AC}" type="pres">
      <dgm:prSet presAssocID="{D533F776-ED96-4E24-B82C-1C4F20BC671E}" presName="spacer" presStyleCnt="0"/>
      <dgm:spPr/>
    </dgm:pt>
    <dgm:pt modelId="{758C933A-FFDC-4957-87B9-E1D48464D65D}" type="pres">
      <dgm:prSet presAssocID="{4271D67A-0B8F-4226-AE8F-B6CADC0608EB}" presName="parentText" presStyleLbl="node1" presStyleIdx="2" presStyleCnt="3">
        <dgm:presLayoutVars>
          <dgm:chMax val="0"/>
          <dgm:bulletEnabled val="1"/>
        </dgm:presLayoutVars>
      </dgm:prSet>
      <dgm:spPr/>
    </dgm:pt>
  </dgm:ptLst>
  <dgm:cxnLst>
    <dgm:cxn modelId="{88B1C914-C75A-4DFB-B0CA-2761CC06D980}" srcId="{90682795-974B-40F7-930C-640F1F66608B}" destId="{E86E4409-4521-4827-A510-11B1B206FE7F}" srcOrd="1" destOrd="0" parTransId="{35FBE51E-89D0-4779-B49B-AA9FB923AEC5}" sibTransId="{D533F776-ED96-4E24-B82C-1C4F20BC671E}"/>
    <dgm:cxn modelId="{2B9A8F2E-BC55-4431-9879-FE1FC5F78D48}" srcId="{90682795-974B-40F7-930C-640F1F66608B}" destId="{A608B2C3-7B38-47F6-8E13-11395FBD9C24}" srcOrd="0" destOrd="0" parTransId="{BE783333-C36A-42FF-BC6F-F97EC7C0B175}" sibTransId="{A0D0E596-F008-4348-BA62-FE0A0643F264}"/>
    <dgm:cxn modelId="{B78BFD48-D2BF-4924-8B79-727B9C759ECE}" type="presOf" srcId="{90682795-974B-40F7-930C-640F1F66608B}" destId="{FA895B13-7D35-46F4-B397-F497BD115BF9}" srcOrd="0" destOrd="0" presId="urn:microsoft.com/office/officeart/2005/8/layout/vList2"/>
    <dgm:cxn modelId="{9C65E34B-5F2F-4E65-B0E5-3C285DD8EBDD}" type="presOf" srcId="{E86E4409-4521-4827-A510-11B1B206FE7F}" destId="{07A236B9-4D59-460E-9189-853F5E2671E5}" srcOrd="0" destOrd="0" presId="urn:microsoft.com/office/officeart/2005/8/layout/vList2"/>
    <dgm:cxn modelId="{893B06B2-7949-48C4-A8B5-DC8F4D398B9F}" type="presOf" srcId="{A608B2C3-7B38-47F6-8E13-11395FBD9C24}" destId="{11E88CE0-9349-4FCD-8945-D7E673C055E1}" srcOrd="0" destOrd="0" presId="urn:microsoft.com/office/officeart/2005/8/layout/vList2"/>
    <dgm:cxn modelId="{7EC341B9-54CA-4A50-A92B-D8CB2E71838A}" type="presOf" srcId="{4271D67A-0B8F-4226-AE8F-B6CADC0608EB}" destId="{758C933A-FFDC-4957-87B9-E1D48464D65D}" srcOrd="0" destOrd="0" presId="urn:microsoft.com/office/officeart/2005/8/layout/vList2"/>
    <dgm:cxn modelId="{45F42BC6-05A8-4C45-AE3F-F4AB89DE913D}" srcId="{90682795-974B-40F7-930C-640F1F66608B}" destId="{4271D67A-0B8F-4226-AE8F-B6CADC0608EB}" srcOrd="2" destOrd="0" parTransId="{E4C91521-970B-4908-95F4-32A56F6D5BA6}" sibTransId="{C7D39614-2DC1-4786-AC06-0E2A94209B3D}"/>
    <dgm:cxn modelId="{77A6695C-3924-4592-98DC-A2BA3BB0CBF0}" type="presParOf" srcId="{FA895B13-7D35-46F4-B397-F497BD115BF9}" destId="{11E88CE0-9349-4FCD-8945-D7E673C055E1}" srcOrd="0" destOrd="0" presId="urn:microsoft.com/office/officeart/2005/8/layout/vList2"/>
    <dgm:cxn modelId="{2D0DF1DB-AA79-49CA-9AC3-D7BDCBB064F0}" type="presParOf" srcId="{FA895B13-7D35-46F4-B397-F497BD115BF9}" destId="{5AC02ADF-9360-44AE-8E8B-1FD00AB0A1AC}" srcOrd="1" destOrd="0" presId="urn:microsoft.com/office/officeart/2005/8/layout/vList2"/>
    <dgm:cxn modelId="{2C02BE83-EB9C-4C58-A3EA-29AEBDA175EC}" type="presParOf" srcId="{FA895B13-7D35-46F4-B397-F497BD115BF9}" destId="{07A236B9-4D59-460E-9189-853F5E2671E5}" srcOrd="2" destOrd="0" presId="urn:microsoft.com/office/officeart/2005/8/layout/vList2"/>
    <dgm:cxn modelId="{43F5E741-694C-4497-8BCE-8DF5400C130B}" type="presParOf" srcId="{FA895B13-7D35-46F4-B397-F497BD115BF9}" destId="{0251634E-A9D5-4B99-A733-966C4BDC14AC}" srcOrd="3" destOrd="0" presId="urn:microsoft.com/office/officeart/2005/8/layout/vList2"/>
    <dgm:cxn modelId="{CF490C6E-A193-4F89-A77B-5770476D7CB7}" type="presParOf" srcId="{FA895B13-7D35-46F4-B397-F497BD115BF9}" destId="{758C933A-FFDC-4957-87B9-E1D48464D65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DFDFA9-2CFB-4ACE-BA96-6C880A07300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124C450-DB94-4539-8437-97ACCD1883A1}">
      <dgm:prSet/>
      <dgm:spPr/>
      <dgm:t>
        <a:bodyPr/>
        <a:lstStyle/>
        <a:p>
          <a:r>
            <a:rPr lang="pt-BR" b="0" i="0"/>
            <a:t>Passo 1: Ativar as variáveis</a:t>
          </a:r>
          <a:endParaRPr lang="en-US"/>
        </a:p>
      </dgm:t>
    </dgm:pt>
    <dgm:pt modelId="{A301CC22-7505-4C4F-A77C-D508440E8275}" type="parTrans" cxnId="{FC7C8D89-9F5A-4042-B154-3EA7837D98EA}">
      <dgm:prSet/>
      <dgm:spPr/>
      <dgm:t>
        <a:bodyPr/>
        <a:lstStyle/>
        <a:p>
          <a:endParaRPr lang="en-US"/>
        </a:p>
      </dgm:t>
    </dgm:pt>
    <dgm:pt modelId="{BB48AF84-26A6-4B19-A6E8-9D796BF930E6}" type="sibTrans" cxnId="{FC7C8D89-9F5A-4042-B154-3EA7837D98EA}">
      <dgm:prSet/>
      <dgm:spPr/>
      <dgm:t>
        <a:bodyPr/>
        <a:lstStyle/>
        <a:p>
          <a:endParaRPr lang="en-US"/>
        </a:p>
      </dgm:t>
    </dgm:pt>
    <dgm:pt modelId="{CED1E3A6-F76C-4715-802B-F3AFBBED0990}">
      <dgm:prSet/>
      <dgm:spPr/>
      <dgm:t>
        <a:bodyPr/>
        <a:lstStyle/>
        <a:p>
          <a:r>
            <a:rPr lang="pt-BR" b="0" i="0" dirty="0"/>
            <a:t>Antes de começar a depurar, certifique-se de que as variáveis estejam habilitadas. Você pode fazer isso indo para Ferramentas -&gt; Opções -&gt; Editor de VBA e selecionando a opção "Variáveis ​​Locais" e "</a:t>
          </a:r>
          <a:r>
            <a:rPr lang="pt-BR" b="0" i="0" dirty="0" err="1"/>
            <a:t>Watch</a:t>
          </a:r>
          <a:r>
            <a:rPr lang="pt-BR" b="0" i="0" dirty="0"/>
            <a:t> </a:t>
          </a:r>
          <a:r>
            <a:rPr lang="pt-BR" b="0" i="0" dirty="0" err="1"/>
            <a:t>Window</a:t>
          </a:r>
          <a:r>
            <a:rPr lang="pt-BR" b="0" i="0" dirty="0"/>
            <a:t>" na seção "Depuração". Isso permitirá que você veja as variáveis ​​e seus valores em tempo real.</a:t>
          </a:r>
          <a:endParaRPr lang="en-US" dirty="0"/>
        </a:p>
      </dgm:t>
    </dgm:pt>
    <dgm:pt modelId="{16DCE7F3-955F-4014-A8DA-1773C68931DA}" type="parTrans" cxnId="{0BEADBEB-24B1-4685-8CD0-C12FCCF66AD6}">
      <dgm:prSet/>
      <dgm:spPr/>
      <dgm:t>
        <a:bodyPr/>
        <a:lstStyle/>
        <a:p>
          <a:endParaRPr lang="en-US"/>
        </a:p>
      </dgm:t>
    </dgm:pt>
    <dgm:pt modelId="{6F2965AD-7FB8-4BA1-BC18-95AE3AC81CC9}" type="sibTrans" cxnId="{0BEADBEB-24B1-4685-8CD0-C12FCCF66AD6}">
      <dgm:prSet/>
      <dgm:spPr/>
      <dgm:t>
        <a:bodyPr/>
        <a:lstStyle/>
        <a:p>
          <a:endParaRPr lang="en-US"/>
        </a:p>
      </dgm:t>
    </dgm:pt>
    <dgm:pt modelId="{CD87B2FC-425B-45E5-A17D-16A213D40AAA}">
      <dgm:prSet/>
      <dgm:spPr/>
      <dgm:t>
        <a:bodyPr/>
        <a:lstStyle/>
        <a:p>
          <a:r>
            <a:rPr lang="pt-BR" b="0" i="0"/>
            <a:t>Passo 2: Colocar o ponto de interrupção</a:t>
          </a:r>
          <a:endParaRPr lang="en-US"/>
        </a:p>
      </dgm:t>
    </dgm:pt>
    <dgm:pt modelId="{E9102D34-AB27-496F-BE5A-94759F90FDC3}" type="parTrans" cxnId="{0BEAD812-DDDC-44F9-BA9A-CBF58F01439A}">
      <dgm:prSet/>
      <dgm:spPr/>
      <dgm:t>
        <a:bodyPr/>
        <a:lstStyle/>
        <a:p>
          <a:endParaRPr lang="en-US"/>
        </a:p>
      </dgm:t>
    </dgm:pt>
    <dgm:pt modelId="{5ED589A0-B36D-47E3-B4FE-46B026065D6F}" type="sibTrans" cxnId="{0BEAD812-DDDC-44F9-BA9A-CBF58F01439A}">
      <dgm:prSet/>
      <dgm:spPr/>
      <dgm:t>
        <a:bodyPr/>
        <a:lstStyle/>
        <a:p>
          <a:endParaRPr lang="en-US"/>
        </a:p>
      </dgm:t>
    </dgm:pt>
    <dgm:pt modelId="{3AC08557-B9C8-43EA-ACA1-D5B7B2A26FF8}">
      <dgm:prSet/>
      <dgm:spPr/>
      <dgm:t>
        <a:bodyPr/>
        <a:lstStyle/>
        <a:p>
          <a:r>
            <a:rPr lang="pt-BR" b="0" i="0"/>
            <a:t>Selecione a linha onde deseja começar a depuração e coloque um ponto de interrupção clicando na margem esquerda da linha. Isso fará com que o código pare naquele ponto durante a execução.</a:t>
          </a:r>
          <a:endParaRPr lang="en-US"/>
        </a:p>
      </dgm:t>
    </dgm:pt>
    <dgm:pt modelId="{FE368872-0109-4963-B1F0-E59EFE1C88C6}" type="parTrans" cxnId="{F11DCEE7-870E-4EF1-B34F-B4C7672E52CD}">
      <dgm:prSet/>
      <dgm:spPr/>
      <dgm:t>
        <a:bodyPr/>
        <a:lstStyle/>
        <a:p>
          <a:endParaRPr lang="en-US"/>
        </a:p>
      </dgm:t>
    </dgm:pt>
    <dgm:pt modelId="{03589FB8-CC77-450A-82EC-0D466475BF70}" type="sibTrans" cxnId="{F11DCEE7-870E-4EF1-B34F-B4C7672E52CD}">
      <dgm:prSet/>
      <dgm:spPr/>
      <dgm:t>
        <a:bodyPr/>
        <a:lstStyle/>
        <a:p>
          <a:endParaRPr lang="en-US"/>
        </a:p>
      </dgm:t>
    </dgm:pt>
    <dgm:pt modelId="{FD26E37B-2B3E-469D-BA7D-69F747059734}">
      <dgm:prSet/>
      <dgm:spPr/>
      <dgm:t>
        <a:bodyPr/>
        <a:lstStyle/>
        <a:p>
          <a:r>
            <a:rPr lang="pt-BR" b="0" i="0"/>
            <a:t>Passo 3: Executar o código</a:t>
          </a:r>
          <a:endParaRPr lang="en-US"/>
        </a:p>
      </dgm:t>
    </dgm:pt>
    <dgm:pt modelId="{47D320E5-55B4-4B17-AFC9-B6990C0D2497}" type="parTrans" cxnId="{CCC6B88D-8D5D-400E-8055-D75C0E7765B0}">
      <dgm:prSet/>
      <dgm:spPr/>
      <dgm:t>
        <a:bodyPr/>
        <a:lstStyle/>
        <a:p>
          <a:endParaRPr lang="en-US"/>
        </a:p>
      </dgm:t>
    </dgm:pt>
    <dgm:pt modelId="{35D28F76-3534-4CC1-A08C-1A0336BC1A93}" type="sibTrans" cxnId="{CCC6B88D-8D5D-400E-8055-D75C0E7765B0}">
      <dgm:prSet/>
      <dgm:spPr/>
      <dgm:t>
        <a:bodyPr/>
        <a:lstStyle/>
        <a:p>
          <a:endParaRPr lang="en-US"/>
        </a:p>
      </dgm:t>
    </dgm:pt>
    <dgm:pt modelId="{A2E6A6EA-FB76-4761-B0BC-164A2AF2F3E7}">
      <dgm:prSet/>
      <dgm:spPr/>
      <dgm:t>
        <a:bodyPr/>
        <a:lstStyle/>
        <a:p>
          <a:r>
            <a:rPr lang="pt-BR" b="0" i="0"/>
            <a:t>Execute o código pressionando a tecla F5 ou clicando no botão "Executar" na barra de ferramentas. O código será executado até o ponto de interrupção e parará ali.</a:t>
          </a:r>
          <a:endParaRPr lang="en-US"/>
        </a:p>
      </dgm:t>
    </dgm:pt>
    <dgm:pt modelId="{01AE5E8D-99CE-4F49-AF5D-AC5B31BE4B87}" type="parTrans" cxnId="{FF5C071F-D0BB-47EE-9826-D59DDCE4D17C}">
      <dgm:prSet/>
      <dgm:spPr/>
      <dgm:t>
        <a:bodyPr/>
        <a:lstStyle/>
        <a:p>
          <a:endParaRPr lang="en-US"/>
        </a:p>
      </dgm:t>
    </dgm:pt>
    <dgm:pt modelId="{4F9F0410-FDC3-449C-AB2C-F8DC3C49D692}" type="sibTrans" cxnId="{FF5C071F-D0BB-47EE-9826-D59DDCE4D17C}">
      <dgm:prSet/>
      <dgm:spPr/>
      <dgm:t>
        <a:bodyPr/>
        <a:lstStyle/>
        <a:p>
          <a:endParaRPr lang="en-US"/>
        </a:p>
      </dgm:t>
    </dgm:pt>
    <dgm:pt modelId="{182D477F-49D0-4F0F-8F86-E4245FE22743}">
      <dgm:prSet/>
      <dgm:spPr/>
      <dgm:t>
        <a:bodyPr/>
        <a:lstStyle/>
        <a:p>
          <a:r>
            <a:rPr lang="pt-BR" b="0" i="0"/>
            <a:t>Passo 4: Verificar a variável na janela "Immediate"</a:t>
          </a:r>
          <a:endParaRPr lang="en-US"/>
        </a:p>
      </dgm:t>
    </dgm:pt>
    <dgm:pt modelId="{366FDE36-5C7B-4AAC-B21F-EEC6BF212C5A}" type="parTrans" cxnId="{F68BF5CF-A1EF-446C-959A-A1E058558198}">
      <dgm:prSet/>
      <dgm:spPr/>
      <dgm:t>
        <a:bodyPr/>
        <a:lstStyle/>
        <a:p>
          <a:endParaRPr lang="en-US"/>
        </a:p>
      </dgm:t>
    </dgm:pt>
    <dgm:pt modelId="{95506416-683B-495F-995D-5B1A98A6E378}" type="sibTrans" cxnId="{F68BF5CF-A1EF-446C-959A-A1E058558198}">
      <dgm:prSet/>
      <dgm:spPr/>
      <dgm:t>
        <a:bodyPr/>
        <a:lstStyle/>
        <a:p>
          <a:endParaRPr lang="en-US"/>
        </a:p>
      </dgm:t>
    </dgm:pt>
    <dgm:pt modelId="{B1BBA336-4481-4F13-94C5-C9CDD074CBA7}">
      <dgm:prSet/>
      <dgm:spPr/>
      <dgm:t>
        <a:bodyPr/>
        <a:lstStyle/>
        <a:p>
          <a:r>
            <a:rPr lang="pt-BR" b="0" i="0"/>
            <a:t>Na janela "Immediate", que pode ser aberta pressionando Ctrl + G, digite o comando Debug.Print seguido pelo nome da variável que deseja imprimir. Por exemplo, se a variável que você deseja imprimir é chamada "variavel1", digite "Debug.Print variavel1".</a:t>
          </a:r>
          <a:endParaRPr lang="en-US"/>
        </a:p>
      </dgm:t>
    </dgm:pt>
    <dgm:pt modelId="{B0E5A448-1C57-422D-80B7-3951DFFB38B2}" type="parTrans" cxnId="{5A5F134C-0808-47DD-9AE6-2BC11365382C}">
      <dgm:prSet/>
      <dgm:spPr/>
      <dgm:t>
        <a:bodyPr/>
        <a:lstStyle/>
        <a:p>
          <a:endParaRPr lang="en-US"/>
        </a:p>
      </dgm:t>
    </dgm:pt>
    <dgm:pt modelId="{000E0F89-3E71-4100-A144-286998BFF2A2}" type="sibTrans" cxnId="{5A5F134C-0808-47DD-9AE6-2BC11365382C}">
      <dgm:prSet/>
      <dgm:spPr/>
      <dgm:t>
        <a:bodyPr/>
        <a:lstStyle/>
        <a:p>
          <a:endParaRPr lang="en-US"/>
        </a:p>
      </dgm:t>
    </dgm:pt>
    <dgm:pt modelId="{859ED784-EF6D-4A43-85CC-E3522A7E75A1}">
      <dgm:prSet/>
      <dgm:spPr/>
      <dgm:t>
        <a:bodyPr/>
        <a:lstStyle/>
        <a:p>
          <a:r>
            <a:rPr lang="pt-BR" b="0" i="0"/>
            <a:t>Passo 5: Verificar a variável na janela "Immediate"</a:t>
          </a:r>
          <a:endParaRPr lang="en-US"/>
        </a:p>
      </dgm:t>
    </dgm:pt>
    <dgm:pt modelId="{F25DF2FF-C1F5-4D03-9559-274FB3C8F335}" type="parTrans" cxnId="{8A5F2C1D-C034-4CC6-8859-967D5096FC8D}">
      <dgm:prSet/>
      <dgm:spPr/>
      <dgm:t>
        <a:bodyPr/>
        <a:lstStyle/>
        <a:p>
          <a:endParaRPr lang="en-US"/>
        </a:p>
      </dgm:t>
    </dgm:pt>
    <dgm:pt modelId="{025A12A1-63CA-4263-B7F3-3FEBA8A1AAC5}" type="sibTrans" cxnId="{8A5F2C1D-C034-4CC6-8859-967D5096FC8D}">
      <dgm:prSet/>
      <dgm:spPr/>
      <dgm:t>
        <a:bodyPr/>
        <a:lstStyle/>
        <a:p>
          <a:endParaRPr lang="en-US"/>
        </a:p>
      </dgm:t>
    </dgm:pt>
    <dgm:pt modelId="{A84A60C2-878B-48C5-BD67-33DD3D79779B}">
      <dgm:prSet/>
      <dgm:spPr/>
      <dgm:t>
        <a:bodyPr/>
        <a:lstStyle/>
        <a:p>
          <a:r>
            <a:rPr lang="pt-BR" b="0" i="0"/>
            <a:t>Execute o comando pressionando Enter e o valor da variável será impresso na janela "Immediate".</a:t>
          </a:r>
          <a:endParaRPr lang="en-US"/>
        </a:p>
      </dgm:t>
    </dgm:pt>
    <dgm:pt modelId="{1D4DE0DD-2DBB-4DBF-ACD4-04281E4B7485}" type="parTrans" cxnId="{E273E1B8-18D8-41FF-893B-13A6A9154FB3}">
      <dgm:prSet/>
      <dgm:spPr/>
      <dgm:t>
        <a:bodyPr/>
        <a:lstStyle/>
        <a:p>
          <a:endParaRPr lang="en-US"/>
        </a:p>
      </dgm:t>
    </dgm:pt>
    <dgm:pt modelId="{781B668E-316A-4BFC-8513-84FA21F1E2F1}" type="sibTrans" cxnId="{E273E1B8-18D8-41FF-893B-13A6A9154FB3}">
      <dgm:prSet/>
      <dgm:spPr/>
      <dgm:t>
        <a:bodyPr/>
        <a:lstStyle/>
        <a:p>
          <a:endParaRPr lang="en-US"/>
        </a:p>
      </dgm:t>
    </dgm:pt>
    <dgm:pt modelId="{0AC21D3B-6EFE-4EBC-86D5-21CE50D5370C}">
      <dgm:prSet/>
      <dgm:spPr/>
      <dgm:t>
        <a:bodyPr/>
        <a:lstStyle/>
        <a:p>
          <a:r>
            <a:rPr lang="pt-BR" b="0" i="0"/>
            <a:t>Passo 6: Continuar a execução do código</a:t>
          </a:r>
          <a:endParaRPr lang="en-US"/>
        </a:p>
      </dgm:t>
    </dgm:pt>
    <dgm:pt modelId="{A4289D57-9F4E-4843-9296-A4A9A5171084}" type="parTrans" cxnId="{7BE96566-2811-486F-8A7A-8D370D4CE20E}">
      <dgm:prSet/>
      <dgm:spPr/>
      <dgm:t>
        <a:bodyPr/>
        <a:lstStyle/>
        <a:p>
          <a:endParaRPr lang="en-US"/>
        </a:p>
      </dgm:t>
    </dgm:pt>
    <dgm:pt modelId="{179098D2-9692-4A4F-8208-D6E2AC248D34}" type="sibTrans" cxnId="{7BE96566-2811-486F-8A7A-8D370D4CE20E}">
      <dgm:prSet/>
      <dgm:spPr/>
      <dgm:t>
        <a:bodyPr/>
        <a:lstStyle/>
        <a:p>
          <a:endParaRPr lang="en-US"/>
        </a:p>
      </dgm:t>
    </dgm:pt>
    <dgm:pt modelId="{DAA6148E-ED4C-469A-8356-F2D0EEAEB80E}">
      <dgm:prSet/>
      <dgm:spPr/>
      <dgm:t>
        <a:bodyPr/>
        <a:lstStyle/>
        <a:p>
          <a:r>
            <a:rPr lang="pt-BR" b="0" i="0"/>
            <a:t>Para continuar a execução do código, pressione F5 novamente ou clique no botão "Executar" na barra de ferramentas.</a:t>
          </a:r>
          <a:endParaRPr lang="en-US"/>
        </a:p>
      </dgm:t>
    </dgm:pt>
    <dgm:pt modelId="{8245049D-11CA-4859-8457-ACB0BC48AE6D}" type="parTrans" cxnId="{8A0C74E6-BFED-4B4A-9B1C-DCC26842CA38}">
      <dgm:prSet/>
      <dgm:spPr/>
      <dgm:t>
        <a:bodyPr/>
        <a:lstStyle/>
        <a:p>
          <a:endParaRPr lang="en-US"/>
        </a:p>
      </dgm:t>
    </dgm:pt>
    <dgm:pt modelId="{7DE0FC38-4D85-4AA2-85D5-263D50DD56A3}" type="sibTrans" cxnId="{8A0C74E6-BFED-4B4A-9B1C-DCC26842CA38}">
      <dgm:prSet/>
      <dgm:spPr/>
      <dgm:t>
        <a:bodyPr/>
        <a:lstStyle/>
        <a:p>
          <a:endParaRPr lang="en-US"/>
        </a:p>
      </dgm:t>
    </dgm:pt>
    <dgm:pt modelId="{E36503E5-44D5-4048-86D0-2F6323C999E4}">
      <dgm:prSet/>
      <dgm:spPr/>
      <dgm:t>
        <a:bodyPr/>
        <a:lstStyle/>
        <a:p>
          <a:r>
            <a:rPr lang="pt-BR" b="0" i="0"/>
            <a:t>O uso do Debug.Print é uma ferramenta útil para depurar o código e entender o fluxo do programa, permitindo que você veja o valor de variáveis ​​em tempo real.</a:t>
          </a:r>
          <a:endParaRPr lang="en-US"/>
        </a:p>
      </dgm:t>
    </dgm:pt>
    <dgm:pt modelId="{9711C898-AC69-49C1-B41A-FEB39C1E3DB7}" type="parTrans" cxnId="{5802785B-F1E8-438F-A90F-FAA52049B96C}">
      <dgm:prSet/>
      <dgm:spPr/>
      <dgm:t>
        <a:bodyPr/>
        <a:lstStyle/>
        <a:p>
          <a:endParaRPr lang="en-US"/>
        </a:p>
      </dgm:t>
    </dgm:pt>
    <dgm:pt modelId="{DF937130-0E0C-452C-B6B5-8D6C939E41CD}" type="sibTrans" cxnId="{5802785B-F1E8-438F-A90F-FAA52049B96C}">
      <dgm:prSet/>
      <dgm:spPr/>
      <dgm:t>
        <a:bodyPr/>
        <a:lstStyle/>
        <a:p>
          <a:endParaRPr lang="en-US"/>
        </a:p>
      </dgm:t>
    </dgm:pt>
    <dgm:pt modelId="{2B70D33C-DA8D-4E58-852D-BD3EC3C23A1D}" type="pres">
      <dgm:prSet presAssocID="{28DFDFA9-2CFB-4ACE-BA96-6C880A07300E}" presName="linear" presStyleCnt="0">
        <dgm:presLayoutVars>
          <dgm:animLvl val="lvl"/>
          <dgm:resizeHandles val="exact"/>
        </dgm:presLayoutVars>
      </dgm:prSet>
      <dgm:spPr/>
    </dgm:pt>
    <dgm:pt modelId="{1F175196-F611-4F6A-BEB7-C656689093C8}" type="pres">
      <dgm:prSet presAssocID="{D124C450-DB94-4539-8437-97ACCD1883A1}" presName="parentText" presStyleLbl="node1" presStyleIdx="0" presStyleCnt="13">
        <dgm:presLayoutVars>
          <dgm:chMax val="0"/>
          <dgm:bulletEnabled val="1"/>
        </dgm:presLayoutVars>
      </dgm:prSet>
      <dgm:spPr/>
    </dgm:pt>
    <dgm:pt modelId="{FE3C305E-F8B9-48E1-9718-402517CB8C7B}" type="pres">
      <dgm:prSet presAssocID="{BB48AF84-26A6-4B19-A6E8-9D796BF930E6}" presName="spacer" presStyleCnt="0"/>
      <dgm:spPr/>
    </dgm:pt>
    <dgm:pt modelId="{673F4168-96A4-453F-9D6D-CC7DC97EA758}" type="pres">
      <dgm:prSet presAssocID="{CED1E3A6-F76C-4715-802B-F3AFBBED0990}" presName="parentText" presStyleLbl="node1" presStyleIdx="1" presStyleCnt="13">
        <dgm:presLayoutVars>
          <dgm:chMax val="0"/>
          <dgm:bulletEnabled val="1"/>
        </dgm:presLayoutVars>
      </dgm:prSet>
      <dgm:spPr/>
    </dgm:pt>
    <dgm:pt modelId="{27B7E804-1ED9-442C-A158-D8B742C28AC7}" type="pres">
      <dgm:prSet presAssocID="{6F2965AD-7FB8-4BA1-BC18-95AE3AC81CC9}" presName="spacer" presStyleCnt="0"/>
      <dgm:spPr/>
    </dgm:pt>
    <dgm:pt modelId="{8AF6445A-14C7-44E6-B87F-37E6DDFEE336}" type="pres">
      <dgm:prSet presAssocID="{CD87B2FC-425B-45E5-A17D-16A213D40AAA}" presName="parentText" presStyleLbl="node1" presStyleIdx="2" presStyleCnt="13">
        <dgm:presLayoutVars>
          <dgm:chMax val="0"/>
          <dgm:bulletEnabled val="1"/>
        </dgm:presLayoutVars>
      </dgm:prSet>
      <dgm:spPr/>
    </dgm:pt>
    <dgm:pt modelId="{1B7D8845-9C02-4476-B05D-A259B07C690F}" type="pres">
      <dgm:prSet presAssocID="{5ED589A0-B36D-47E3-B4FE-46B026065D6F}" presName="spacer" presStyleCnt="0"/>
      <dgm:spPr/>
    </dgm:pt>
    <dgm:pt modelId="{DE560389-C6A3-4BD5-ACE3-57247FC4FA45}" type="pres">
      <dgm:prSet presAssocID="{3AC08557-B9C8-43EA-ACA1-D5B7B2A26FF8}" presName="parentText" presStyleLbl="node1" presStyleIdx="3" presStyleCnt="13">
        <dgm:presLayoutVars>
          <dgm:chMax val="0"/>
          <dgm:bulletEnabled val="1"/>
        </dgm:presLayoutVars>
      </dgm:prSet>
      <dgm:spPr/>
    </dgm:pt>
    <dgm:pt modelId="{AF9B8C95-6390-4705-9A9B-FA1CB05E935A}" type="pres">
      <dgm:prSet presAssocID="{03589FB8-CC77-450A-82EC-0D466475BF70}" presName="spacer" presStyleCnt="0"/>
      <dgm:spPr/>
    </dgm:pt>
    <dgm:pt modelId="{4EF836AE-EF9C-4B96-A6FC-229B464C3CDF}" type="pres">
      <dgm:prSet presAssocID="{FD26E37B-2B3E-469D-BA7D-69F747059734}" presName="parentText" presStyleLbl="node1" presStyleIdx="4" presStyleCnt="13">
        <dgm:presLayoutVars>
          <dgm:chMax val="0"/>
          <dgm:bulletEnabled val="1"/>
        </dgm:presLayoutVars>
      </dgm:prSet>
      <dgm:spPr/>
    </dgm:pt>
    <dgm:pt modelId="{2F4AC1C5-244E-49B4-87BE-5984C57E4E1D}" type="pres">
      <dgm:prSet presAssocID="{35D28F76-3534-4CC1-A08C-1A0336BC1A93}" presName="spacer" presStyleCnt="0"/>
      <dgm:spPr/>
    </dgm:pt>
    <dgm:pt modelId="{1DBA49B0-7654-4382-BF10-31FD675F1071}" type="pres">
      <dgm:prSet presAssocID="{A2E6A6EA-FB76-4761-B0BC-164A2AF2F3E7}" presName="parentText" presStyleLbl="node1" presStyleIdx="5" presStyleCnt="13">
        <dgm:presLayoutVars>
          <dgm:chMax val="0"/>
          <dgm:bulletEnabled val="1"/>
        </dgm:presLayoutVars>
      </dgm:prSet>
      <dgm:spPr/>
    </dgm:pt>
    <dgm:pt modelId="{20C96B2F-8141-44F7-8B49-1439F1A689D5}" type="pres">
      <dgm:prSet presAssocID="{4F9F0410-FDC3-449C-AB2C-F8DC3C49D692}" presName="spacer" presStyleCnt="0"/>
      <dgm:spPr/>
    </dgm:pt>
    <dgm:pt modelId="{1DE6C412-9A21-4D4B-9861-828189AAC9B1}" type="pres">
      <dgm:prSet presAssocID="{182D477F-49D0-4F0F-8F86-E4245FE22743}" presName="parentText" presStyleLbl="node1" presStyleIdx="6" presStyleCnt="13">
        <dgm:presLayoutVars>
          <dgm:chMax val="0"/>
          <dgm:bulletEnabled val="1"/>
        </dgm:presLayoutVars>
      </dgm:prSet>
      <dgm:spPr/>
    </dgm:pt>
    <dgm:pt modelId="{FC845BA3-7BB1-4796-8BA7-4534E10A433B}" type="pres">
      <dgm:prSet presAssocID="{95506416-683B-495F-995D-5B1A98A6E378}" presName="spacer" presStyleCnt="0"/>
      <dgm:spPr/>
    </dgm:pt>
    <dgm:pt modelId="{FB884A02-A505-43E1-8696-C5C939394E60}" type="pres">
      <dgm:prSet presAssocID="{B1BBA336-4481-4F13-94C5-C9CDD074CBA7}" presName="parentText" presStyleLbl="node1" presStyleIdx="7" presStyleCnt="13">
        <dgm:presLayoutVars>
          <dgm:chMax val="0"/>
          <dgm:bulletEnabled val="1"/>
        </dgm:presLayoutVars>
      </dgm:prSet>
      <dgm:spPr/>
    </dgm:pt>
    <dgm:pt modelId="{10AD267B-AD07-44FD-A7B5-83E8C0E877D9}" type="pres">
      <dgm:prSet presAssocID="{000E0F89-3E71-4100-A144-286998BFF2A2}" presName="spacer" presStyleCnt="0"/>
      <dgm:spPr/>
    </dgm:pt>
    <dgm:pt modelId="{CAA3A740-A76C-4159-9D77-ED8964BE2FBD}" type="pres">
      <dgm:prSet presAssocID="{859ED784-EF6D-4A43-85CC-E3522A7E75A1}" presName="parentText" presStyleLbl="node1" presStyleIdx="8" presStyleCnt="13">
        <dgm:presLayoutVars>
          <dgm:chMax val="0"/>
          <dgm:bulletEnabled val="1"/>
        </dgm:presLayoutVars>
      </dgm:prSet>
      <dgm:spPr/>
    </dgm:pt>
    <dgm:pt modelId="{D8EE533F-4C32-4E5A-9F11-62ACD7886A17}" type="pres">
      <dgm:prSet presAssocID="{025A12A1-63CA-4263-B7F3-3FEBA8A1AAC5}" presName="spacer" presStyleCnt="0"/>
      <dgm:spPr/>
    </dgm:pt>
    <dgm:pt modelId="{7B3A3773-90B6-478B-AD65-6CF9681409BB}" type="pres">
      <dgm:prSet presAssocID="{A84A60C2-878B-48C5-BD67-33DD3D79779B}" presName="parentText" presStyleLbl="node1" presStyleIdx="9" presStyleCnt="13">
        <dgm:presLayoutVars>
          <dgm:chMax val="0"/>
          <dgm:bulletEnabled val="1"/>
        </dgm:presLayoutVars>
      </dgm:prSet>
      <dgm:spPr/>
    </dgm:pt>
    <dgm:pt modelId="{9CEBE5AC-20CC-486B-92CA-24F72EA5D6F5}" type="pres">
      <dgm:prSet presAssocID="{781B668E-316A-4BFC-8513-84FA21F1E2F1}" presName="spacer" presStyleCnt="0"/>
      <dgm:spPr/>
    </dgm:pt>
    <dgm:pt modelId="{D41E61B9-D5DD-4768-AD33-BFE91EDC1CC1}" type="pres">
      <dgm:prSet presAssocID="{0AC21D3B-6EFE-4EBC-86D5-21CE50D5370C}" presName="parentText" presStyleLbl="node1" presStyleIdx="10" presStyleCnt="13">
        <dgm:presLayoutVars>
          <dgm:chMax val="0"/>
          <dgm:bulletEnabled val="1"/>
        </dgm:presLayoutVars>
      </dgm:prSet>
      <dgm:spPr/>
    </dgm:pt>
    <dgm:pt modelId="{AA01C9F6-F8A1-4974-BC9C-9361025E0535}" type="pres">
      <dgm:prSet presAssocID="{179098D2-9692-4A4F-8208-D6E2AC248D34}" presName="spacer" presStyleCnt="0"/>
      <dgm:spPr/>
    </dgm:pt>
    <dgm:pt modelId="{149B978E-A59C-40FA-9DD0-7F4246A02BF6}" type="pres">
      <dgm:prSet presAssocID="{DAA6148E-ED4C-469A-8356-F2D0EEAEB80E}" presName="parentText" presStyleLbl="node1" presStyleIdx="11" presStyleCnt="13">
        <dgm:presLayoutVars>
          <dgm:chMax val="0"/>
          <dgm:bulletEnabled val="1"/>
        </dgm:presLayoutVars>
      </dgm:prSet>
      <dgm:spPr/>
    </dgm:pt>
    <dgm:pt modelId="{BC6E4F86-C36F-406E-935B-F40B48548252}" type="pres">
      <dgm:prSet presAssocID="{7DE0FC38-4D85-4AA2-85D5-263D50DD56A3}" presName="spacer" presStyleCnt="0"/>
      <dgm:spPr/>
    </dgm:pt>
    <dgm:pt modelId="{3ADF8804-55A4-46ED-BD71-962F60AD52B9}" type="pres">
      <dgm:prSet presAssocID="{E36503E5-44D5-4048-86D0-2F6323C999E4}" presName="parentText" presStyleLbl="node1" presStyleIdx="12" presStyleCnt="13">
        <dgm:presLayoutVars>
          <dgm:chMax val="0"/>
          <dgm:bulletEnabled val="1"/>
        </dgm:presLayoutVars>
      </dgm:prSet>
      <dgm:spPr/>
    </dgm:pt>
  </dgm:ptLst>
  <dgm:cxnLst>
    <dgm:cxn modelId="{0BEAD812-DDDC-44F9-BA9A-CBF58F01439A}" srcId="{28DFDFA9-2CFB-4ACE-BA96-6C880A07300E}" destId="{CD87B2FC-425B-45E5-A17D-16A213D40AAA}" srcOrd="2" destOrd="0" parTransId="{E9102D34-AB27-496F-BE5A-94759F90FDC3}" sibTransId="{5ED589A0-B36D-47E3-B4FE-46B026065D6F}"/>
    <dgm:cxn modelId="{8A5F2C1D-C034-4CC6-8859-967D5096FC8D}" srcId="{28DFDFA9-2CFB-4ACE-BA96-6C880A07300E}" destId="{859ED784-EF6D-4A43-85CC-E3522A7E75A1}" srcOrd="8" destOrd="0" parTransId="{F25DF2FF-C1F5-4D03-9559-274FB3C8F335}" sibTransId="{025A12A1-63CA-4263-B7F3-3FEBA8A1AAC5}"/>
    <dgm:cxn modelId="{FF5C071F-D0BB-47EE-9826-D59DDCE4D17C}" srcId="{28DFDFA9-2CFB-4ACE-BA96-6C880A07300E}" destId="{A2E6A6EA-FB76-4761-B0BC-164A2AF2F3E7}" srcOrd="5" destOrd="0" parTransId="{01AE5E8D-99CE-4F49-AF5D-AC5B31BE4B87}" sibTransId="{4F9F0410-FDC3-449C-AB2C-F8DC3C49D692}"/>
    <dgm:cxn modelId="{4DDAD534-AF3C-4F97-AC2C-7E5A83D243ED}" type="presOf" srcId="{DAA6148E-ED4C-469A-8356-F2D0EEAEB80E}" destId="{149B978E-A59C-40FA-9DD0-7F4246A02BF6}" srcOrd="0" destOrd="0" presId="urn:microsoft.com/office/officeart/2005/8/layout/vList2"/>
    <dgm:cxn modelId="{5802785B-F1E8-438F-A90F-FAA52049B96C}" srcId="{28DFDFA9-2CFB-4ACE-BA96-6C880A07300E}" destId="{E36503E5-44D5-4048-86D0-2F6323C999E4}" srcOrd="12" destOrd="0" parTransId="{9711C898-AC69-49C1-B41A-FEB39C1E3DB7}" sibTransId="{DF937130-0E0C-452C-B6B5-8D6C939E41CD}"/>
    <dgm:cxn modelId="{6BA7935E-1B83-4DD1-9332-F95FE6A565D0}" type="presOf" srcId="{28DFDFA9-2CFB-4ACE-BA96-6C880A07300E}" destId="{2B70D33C-DA8D-4E58-852D-BD3EC3C23A1D}" srcOrd="0" destOrd="0" presId="urn:microsoft.com/office/officeart/2005/8/layout/vList2"/>
    <dgm:cxn modelId="{7BE96566-2811-486F-8A7A-8D370D4CE20E}" srcId="{28DFDFA9-2CFB-4ACE-BA96-6C880A07300E}" destId="{0AC21D3B-6EFE-4EBC-86D5-21CE50D5370C}" srcOrd="10" destOrd="0" parTransId="{A4289D57-9F4E-4843-9296-A4A9A5171084}" sibTransId="{179098D2-9692-4A4F-8208-D6E2AC248D34}"/>
    <dgm:cxn modelId="{451EE86A-D835-416A-81AA-E33635892611}" type="presOf" srcId="{CD87B2FC-425B-45E5-A17D-16A213D40AAA}" destId="{8AF6445A-14C7-44E6-B87F-37E6DDFEE336}" srcOrd="0" destOrd="0" presId="urn:microsoft.com/office/officeart/2005/8/layout/vList2"/>
    <dgm:cxn modelId="{5A5F134C-0808-47DD-9AE6-2BC11365382C}" srcId="{28DFDFA9-2CFB-4ACE-BA96-6C880A07300E}" destId="{B1BBA336-4481-4F13-94C5-C9CDD074CBA7}" srcOrd="7" destOrd="0" parTransId="{B0E5A448-1C57-422D-80B7-3951DFFB38B2}" sibTransId="{000E0F89-3E71-4100-A144-286998BFF2A2}"/>
    <dgm:cxn modelId="{6080FF87-242D-48D7-9674-29D03C3BCFD8}" type="presOf" srcId="{FD26E37B-2B3E-469D-BA7D-69F747059734}" destId="{4EF836AE-EF9C-4B96-A6FC-229B464C3CDF}" srcOrd="0" destOrd="0" presId="urn:microsoft.com/office/officeart/2005/8/layout/vList2"/>
    <dgm:cxn modelId="{FC7C8D89-9F5A-4042-B154-3EA7837D98EA}" srcId="{28DFDFA9-2CFB-4ACE-BA96-6C880A07300E}" destId="{D124C450-DB94-4539-8437-97ACCD1883A1}" srcOrd="0" destOrd="0" parTransId="{A301CC22-7505-4C4F-A77C-D508440E8275}" sibTransId="{BB48AF84-26A6-4B19-A6E8-9D796BF930E6}"/>
    <dgm:cxn modelId="{CCC6B88D-8D5D-400E-8055-D75C0E7765B0}" srcId="{28DFDFA9-2CFB-4ACE-BA96-6C880A07300E}" destId="{FD26E37B-2B3E-469D-BA7D-69F747059734}" srcOrd="4" destOrd="0" parTransId="{47D320E5-55B4-4B17-AFC9-B6990C0D2497}" sibTransId="{35D28F76-3534-4CC1-A08C-1A0336BC1A93}"/>
    <dgm:cxn modelId="{0DB5F693-4E65-448C-9EB9-ECDF99C985C9}" type="presOf" srcId="{A84A60C2-878B-48C5-BD67-33DD3D79779B}" destId="{7B3A3773-90B6-478B-AD65-6CF9681409BB}" srcOrd="0" destOrd="0" presId="urn:microsoft.com/office/officeart/2005/8/layout/vList2"/>
    <dgm:cxn modelId="{13280297-497B-48B5-8E09-F90D9380E66C}" type="presOf" srcId="{D124C450-DB94-4539-8437-97ACCD1883A1}" destId="{1F175196-F611-4F6A-BEB7-C656689093C8}" srcOrd="0" destOrd="0" presId="urn:microsoft.com/office/officeart/2005/8/layout/vList2"/>
    <dgm:cxn modelId="{B02D3FA5-17B4-4354-BA0D-65EA9EE10FE9}" type="presOf" srcId="{859ED784-EF6D-4A43-85CC-E3522A7E75A1}" destId="{CAA3A740-A76C-4159-9D77-ED8964BE2FBD}" srcOrd="0" destOrd="0" presId="urn:microsoft.com/office/officeart/2005/8/layout/vList2"/>
    <dgm:cxn modelId="{DF2122B5-FA09-4C03-AA22-FD1EB1227370}" type="presOf" srcId="{0AC21D3B-6EFE-4EBC-86D5-21CE50D5370C}" destId="{D41E61B9-D5DD-4768-AD33-BFE91EDC1CC1}" srcOrd="0" destOrd="0" presId="urn:microsoft.com/office/officeart/2005/8/layout/vList2"/>
    <dgm:cxn modelId="{93A2E3B6-3C66-40DB-A540-0F26D0B2AF96}" type="presOf" srcId="{B1BBA336-4481-4F13-94C5-C9CDD074CBA7}" destId="{FB884A02-A505-43E1-8696-C5C939394E60}" srcOrd="0" destOrd="0" presId="urn:microsoft.com/office/officeart/2005/8/layout/vList2"/>
    <dgm:cxn modelId="{E273E1B8-18D8-41FF-893B-13A6A9154FB3}" srcId="{28DFDFA9-2CFB-4ACE-BA96-6C880A07300E}" destId="{A84A60C2-878B-48C5-BD67-33DD3D79779B}" srcOrd="9" destOrd="0" parTransId="{1D4DE0DD-2DBB-4DBF-ACD4-04281E4B7485}" sibTransId="{781B668E-316A-4BFC-8513-84FA21F1E2F1}"/>
    <dgm:cxn modelId="{F68BF5CF-A1EF-446C-959A-A1E058558198}" srcId="{28DFDFA9-2CFB-4ACE-BA96-6C880A07300E}" destId="{182D477F-49D0-4F0F-8F86-E4245FE22743}" srcOrd="6" destOrd="0" parTransId="{366FDE36-5C7B-4AAC-B21F-EEC6BF212C5A}" sibTransId="{95506416-683B-495F-995D-5B1A98A6E378}"/>
    <dgm:cxn modelId="{4A25FADC-2F9F-475E-8310-E312F2363748}" type="presOf" srcId="{E36503E5-44D5-4048-86D0-2F6323C999E4}" destId="{3ADF8804-55A4-46ED-BD71-962F60AD52B9}" srcOrd="0" destOrd="0" presId="urn:microsoft.com/office/officeart/2005/8/layout/vList2"/>
    <dgm:cxn modelId="{53B23CE1-A005-480C-BE2C-55100E5E690E}" type="presOf" srcId="{CED1E3A6-F76C-4715-802B-F3AFBBED0990}" destId="{673F4168-96A4-453F-9D6D-CC7DC97EA758}" srcOrd="0" destOrd="0" presId="urn:microsoft.com/office/officeart/2005/8/layout/vList2"/>
    <dgm:cxn modelId="{8A0C74E6-BFED-4B4A-9B1C-DCC26842CA38}" srcId="{28DFDFA9-2CFB-4ACE-BA96-6C880A07300E}" destId="{DAA6148E-ED4C-469A-8356-F2D0EEAEB80E}" srcOrd="11" destOrd="0" parTransId="{8245049D-11CA-4859-8457-ACB0BC48AE6D}" sibTransId="{7DE0FC38-4D85-4AA2-85D5-263D50DD56A3}"/>
    <dgm:cxn modelId="{F11DCEE7-870E-4EF1-B34F-B4C7672E52CD}" srcId="{28DFDFA9-2CFB-4ACE-BA96-6C880A07300E}" destId="{3AC08557-B9C8-43EA-ACA1-D5B7B2A26FF8}" srcOrd="3" destOrd="0" parTransId="{FE368872-0109-4963-B1F0-E59EFE1C88C6}" sibTransId="{03589FB8-CC77-450A-82EC-0D466475BF70}"/>
    <dgm:cxn modelId="{0BEADBEB-24B1-4685-8CD0-C12FCCF66AD6}" srcId="{28DFDFA9-2CFB-4ACE-BA96-6C880A07300E}" destId="{CED1E3A6-F76C-4715-802B-F3AFBBED0990}" srcOrd="1" destOrd="0" parTransId="{16DCE7F3-955F-4014-A8DA-1773C68931DA}" sibTransId="{6F2965AD-7FB8-4BA1-BC18-95AE3AC81CC9}"/>
    <dgm:cxn modelId="{3AB7F8EE-2522-485D-9BD2-EFB8FCA226AD}" type="presOf" srcId="{3AC08557-B9C8-43EA-ACA1-D5B7B2A26FF8}" destId="{DE560389-C6A3-4BD5-ACE3-57247FC4FA45}" srcOrd="0" destOrd="0" presId="urn:microsoft.com/office/officeart/2005/8/layout/vList2"/>
    <dgm:cxn modelId="{75CAF2F4-E248-4AAC-AEDB-D720E0FCBA27}" type="presOf" srcId="{182D477F-49D0-4F0F-8F86-E4245FE22743}" destId="{1DE6C412-9A21-4D4B-9861-828189AAC9B1}" srcOrd="0" destOrd="0" presId="urn:microsoft.com/office/officeart/2005/8/layout/vList2"/>
    <dgm:cxn modelId="{0907F9F9-34CF-462A-BF55-ED9B916473AC}" type="presOf" srcId="{A2E6A6EA-FB76-4761-B0BC-164A2AF2F3E7}" destId="{1DBA49B0-7654-4382-BF10-31FD675F1071}" srcOrd="0" destOrd="0" presId="urn:microsoft.com/office/officeart/2005/8/layout/vList2"/>
    <dgm:cxn modelId="{E4C2BB1D-25B5-4536-BF32-55FA6E884EC2}" type="presParOf" srcId="{2B70D33C-DA8D-4E58-852D-BD3EC3C23A1D}" destId="{1F175196-F611-4F6A-BEB7-C656689093C8}" srcOrd="0" destOrd="0" presId="urn:microsoft.com/office/officeart/2005/8/layout/vList2"/>
    <dgm:cxn modelId="{3EFF9E7D-996F-48F4-A1BA-8CF3D582F307}" type="presParOf" srcId="{2B70D33C-DA8D-4E58-852D-BD3EC3C23A1D}" destId="{FE3C305E-F8B9-48E1-9718-402517CB8C7B}" srcOrd="1" destOrd="0" presId="urn:microsoft.com/office/officeart/2005/8/layout/vList2"/>
    <dgm:cxn modelId="{9F0C2E1F-9A5A-4582-9363-892BC02D96A2}" type="presParOf" srcId="{2B70D33C-DA8D-4E58-852D-BD3EC3C23A1D}" destId="{673F4168-96A4-453F-9D6D-CC7DC97EA758}" srcOrd="2" destOrd="0" presId="urn:microsoft.com/office/officeart/2005/8/layout/vList2"/>
    <dgm:cxn modelId="{BDDB2931-2852-4A1D-A9B9-0FC875322CC6}" type="presParOf" srcId="{2B70D33C-DA8D-4E58-852D-BD3EC3C23A1D}" destId="{27B7E804-1ED9-442C-A158-D8B742C28AC7}" srcOrd="3" destOrd="0" presId="urn:microsoft.com/office/officeart/2005/8/layout/vList2"/>
    <dgm:cxn modelId="{E713B40E-DB88-43EE-929F-152EC9387C00}" type="presParOf" srcId="{2B70D33C-DA8D-4E58-852D-BD3EC3C23A1D}" destId="{8AF6445A-14C7-44E6-B87F-37E6DDFEE336}" srcOrd="4" destOrd="0" presId="urn:microsoft.com/office/officeart/2005/8/layout/vList2"/>
    <dgm:cxn modelId="{57E94444-25FA-4B20-B616-845DF2B943EF}" type="presParOf" srcId="{2B70D33C-DA8D-4E58-852D-BD3EC3C23A1D}" destId="{1B7D8845-9C02-4476-B05D-A259B07C690F}" srcOrd="5" destOrd="0" presId="urn:microsoft.com/office/officeart/2005/8/layout/vList2"/>
    <dgm:cxn modelId="{264588A6-BD5C-4DD8-9909-B4E0F7723D47}" type="presParOf" srcId="{2B70D33C-DA8D-4E58-852D-BD3EC3C23A1D}" destId="{DE560389-C6A3-4BD5-ACE3-57247FC4FA45}" srcOrd="6" destOrd="0" presId="urn:microsoft.com/office/officeart/2005/8/layout/vList2"/>
    <dgm:cxn modelId="{8DCD1F94-AC9B-4062-90A1-2C5F94612763}" type="presParOf" srcId="{2B70D33C-DA8D-4E58-852D-BD3EC3C23A1D}" destId="{AF9B8C95-6390-4705-9A9B-FA1CB05E935A}" srcOrd="7" destOrd="0" presId="urn:microsoft.com/office/officeart/2005/8/layout/vList2"/>
    <dgm:cxn modelId="{2463CF40-3CC1-4C29-BDD6-A2127594AA3B}" type="presParOf" srcId="{2B70D33C-DA8D-4E58-852D-BD3EC3C23A1D}" destId="{4EF836AE-EF9C-4B96-A6FC-229B464C3CDF}" srcOrd="8" destOrd="0" presId="urn:microsoft.com/office/officeart/2005/8/layout/vList2"/>
    <dgm:cxn modelId="{1956400F-40AF-435E-B5B9-72664494D498}" type="presParOf" srcId="{2B70D33C-DA8D-4E58-852D-BD3EC3C23A1D}" destId="{2F4AC1C5-244E-49B4-87BE-5984C57E4E1D}" srcOrd="9" destOrd="0" presId="urn:microsoft.com/office/officeart/2005/8/layout/vList2"/>
    <dgm:cxn modelId="{1D9A4975-A36E-4946-9344-CC9A5481AA67}" type="presParOf" srcId="{2B70D33C-DA8D-4E58-852D-BD3EC3C23A1D}" destId="{1DBA49B0-7654-4382-BF10-31FD675F1071}" srcOrd="10" destOrd="0" presId="urn:microsoft.com/office/officeart/2005/8/layout/vList2"/>
    <dgm:cxn modelId="{392020E3-18BC-4350-8623-5D4EB525A289}" type="presParOf" srcId="{2B70D33C-DA8D-4E58-852D-BD3EC3C23A1D}" destId="{20C96B2F-8141-44F7-8B49-1439F1A689D5}" srcOrd="11" destOrd="0" presId="urn:microsoft.com/office/officeart/2005/8/layout/vList2"/>
    <dgm:cxn modelId="{3D876F12-634D-462B-B1D3-3B299AA8953C}" type="presParOf" srcId="{2B70D33C-DA8D-4E58-852D-BD3EC3C23A1D}" destId="{1DE6C412-9A21-4D4B-9861-828189AAC9B1}" srcOrd="12" destOrd="0" presId="urn:microsoft.com/office/officeart/2005/8/layout/vList2"/>
    <dgm:cxn modelId="{6ECC90EA-40F7-4171-A681-DB4F5C8190C8}" type="presParOf" srcId="{2B70D33C-DA8D-4E58-852D-BD3EC3C23A1D}" destId="{FC845BA3-7BB1-4796-8BA7-4534E10A433B}" srcOrd="13" destOrd="0" presId="urn:microsoft.com/office/officeart/2005/8/layout/vList2"/>
    <dgm:cxn modelId="{97DEB6CF-BB7B-472E-87B7-CF3096A10E2D}" type="presParOf" srcId="{2B70D33C-DA8D-4E58-852D-BD3EC3C23A1D}" destId="{FB884A02-A505-43E1-8696-C5C939394E60}" srcOrd="14" destOrd="0" presId="urn:microsoft.com/office/officeart/2005/8/layout/vList2"/>
    <dgm:cxn modelId="{E1EFFDAF-42D1-43F3-930A-C58247B7813F}" type="presParOf" srcId="{2B70D33C-DA8D-4E58-852D-BD3EC3C23A1D}" destId="{10AD267B-AD07-44FD-A7B5-83E8C0E877D9}" srcOrd="15" destOrd="0" presId="urn:microsoft.com/office/officeart/2005/8/layout/vList2"/>
    <dgm:cxn modelId="{64796F85-2E14-4AF5-81F6-E8666C243A20}" type="presParOf" srcId="{2B70D33C-DA8D-4E58-852D-BD3EC3C23A1D}" destId="{CAA3A740-A76C-4159-9D77-ED8964BE2FBD}" srcOrd="16" destOrd="0" presId="urn:microsoft.com/office/officeart/2005/8/layout/vList2"/>
    <dgm:cxn modelId="{493F9D6A-1A55-4956-ADB0-5311BC23C81B}" type="presParOf" srcId="{2B70D33C-DA8D-4E58-852D-BD3EC3C23A1D}" destId="{D8EE533F-4C32-4E5A-9F11-62ACD7886A17}" srcOrd="17" destOrd="0" presId="urn:microsoft.com/office/officeart/2005/8/layout/vList2"/>
    <dgm:cxn modelId="{F14568DA-AEC3-4FAB-8A7E-1890CDC38AC7}" type="presParOf" srcId="{2B70D33C-DA8D-4E58-852D-BD3EC3C23A1D}" destId="{7B3A3773-90B6-478B-AD65-6CF9681409BB}" srcOrd="18" destOrd="0" presId="urn:microsoft.com/office/officeart/2005/8/layout/vList2"/>
    <dgm:cxn modelId="{23FC9A1A-AB69-45C6-B68F-D634A34BC430}" type="presParOf" srcId="{2B70D33C-DA8D-4E58-852D-BD3EC3C23A1D}" destId="{9CEBE5AC-20CC-486B-92CA-24F72EA5D6F5}" srcOrd="19" destOrd="0" presId="urn:microsoft.com/office/officeart/2005/8/layout/vList2"/>
    <dgm:cxn modelId="{9F4272B2-A2CF-48EE-BB75-C3DAB24B597A}" type="presParOf" srcId="{2B70D33C-DA8D-4E58-852D-BD3EC3C23A1D}" destId="{D41E61B9-D5DD-4768-AD33-BFE91EDC1CC1}" srcOrd="20" destOrd="0" presId="urn:microsoft.com/office/officeart/2005/8/layout/vList2"/>
    <dgm:cxn modelId="{422AF27B-939A-462A-AC3C-F29ECAE74E26}" type="presParOf" srcId="{2B70D33C-DA8D-4E58-852D-BD3EC3C23A1D}" destId="{AA01C9F6-F8A1-4974-BC9C-9361025E0535}" srcOrd="21" destOrd="0" presId="urn:microsoft.com/office/officeart/2005/8/layout/vList2"/>
    <dgm:cxn modelId="{D23672B9-D213-4AF5-A87C-AE0843E88D7B}" type="presParOf" srcId="{2B70D33C-DA8D-4E58-852D-BD3EC3C23A1D}" destId="{149B978E-A59C-40FA-9DD0-7F4246A02BF6}" srcOrd="22" destOrd="0" presId="urn:microsoft.com/office/officeart/2005/8/layout/vList2"/>
    <dgm:cxn modelId="{C1EB20B3-F6CE-4885-9895-C3716262CBF2}" type="presParOf" srcId="{2B70D33C-DA8D-4E58-852D-BD3EC3C23A1D}" destId="{BC6E4F86-C36F-406E-935B-F40B48548252}" srcOrd="23" destOrd="0" presId="urn:microsoft.com/office/officeart/2005/8/layout/vList2"/>
    <dgm:cxn modelId="{8A4D9628-E5B3-4C9E-BA1A-E4C6C7BC36A6}" type="presParOf" srcId="{2B70D33C-DA8D-4E58-852D-BD3EC3C23A1D}" destId="{3ADF8804-55A4-46ED-BD71-962F60AD52B9}" srcOrd="2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9D796F-5BA9-43A0-90A7-26A5EA0788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EB9168-83E2-43C6-B42A-2A13A988E4F3}">
      <dgm:prSet/>
      <dgm:spPr/>
      <dgm:t>
        <a:bodyPr/>
        <a:lstStyle/>
        <a:p>
          <a:pPr>
            <a:lnSpc>
              <a:spcPct val="100000"/>
            </a:lnSpc>
          </a:pPr>
          <a:r>
            <a:rPr lang="pt-BR" b="0" i="0" dirty="0"/>
            <a:t>Onde "</a:t>
          </a:r>
          <a:r>
            <a:rPr lang="pt-BR" b="0" i="0" dirty="0" err="1"/>
            <a:t>nome_da_subrotina</a:t>
          </a:r>
          <a:r>
            <a:rPr lang="pt-BR" b="0" i="0" dirty="0"/>
            <a:t>" é o nome que você escolhe para sua </a:t>
          </a:r>
          <a:r>
            <a:rPr lang="pt-BR" b="0" i="0" dirty="0" err="1"/>
            <a:t>subrotina</a:t>
          </a:r>
          <a:r>
            <a:rPr lang="pt-BR" b="0" i="0" dirty="0"/>
            <a:t> e "código a ser executado" é o conjunto de instruções VBA que você deseja executar. Uma </a:t>
          </a:r>
          <a:r>
            <a:rPr lang="pt-BR" b="0" i="0" dirty="0" err="1"/>
            <a:t>subrotina</a:t>
          </a:r>
          <a:r>
            <a:rPr lang="pt-BR" b="0" i="0" dirty="0"/>
            <a:t> pode receber ou não parâmetros, dependendo de suas necessidades. A palavra-chave "Sub" é usada para declarar que você está criando uma </a:t>
          </a:r>
          <a:r>
            <a:rPr lang="pt-BR" b="0" i="0" dirty="0" err="1"/>
            <a:t>subrotina</a:t>
          </a:r>
          <a:r>
            <a:rPr lang="pt-BR" b="0" i="0" dirty="0"/>
            <a:t>.</a:t>
          </a:r>
          <a:endParaRPr lang="en-US" dirty="0"/>
        </a:p>
      </dgm:t>
    </dgm:pt>
    <dgm:pt modelId="{6C4992FB-59F7-40A2-81BE-1966398BABC7}" type="parTrans" cxnId="{627C2E4F-FC0D-475B-B205-6A7C7D3F5C63}">
      <dgm:prSet/>
      <dgm:spPr/>
      <dgm:t>
        <a:bodyPr/>
        <a:lstStyle/>
        <a:p>
          <a:endParaRPr lang="en-US"/>
        </a:p>
      </dgm:t>
    </dgm:pt>
    <dgm:pt modelId="{450A6744-6BBF-4317-8406-4FF36D3F9380}" type="sibTrans" cxnId="{627C2E4F-FC0D-475B-B205-6A7C7D3F5C63}">
      <dgm:prSet/>
      <dgm:spPr/>
      <dgm:t>
        <a:bodyPr/>
        <a:lstStyle/>
        <a:p>
          <a:endParaRPr lang="en-US"/>
        </a:p>
      </dgm:t>
    </dgm:pt>
    <dgm:pt modelId="{97003B89-869D-437A-8F92-3C178BFD03EC}">
      <dgm:prSet/>
      <dgm:spPr/>
      <dgm:t>
        <a:bodyPr/>
        <a:lstStyle/>
        <a:p>
          <a:pPr>
            <a:lnSpc>
              <a:spcPct val="100000"/>
            </a:lnSpc>
          </a:pPr>
          <a:r>
            <a:rPr lang="pt-BR" b="0" i="0"/>
            <a:t>Dentro da subrotina, você pode usar todas as instruções VBA, como declaração de variáveis, condicionais, loops e chamadas de outras subrotinas. As subrotinas são uma forma eficiente de agrupar e organizar o código em módulos reutilizáveis, permitindo que você chame a subrotina sempre que precisar executar um conjunto de instruções específicas.</a:t>
          </a:r>
          <a:endParaRPr lang="en-US"/>
        </a:p>
      </dgm:t>
    </dgm:pt>
    <dgm:pt modelId="{5936AE2D-2735-47F1-B097-6EB95DCB18CE}" type="parTrans" cxnId="{4AFB0BD0-560D-4CB1-A2EF-AB42472FFAD8}">
      <dgm:prSet/>
      <dgm:spPr/>
      <dgm:t>
        <a:bodyPr/>
        <a:lstStyle/>
        <a:p>
          <a:endParaRPr lang="en-US"/>
        </a:p>
      </dgm:t>
    </dgm:pt>
    <dgm:pt modelId="{D6AE194B-1441-4433-8CDC-3882DCEC7C79}" type="sibTrans" cxnId="{4AFB0BD0-560D-4CB1-A2EF-AB42472FFAD8}">
      <dgm:prSet/>
      <dgm:spPr/>
      <dgm:t>
        <a:bodyPr/>
        <a:lstStyle/>
        <a:p>
          <a:endParaRPr lang="en-US"/>
        </a:p>
      </dgm:t>
    </dgm:pt>
    <dgm:pt modelId="{5115A5C4-0245-49DE-A7A4-8E422493DB6D}" type="pres">
      <dgm:prSet presAssocID="{839D796F-5BA9-43A0-90A7-26A5EA078803}" presName="root" presStyleCnt="0">
        <dgm:presLayoutVars>
          <dgm:dir/>
          <dgm:resizeHandles val="exact"/>
        </dgm:presLayoutVars>
      </dgm:prSet>
      <dgm:spPr/>
    </dgm:pt>
    <dgm:pt modelId="{48CEE235-C5E8-4C32-A6F7-41165AE57CCB}" type="pres">
      <dgm:prSet presAssocID="{2BEB9168-83E2-43C6-B42A-2A13A988E4F3}" presName="compNode" presStyleCnt="0"/>
      <dgm:spPr/>
    </dgm:pt>
    <dgm:pt modelId="{FCA71D26-0D1C-417B-90C4-B0D2A24C5EC6}" type="pres">
      <dgm:prSet presAssocID="{2BEB9168-83E2-43C6-B42A-2A13A988E4F3}" presName="bgRect" presStyleLbl="bgShp" presStyleIdx="0" presStyleCnt="2"/>
      <dgm:spPr>
        <a:solidFill>
          <a:schemeClr val="accent2"/>
        </a:solidFill>
      </dgm:spPr>
    </dgm:pt>
    <dgm:pt modelId="{F2BE861C-8775-46AF-9C4A-1139F3F42989}" type="pres">
      <dgm:prSet presAssocID="{2BEB9168-83E2-43C6-B42A-2A13A988E4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35294C04-2B6C-4DCA-99DC-E915F59F4501}" type="pres">
      <dgm:prSet presAssocID="{2BEB9168-83E2-43C6-B42A-2A13A988E4F3}" presName="spaceRect" presStyleCnt="0"/>
      <dgm:spPr/>
    </dgm:pt>
    <dgm:pt modelId="{BB77419B-4A17-4065-B819-290D538FE110}" type="pres">
      <dgm:prSet presAssocID="{2BEB9168-83E2-43C6-B42A-2A13A988E4F3}" presName="parTx" presStyleLbl="revTx" presStyleIdx="0" presStyleCnt="2">
        <dgm:presLayoutVars>
          <dgm:chMax val="0"/>
          <dgm:chPref val="0"/>
        </dgm:presLayoutVars>
      </dgm:prSet>
      <dgm:spPr/>
    </dgm:pt>
    <dgm:pt modelId="{22FD4B6A-9ECD-4964-A49F-9D748AAE3103}" type="pres">
      <dgm:prSet presAssocID="{450A6744-6BBF-4317-8406-4FF36D3F9380}" presName="sibTrans" presStyleCnt="0"/>
      <dgm:spPr/>
    </dgm:pt>
    <dgm:pt modelId="{EFB8B94F-8379-412E-B099-628FE5C1A5B5}" type="pres">
      <dgm:prSet presAssocID="{97003B89-869D-437A-8F92-3C178BFD03EC}" presName="compNode" presStyleCnt="0"/>
      <dgm:spPr/>
    </dgm:pt>
    <dgm:pt modelId="{0E8DFF85-6DC2-440C-AD06-6ECE66530A9F}" type="pres">
      <dgm:prSet presAssocID="{97003B89-869D-437A-8F92-3C178BFD03EC}" presName="bgRect" presStyleLbl="bgShp" presStyleIdx="1" presStyleCnt="2"/>
      <dgm:spPr>
        <a:solidFill>
          <a:schemeClr val="accent2"/>
        </a:solidFill>
      </dgm:spPr>
    </dgm:pt>
    <dgm:pt modelId="{DB98973E-B6DF-44F7-9A03-D8562D81CB53}" type="pres">
      <dgm:prSet presAssocID="{97003B89-869D-437A-8F92-3C178BFD03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e"/>
        </a:ext>
      </dgm:extLst>
    </dgm:pt>
    <dgm:pt modelId="{57FC56EA-519A-4C93-B1F8-B70303BEAD53}" type="pres">
      <dgm:prSet presAssocID="{97003B89-869D-437A-8F92-3C178BFD03EC}" presName="spaceRect" presStyleCnt="0"/>
      <dgm:spPr/>
    </dgm:pt>
    <dgm:pt modelId="{4ACA1751-F7DD-4AAD-8BE3-34E58A1DA418}" type="pres">
      <dgm:prSet presAssocID="{97003B89-869D-437A-8F92-3C178BFD03EC}" presName="parTx" presStyleLbl="revTx" presStyleIdx="1" presStyleCnt="2">
        <dgm:presLayoutVars>
          <dgm:chMax val="0"/>
          <dgm:chPref val="0"/>
        </dgm:presLayoutVars>
      </dgm:prSet>
      <dgm:spPr/>
    </dgm:pt>
  </dgm:ptLst>
  <dgm:cxnLst>
    <dgm:cxn modelId="{DEF97F4A-3DC9-4BDB-BC59-D6D70383379D}" type="presOf" srcId="{839D796F-5BA9-43A0-90A7-26A5EA078803}" destId="{5115A5C4-0245-49DE-A7A4-8E422493DB6D}" srcOrd="0" destOrd="0" presId="urn:microsoft.com/office/officeart/2018/2/layout/IconVerticalSolidList"/>
    <dgm:cxn modelId="{627C2E4F-FC0D-475B-B205-6A7C7D3F5C63}" srcId="{839D796F-5BA9-43A0-90A7-26A5EA078803}" destId="{2BEB9168-83E2-43C6-B42A-2A13A988E4F3}" srcOrd="0" destOrd="0" parTransId="{6C4992FB-59F7-40A2-81BE-1966398BABC7}" sibTransId="{450A6744-6BBF-4317-8406-4FF36D3F9380}"/>
    <dgm:cxn modelId="{56C74352-80AF-47B0-BC40-85C9C4EE0208}" type="presOf" srcId="{97003B89-869D-437A-8F92-3C178BFD03EC}" destId="{4ACA1751-F7DD-4AAD-8BE3-34E58A1DA418}" srcOrd="0" destOrd="0" presId="urn:microsoft.com/office/officeart/2018/2/layout/IconVerticalSolidList"/>
    <dgm:cxn modelId="{4AFB0BD0-560D-4CB1-A2EF-AB42472FFAD8}" srcId="{839D796F-5BA9-43A0-90A7-26A5EA078803}" destId="{97003B89-869D-437A-8F92-3C178BFD03EC}" srcOrd="1" destOrd="0" parTransId="{5936AE2D-2735-47F1-B097-6EB95DCB18CE}" sibTransId="{D6AE194B-1441-4433-8CDC-3882DCEC7C79}"/>
    <dgm:cxn modelId="{EEA2CEFE-23FD-457A-9390-D0E059FCC9E1}" type="presOf" srcId="{2BEB9168-83E2-43C6-B42A-2A13A988E4F3}" destId="{BB77419B-4A17-4065-B819-290D538FE110}" srcOrd="0" destOrd="0" presId="urn:microsoft.com/office/officeart/2018/2/layout/IconVerticalSolidList"/>
    <dgm:cxn modelId="{D6BDB299-D672-4969-BEC6-39D52C1D39DE}" type="presParOf" srcId="{5115A5C4-0245-49DE-A7A4-8E422493DB6D}" destId="{48CEE235-C5E8-4C32-A6F7-41165AE57CCB}" srcOrd="0" destOrd="0" presId="urn:microsoft.com/office/officeart/2018/2/layout/IconVerticalSolidList"/>
    <dgm:cxn modelId="{F7E9F4F6-CE77-4171-880F-DE5BFDE84EB0}" type="presParOf" srcId="{48CEE235-C5E8-4C32-A6F7-41165AE57CCB}" destId="{FCA71D26-0D1C-417B-90C4-B0D2A24C5EC6}" srcOrd="0" destOrd="0" presId="urn:microsoft.com/office/officeart/2018/2/layout/IconVerticalSolidList"/>
    <dgm:cxn modelId="{7497590B-2056-4F5D-BA3A-18D3296FA366}" type="presParOf" srcId="{48CEE235-C5E8-4C32-A6F7-41165AE57CCB}" destId="{F2BE861C-8775-46AF-9C4A-1139F3F42989}" srcOrd="1" destOrd="0" presId="urn:microsoft.com/office/officeart/2018/2/layout/IconVerticalSolidList"/>
    <dgm:cxn modelId="{C37B246F-BD61-4540-BCD8-A49DD19AA0B5}" type="presParOf" srcId="{48CEE235-C5E8-4C32-A6F7-41165AE57CCB}" destId="{35294C04-2B6C-4DCA-99DC-E915F59F4501}" srcOrd="2" destOrd="0" presId="urn:microsoft.com/office/officeart/2018/2/layout/IconVerticalSolidList"/>
    <dgm:cxn modelId="{57DB6A67-4796-4CF6-BDDC-8E6C34AFFC00}" type="presParOf" srcId="{48CEE235-C5E8-4C32-A6F7-41165AE57CCB}" destId="{BB77419B-4A17-4065-B819-290D538FE110}" srcOrd="3" destOrd="0" presId="urn:microsoft.com/office/officeart/2018/2/layout/IconVerticalSolidList"/>
    <dgm:cxn modelId="{B7F1684A-448A-4B14-BFA4-BABCE62E3239}" type="presParOf" srcId="{5115A5C4-0245-49DE-A7A4-8E422493DB6D}" destId="{22FD4B6A-9ECD-4964-A49F-9D748AAE3103}" srcOrd="1" destOrd="0" presId="urn:microsoft.com/office/officeart/2018/2/layout/IconVerticalSolidList"/>
    <dgm:cxn modelId="{6FD6F2D6-05E2-4EB1-85E1-58FE65974E97}" type="presParOf" srcId="{5115A5C4-0245-49DE-A7A4-8E422493DB6D}" destId="{EFB8B94F-8379-412E-B099-628FE5C1A5B5}" srcOrd="2" destOrd="0" presId="urn:microsoft.com/office/officeart/2018/2/layout/IconVerticalSolidList"/>
    <dgm:cxn modelId="{9286D185-2916-4E03-B474-9269EE7F772A}" type="presParOf" srcId="{EFB8B94F-8379-412E-B099-628FE5C1A5B5}" destId="{0E8DFF85-6DC2-440C-AD06-6ECE66530A9F}" srcOrd="0" destOrd="0" presId="urn:microsoft.com/office/officeart/2018/2/layout/IconVerticalSolidList"/>
    <dgm:cxn modelId="{EF659888-9E9E-44E5-9B0E-C0433ED8F312}" type="presParOf" srcId="{EFB8B94F-8379-412E-B099-628FE5C1A5B5}" destId="{DB98973E-B6DF-44F7-9A03-D8562D81CB53}" srcOrd="1" destOrd="0" presId="urn:microsoft.com/office/officeart/2018/2/layout/IconVerticalSolidList"/>
    <dgm:cxn modelId="{5ECE9FA1-1BA8-479C-B125-E83726E3BF48}" type="presParOf" srcId="{EFB8B94F-8379-412E-B099-628FE5C1A5B5}" destId="{57FC56EA-519A-4C93-B1F8-B70303BEAD53}" srcOrd="2" destOrd="0" presId="urn:microsoft.com/office/officeart/2018/2/layout/IconVerticalSolidList"/>
    <dgm:cxn modelId="{10A335A7-C527-4D62-B86E-E53699870B5B}" type="presParOf" srcId="{EFB8B94F-8379-412E-B099-628FE5C1A5B5}" destId="{4ACA1751-F7DD-4AAD-8BE3-34E58A1DA4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982C61E-E2F2-446C-B0ED-94F1296EC3F1}" type="doc">
      <dgm:prSet loTypeId="urn:microsoft.com/office/officeart/2005/8/layout/hierarchy1" loCatId="hierarchy" qsTypeId="urn:microsoft.com/office/officeart/2005/8/quickstyle/simple4" qsCatId="simple" csTypeId="urn:microsoft.com/office/officeart/2005/8/colors/colorful5" csCatId="colorful"/>
      <dgm:spPr/>
      <dgm:t>
        <a:bodyPr/>
        <a:lstStyle/>
        <a:p>
          <a:endParaRPr lang="en-US"/>
        </a:p>
      </dgm:t>
    </dgm:pt>
    <dgm:pt modelId="{0634751D-C969-406D-A4BD-1513509251EF}">
      <dgm:prSet/>
      <dgm:spPr/>
      <dgm:t>
        <a:bodyPr/>
        <a:lstStyle/>
        <a:p>
          <a:r>
            <a:rPr lang="pt-BR" b="0" i="0"/>
            <a:t>A declaração de variáveis no VBA é feita utilizando a palavra-chave "Dim", seguida pelo nome da variável e seu tipo de dados. É importante escolher o tipo de dados correto, dependendo do tipo de informação que a variável vai armazenar. É uma boa prática declarar todas as variáveis no início do código, antes de usá-las. Isso ajuda a evitar erros e torna o código mais fácil de ler e entender.</a:t>
          </a:r>
          <a:endParaRPr lang="en-US"/>
        </a:p>
      </dgm:t>
    </dgm:pt>
    <dgm:pt modelId="{39E6F71F-4410-422D-B469-7B4333D2EA7E}" type="parTrans" cxnId="{A08E91F9-F2D8-49DD-8FA3-A72B561295A8}">
      <dgm:prSet/>
      <dgm:spPr/>
      <dgm:t>
        <a:bodyPr/>
        <a:lstStyle/>
        <a:p>
          <a:endParaRPr lang="en-US"/>
        </a:p>
      </dgm:t>
    </dgm:pt>
    <dgm:pt modelId="{66761D24-55A6-45C1-A580-D738B31456F7}" type="sibTrans" cxnId="{A08E91F9-F2D8-49DD-8FA3-A72B561295A8}">
      <dgm:prSet/>
      <dgm:spPr/>
      <dgm:t>
        <a:bodyPr/>
        <a:lstStyle/>
        <a:p>
          <a:endParaRPr lang="en-US"/>
        </a:p>
      </dgm:t>
    </dgm:pt>
    <dgm:pt modelId="{A9E92181-275A-42D5-84FD-9B254ADF9B82}">
      <dgm:prSet/>
      <dgm:spPr/>
      <dgm:t>
        <a:bodyPr/>
        <a:lstStyle/>
        <a:p>
          <a:r>
            <a:rPr lang="pt-BR" b="0" i="0"/>
            <a:t>Existem vários tipos de dados disponíveis no VBA, incluindo Integer, Long, Single, Double, String, Boolean, Date, Variant e Object.</a:t>
          </a:r>
          <a:endParaRPr lang="en-US"/>
        </a:p>
      </dgm:t>
    </dgm:pt>
    <dgm:pt modelId="{3F812AB6-9FA1-46B3-BA35-5A80D59F58F7}" type="parTrans" cxnId="{28A4DBF5-4C9C-475D-A3AB-1927219749D3}">
      <dgm:prSet/>
      <dgm:spPr/>
      <dgm:t>
        <a:bodyPr/>
        <a:lstStyle/>
        <a:p>
          <a:endParaRPr lang="en-US"/>
        </a:p>
      </dgm:t>
    </dgm:pt>
    <dgm:pt modelId="{DF5E6290-B5CF-4E3F-BC0D-F10793CDE91C}" type="sibTrans" cxnId="{28A4DBF5-4C9C-475D-A3AB-1927219749D3}">
      <dgm:prSet/>
      <dgm:spPr/>
      <dgm:t>
        <a:bodyPr/>
        <a:lstStyle/>
        <a:p>
          <a:endParaRPr lang="en-US"/>
        </a:p>
      </dgm:t>
    </dgm:pt>
    <dgm:pt modelId="{8D3D1943-264F-481F-8F82-50BF3447D321}" type="pres">
      <dgm:prSet presAssocID="{E982C61E-E2F2-446C-B0ED-94F1296EC3F1}" presName="hierChild1" presStyleCnt="0">
        <dgm:presLayoutVars>
          <dgm:chPref val="1"/>
          <dgm:dir/>
          <dgm:animOne val="branch"/>
          <dgm:animLvl val="lvl"/>
          <dgm:resizeHandles/>
        </dgm:presLayoutVars>
      </dgm:prSet>
      <dgm:spPr/>
    </dgm:pt>
    <dgm:pt modelId="{9566CEFC-FD62-4EB2-B2A4-FFF00A7618E4}" type="pres">
      <dgm:prSet presAssocID="{0634751D-C969-406D-A4BD-1513509251EF}" presName="hierRoot1" presStyleCnt="0"/>
      <dgm:spPr/>
    </dgm:pt>
    <dgm:pt modelId="{EB9522A7-9B34-45E9-8B51-4749AA8FFC83}" type="pres">
      <dgm:prSet presAssocID="{0634751D-C969-406D-A4BD-1513509251EF}" presName="composite" presStyleCnt="0"/>
      <dgm:spPr/>
    </dgm:pt>
    <dgm:pt modelId="{436E5F5C-6732-49FE-93B8-2CFFF837D3BC}" type="pres">
      <dgm:prSet presAssocID="{0634751D-C969-406D-A4BD-1513509251EF}" presName="background" presStyleLbl="node0" presStyleIdx="0" presStyleCnt="2"/>
      <dgm:spPr>
        <a:solidFill>
          <a:schemeClr val="accent2"/>
        </a:solidFill>
      </dgm:spPr>
    </dgm:pt>
    <dgm:pt modelId="{6957C91D-38D4-44F8-928C-A4497FCEB2C6}" type="pres">
      <dgm:prSet presAssocID="{0634751D-C969-406D-A4BD-1513509251EF}" presName="text" presStyleLbl="fgAcc0" presStyleIdx="0" presStyleCnt="2">
        <dgm:presLayoutVars>
          <dgm:chPref val="3"/>
        </dgm:presLayoutVars>
      </dgm:prSet>
      <dgm:spPr/>
    </dgm:pt>
    <dgm:pt modelId="{201F8BCC-6046-4F9F-A472-70609EA4B5CD}" type="pres">
      <dgm:prSet presAssocID="{0634751D-C969-406D-A4BD-1513509251EF}" presName="hierChild2" presStyleCnt="0"/>
      <dgm:spPr/>
    </dgm:pt>
    <dgm:pt modelId="{15508969-8371-4B71-B533-1F8E8F02429A}" type="pres">
      <dgm:prSet presAssocID="{A9E92181-275A-42D5-84FD-9B254ADF9B82}" presName="hierRoot1" presStyleCnt="0"/>
      <dgm:spPr/>
    </dgm:pt>
    <dgm:pt modelId="{B640AF2D-080C-40BF-AE66-6E361AAEEEB5}" type="pres">
      <dgm:prSet presAssocID="{A9E92181-275A-42D5-84FD-9B254ADF9B82}" presName="composite" presStyleCnt="0"/>
      <dgm:spPr/>
    </dgm:pt>
    <dgm:pt modelId="{1668DD3F-FE60-4C6A-A5F7-14B536F0BC77}" type="pres">
      <dgm:prSet presAssocID="{A9E92181-275A-42D5-84FD-9B254ADF9B82}" presName="background" presStyleLbl="node0" presStyleIdx="1" presStyleCnt="2"/>
      <dgm:spPr>
        <a:solidFill>
          <a:schemeClr val="accent2"/>
        </a:solidFill>
      </dgm:spPr>
    </dgm:pt>
    <dgm:pt modelId="{6F991547-81EF-47AC-BE3E-160195B40F60}" type="pres">
      <dgm:prSet presAssocID="{A9E92181-275A-42D5-84FD-9B254ADF9B82}" presName="text" presStyleLbl="fgAcc0" presStyleIdx="1" presStyleCnt="2">
        <dgm:presLayoutVars>
          <dgm:chPref val="3"/>
        </dgm:presLayoutVars>
      </dgm:prSet>
      <dgm:spPr/>
    </dgm:pt>
    <dgm:pt modelId="{1A428087-66B7-4970-8131-552A92373B02}" type="pres">
      <dgm:prSet presAssocID="{A9E92181-275A-42D5-84FD-9B254ADF9B82}" presName="hierChild2" presStyleCnt="0"/>
      <dgm:spPr/>
    </dgm:pt>
  </dgm:ptLst>
  <dgm:cxnLst>
    <dgm:cxn modelId="{78646718-2A7C-4D29-87E4-B6DC16F8BFC9}" type="presOf" srcId="{0634751D-C969-406D-A4BD-1513509251EF}" destId="{6957C91D-38D4-44F8-928C-A4497FCEB2C6}" srcOrd="0" destOrd="0" presId="urn:microsoft.com/office/officeart/2005/8/layout/hierarchy1"/>
    <dgm:cxn modelId="{28A4DBF5-4C9C-475D-A3AB-1927219749D3}" srcId="{E982C61E-E2F2-446C-B0ED-94F1296EC3F1}" destId="{A9E92181-275A-42D5-84FD-9B254ADF9B82}" srcOrd="1" destOrd="0" parTransId="{3F812AB6-9FA1-46B3-BA35-5A80D59F58F7}" sibTransId="{DF5E6290-B5CF-4E3F-BC0D-F10793CDE91C}"/>
    <dgm:cxn modelId="{721799F7-F107-4895-AACD-C46FE1A21A3C}" type="presOf" srcId="{E982C61E-E2F2-446C-B0ED-94F1296EC3F1}" destId="{8D3D1943-264F-481F-8F82-50BF3447D321}" srcOrd="0" destOrd="0" presId="urn:microsoft.com/office/officeart/2005/8/layout/hierarchy1"/>
    <dgm:cxn modelId="{A08E91F9-F2D8-49DD-8FA3-A72B561295A8}" srcId="{E982C61E-E2F2-446C-B0ED-94F1296EC3F1}" destId="{0634751D-C969-406D-A4BD-1513509251EF}" srcOrd="0" destOrd="0" parTransId="{39E6F71F-4410-422D-B469-7B4333D2EA7E}" sibTransId="{66761D24-55A6-45C1-A580-D738B31456F7}"/>
    <dgm:cxn modelId="{FB9B70FC-B85F-4C80-89D9-B710A08BFF03}" type="presOf" srcId="{A9E92181-275A-42D5-84FD-9B254ADF9B82}" destId="{6F991547-81EF-47AC-BE3E-160195B40F60}" srcOrd="0" destOrd="0" presId="urn:microsoft.com/office/officeart/2005/8/layout/hierarchy1"/>
    <dgm:cxn modelId="{4F3ED8A2-C5D6-4870-8263-386244F5665A}" type="presParOf" srcId="{8D3D1943-264F-481F-8F82-50BF3447D321}" destId="{9566CEFC-FD62-4EB2-B2A4-FFF00A7618E4}" srcOrd="0" destOrd="0" presId="urn:microsoft.com/office/officeart/2005/8/layout/hierarchy1"/>
    <dgm:cxn modelId="{F002BE58-8A86-487D-B2F9-C809AC52B56E}" type="presParOf" srcId="{9566CEFC-FD62-4EB2-B2A4-FFF00A7618E4}" destId="{EB9522A7-9B34-45E9-8B51-4749AA8FFC83}" srcOrd="0" destOrd="0" presId="urn:microsoft.com/office/officeart/2005/8/layout/hierarchy1"/>
    <dgm:cxn modelId="{AB7EF403-27B7-4389-A439-A69B7F5D7C07}" type="presParOf" srcId="{EB9522A7-9B34-45E9-8B51-4749AA8FFC83}" destId="{436E5F5C-6732-49FE-93B8-2CFFF837D3BC}" srcOrd="0" destOrd="0" presId="urn:microsoft.com/office/officeart/2005/8/layout/hierarchy1"/>
    <dgm:cxn modelId="{D3DD5D13-FBE2-4C26-80DE-19EBE18FC4CB}" type="presParOf" srcId="{EB9522A7-9B34-45E9-8B51-4749AA8FFC83}" destId="{6957C91D-38D4-44F8-928C-A4497FCEB2C6}" srcOrd="1" destOrd="0" presId="urn:microsoft.com/office/officeart/2005/8/layout/hierarchy1"/>
    <dgm:cxn modelId="{CDD23134-BA6F-45B4-B20D-9659C7EC5AE1}" type="presParOf" srcId="{9566CEFC-FD62-4EB2-B2A4-FFF00A7618E4}" destId="{201F8BCC-6046-4F9F-A472-70609EA4B5CD}" srcOrd="1" destOrd="0" presId="urn:microsoft.com/office/officeart/2005/8/layout/hierarchy1"/>
    <dgm:cxn modelId="{9A44F005-95DA-4784-9234-AC05C072AD6A}" type="presParOf" srcId="{8D3D1943-264F-481F-8F82-50BF3447D321}" destId="{15508969-8371-4B71-B533-1F8E8F02429A}" srcOrd="1" destOrd="0" presId="urn:microsoft.com/office/officeart/2005/8/layout/hierarchy1"/>
    <dgm:cxn modelId="{C80C9A49-D957-43EB-A42D-329473B56618}" type="presParOf" srcId="{15508969-8371-4B71-B533-1F8E8F02429A}" destId="{B640AF2D-080C-40BF-AE66-6E361AAEEEB5}" srcOrd="0" destOrd="0" presId="urn:microsoft.com/office/officeart/2005/8/layout/hierarchy1"/>
    <dgm:cxn modelId="{52536E4B-7794-4782-964B-D4D9B76DE27A}" type="presParOf" srcId="{B640AF2D-080C-40BF-AE66-6E361AAEEEB5}" destId="{1668DD3F-FE60-4C6A-A5F7-14B536F0BC77}" srcOrd="0" destOrd="0" presId="urn:microsoft.com/office/officeart/2005/8/layout/hierarchy1"/>
    <dgm:cxn modelId="{7EDD909A-1479-4A9B-ACBA-CDA16AC6BDF6}" type="presParOf" srcId="{B640AF2D-080C-40BF-AE66-6E361AAEEEB5}" destId="{6F991547-81EF-47AC-BE3E-160195B40F60}" srcOrd="1" destOrd="0" presId="urn:microsoft.com/office/officeart/2005/8/layout/hierarchy1"/>
    <dgm:cxn modelId="{84CE1D60-F70D-44E3-937B-57743A142491}" type="presParOf" srcId="{15508969-8371-4B71-B533-1F8E8F02429A}" destId="{1A428087-66B7-4970-8131-552A92373B0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63A4FA7-4143-4177-8D17-C806403A13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C745B5-1CDA-443A-9A44-91A637D129EC}">
      <dgm:prSet/>
      <dgm:spPr/>
      <dgm:t>
        <a:bodyPr/>
        <a:lstStyle/>
        <a:p>
          <a:pPr>
            <a:lnSpc>
              <a:spcPct val="100000"/>
            </a:lnSpc>
          </a:pPr>
          <a:r>
            <a:rPr lang="pt-BR" b="0" i="0" dirty="0"/>
            <a:t>Os condicionais "IF" e "Else" são usados no VBA para executar um bloco de código se uma condição for verdadeira e outro bloco de código se a condição for falsa.</a:t>
          </a:r>
          <a:endParaRPr lang="en-US" dirty="0"/>
        </a:p>
      </dgm:t>
    </dgm:pt>
    <dgm:pt modelId="{5E76C1C2-DE93-4425-A70A-DF3FFAD11C97}" type="parTrans" cxnId="{19D39ABC-B5D4-4275-BA56-B7E5C1C5E848}">
      <dgm:prSet/>
      <dgm:spPr/>
      <dgm:t>
        <a:bodyPr/>
        <a:lstStyle/>
        <a:p>
          <a:endParaRPr lang="en-US"/>
        </a:p>
      </dgm:t>
    </dgm:pt>
    <dgm:pt modelId="{849DC57F-8D44-4E31-B79E-14704A3FB549}" type="sibTrans" cxnId="{19D39ABC-B5D4-4275-BA56-B7E5C1C5E848}">
      <dgm:prSet/>
      <dgm:spPr/>
      <dgm:t>
        <a:bodyPr/>
        <a:lstStyle/>
        <a:p>
          <a:endParaRPr lang="en-US"/>
        </a:p>
      </dgm:t>
    </dgm:pt>
    <dgm:pt modelId="{061FE7C7-E2A0-48B7-A6F3-88D86119EB4D}">
      <dgm:prSet/>
      <dgm:spPr/>
      <dgm:t>
        <a:bodyPr/>
        <a:lstStyle/>
        <a:p>
          <a:pPr>
            <a:lnSpc>
              <a:spcPct val="100000"/>
            </a:lnSpc>
          </a:pPr>
          <a:r>
            <a:rPr lang="pt-BR" b="0" i="0"/>
            <a:t>Você pode usar operadores de comparação, como "&gt;", "&lt;", "&gt;=", "&lt;=", "=", "&lt;&gt;", para comparar valores. Além disso, você pode combinar várias condições usando os operadores "And" e "Or"</a:t>
          </a:r>
          <a:endParaRPr lang="en-US"/>
        </a:p>
      </dgm:t>
    </dgm:pt>
    <dgm:pt modelId="{D10918AC-1FA4-481A-8898-ABC9477F6786}" type="parTrans" cxnId="{CF3C4C1E-4F15-41A8-A03A-822CBD34E033}">
      <dgm:prSet/>
      <dgm:spPr/>
      <dgm:t>
        <a:bodyPr/>
        <a:lstStyle/>
        <a:p>
          <a:endParaRPr lang="en-US"/>
        </a:p>
      </dgm:t>
    </dgm:pt>
    <dgm:pt modelId="{63E0030F-E984-4E3D-832A-FB137338AA65}" type="sibTrans" cxnId="{CF3C4C1E-4F15-41A8-A03A-822CBD34E033}">
      <dgm:prSet/>
      <dgm:spPr/>
      <dgm:t>
        <a:bodyPr/>
        <a:lstStyle/>
        <a:p>
          <a:endParaRPr lang="en-US"/>
        </a:p>
      </dgm:t>
    </dgm:pt>
    <dgm:pt modelId="{23509D46-4B15-472B-8065-D63B12CEE37C}" type="pres">
      <dgm:prSet presAssocID="{563A4FA7-4143-4177-8D17-C806403A13B9}" presName="root" presStyleCnt="0">
        <dgm:presLayoutVars>
          <dgm:dir/>
          <dgm:resizeHandles val="exact"/>
        </dgm:presLayoutVars>
      </dgm:prSet>
      <dgm:spPr/>
    </dgm:pt>
    <dgm:pt modelId="{E776DF0B-0DB9-4DEB-AD3B-B24825126C6D}" type="pres">
      <dgm:prSet presAssocID="{E2C745B5-1CDA-443A-9A44-91A637D129EC}" presName="compNode" presStyleCnt="0"/>
      <dgm:spPr/>
    </dgm:pt>
    <dgm:pt modelId="{758D96E2-8E8C-42C8-BA6F-02344A7BC604}" type="pres">
      <dgm:prSet presAssocID="{E2C745B5-1CDA-443A-9A44-91A637D129EC}" presName="bgRect" presStyleLbl="bgShp" presStyleIdx="0" presStyleCnt="2"/>
      <dgm:spPr>
        <a:solidFill>
          <a:schemeClr val="accent2"/>
        </a:solidFill>
      </dgm:spPr>
    </dgm:pt>
    <dgm:pt modelId="{9A88DF00-FEFD-4A84-8CD3-D601C946FDDE}" type="pres">
      <dgm:prSet presAssocID="{E2C745B5-1CDA-443A-9A44-91A637D129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uxograma"/>
        </a:ext>
      </dgm:extLst>
    </dgm:pt>
    <dgm:pt modelId="{C39FE1FD-E6B7-47A9-B378-6BF88CBD0E30}" type="pres">
      <dgm:prSet presAssocID="{E2C745B5-1CDA-443A-9A44-91A637D129EC}" presName="spaceRect" presStyleCnt="0"/>
      <dgm:spPr/>
    </dgm:pt>
    <dgm:pt modelId="{07EE6A69-22F5-4104-8051-46457E226DB3}" type="pres">
      <dgm:prSet presAssocID="{E2C745B5-1CDA-443A-9A44-91A637D129EC}" presName="parTx" presStyleLbl="revTx" presStyleIdx="0" presStyleCnt="2">
        <dgm:presLayoutVars>
          <dgm:chMax val="0"/>
          <dgm:chPref val="0"/>
        </dgm:presLayoutVars>
      </dgm:prSet>
      <dgm:spPr/>
    </dgm:pt>
    <dgm:pt modelId="{E5421D1A-AC65-4E34-AAE7-5A0341A702B6}" type="pres">
      <dgm:prSet presAssocID="{849DC57F-8D44-4E31-B79E-14704A3FB549}" presName="sibTrans" presStyleCnt="0"/>
      <dgm:spPr/>
    </dgm:pt>
    <dgm:pt modelId="{1C176153-E88A-4812-A68D-6C1D1955543C}" type="pres">
      <dgm:prSet presAssocID="{061FE7C7-E2A0-48B7-A6F3-88D86119EB4D}" presName="compNode" presStyleCnt="0"/>
      <dgm:spPr/>
    </dgm:pt>
    <dgm:pt modelId="{1DF5EA1A-9A86-4F19-BD12-F7C4D760DA1C}" type="pres">
      <dgm:prSet presAssocID="{061FE7C7-E2A0-48B7-A6F3-88D86119EB4D}" presName="bgRect" presStyleLbl="bgShp" presStyleIdx="1" presStyleCnt="2"/>
      <dgm:spPr>
        <a:solidFill>
          <a:schemeClr val="accent2"/>
        </a:solidFill>
      </dgm:spPr>
    </dgm:pt>
    <dgm:pt modelId="{CD2514BF-6E72-4C00-96B1-85976CA78B5B}" type="pres">
      <dgm:prSet presAssocID="{061FE7C7-E2A0-48B7-A6F3-88D86119EB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tical disc"/>
        </a:ext>
      </dgm:extLst>
    </dgm:pt>
    <dgm:pt modelId="{3DFF5E09-C21A-40DE-BF1E-28BF321CD0AF}" type="pres">
      <dgm:prSet presAssocID="{061FE7C7-E2A0-48B7-A6F3-88D86119EB4D}" presName="spaceRect" presStyleCnt="0"/>
      <dgm:spPr/>
    </dgm:pt>
    <dgm:pt modelId="{B7AA0A85-755D-406F-8A5B-BBE6A4A866D3}" type="pres">
      <dgm:prSet presAssocID="{061FE7C7-E2A0-48B7-A6F3-88D86119EB4D}" presName="parTx" presStyleLbl="revTx" presStyleIdx="1" presStyleCnt="2">
        <dgm:presLayoutVars>
          <dgm:chMax val="0"/>
          <dgm:chPref val="0"/>
        </dgm:presLayoutVars>
      </dgm:prSet>
      <dgm:spPr/>
    </dgm:pt>
  </dgm:ptLst>
  <dgm:cxnLst>
    <dgm:cxn modelId="{C1EA4003-EDD7-4892-9823-F4A2A1BA9FB3}" type="presOf" srcId="{563A4FA7-4143-4177-8D17-C806403A13B9}" destId="{23509D46-4B15-472B-8065-D63B12CEE37C}" srcOrd="0" destOrd="0" presId="urn:microsoft.com/office/officeart/2018/2/layout/IconVerticalSolidList"/>
    <dgm:cxn modelId="{CF3C4C1E-4F15-41A8-A03A-822CBD34E033}" srcId="{563A4FA7-4143-4177-8D17-C806403A13B9}" destId="{061FE7C7-E2A0-48B7-A6F3-88D86119EB4D}" srcOrd="1" destOrd="0" parTransId="{D10918AC-1FA4-481A-8898-ABC9477F6786}" sibTransId="{63E0030F-E984-4E3D-832A-FB137338AA65}"/>
    <dgm:cxn modelId="{74676941-1BAE-4C9F-80DA-541DF59961F9}" type="presOf" srcId="{061FE7C7-E2A0-48B7-A6F3-88D86119EB4D}" destId="{B7AA0A85-755D-406F-8A5B-BBE6A4A866D3}" srcOrd="0" destOrd="0" presId="urn:microsoft.com/office/officeart/2018/2/layout/IconVerticalSolidList"/>
    <dgm:cxn modelId="{0C4643B2-8DDD-4EE3-85D7-47AB48B8FE61}" type="presOf" srcId="{E2C745B5-1CDA-443A-9A44-91A637D129EC}" destId="{07EE6A69-22F5-4104-8051-46457E226DB3}" srcOrd="0" destOrd="0" presId="urn:microsoft.com/office/officeart/2018/2/layout/IconVerticalSolidList"/>
    <dgm:cxn modelId="{19D39ABC-B5D4-4275-BA56-B7E5C1C5E848}" srcId="{563A4FA7-4143-4177-8D17-C806403A13B9}" destId="{E2C745B5-1CDA-443A-9A44-91A637D129EC}" srcOrd="0" destOrd="0" parTransId="{5E76C1C2-DE93-4425-A70A-DF3FFAD11C97}" sibTransId="{849DC57F-8D44-4E31-B79E-14704A3FB549}"/>
    <dgm:cxn modelId="{60A723FD-8FD5-4965-A3E2-FCA1F0CAF540}" type="presParOf" srcId="{23509D46-4B15-472B-8065-D63B12CEE37C}" destId="{E776DF0B-0DB9-4DEB-AD3B-B24825126C6D}" srcOrd="0" destOrd="0" presId="urn:microsoft.com/office/officeart/2018/2/layout/IconVerticalSolidList"/>
    <dgm:cxn modelId="{FD23C7FA-211A-4A02-B278-DA0AF400C763}" type="presParOf" srcId="{E776DF0B-0DB9-4DEB-AD3B-B24825126C6D}" destId="{758D96E2-8E8C-42C8-BA6F-02344A7BC604}" srcOrd="0" destOrd="0" presId="urn:microsoft.com/office/officeart/2018/2/layout/IconVerticalSolidList"/>
    <dgm:cxn modelId="{3C22D00A-1EA3-4566-AA69-56342C2E5CC6}" type="presParOf" srcId="{E776DF0B-0DB9-4DEB-AD3B-B24825126C6D}" destId="{9A88DF00-FEFD-4A84-8CD3-D601C946FDDE}" srcOrd="1" destOrd="0" presId="urn:microsoft.com/office/officeart/2018/2/layout/IconVerticalSolidList"/>
    <dgm:cxn modelId="{DD83FB19-0FBF-471C-8C67-3961B09C74F2}" type="presParOf" srcId="{E776DF0B-0DB9-4DEB-AD3B-B24825126C6D}" destId="{C39FE1FD-E6B7-47A9-B378-6BF88CBD0E30}" srcOrd="2" destOrd="0" presId="urn:microsoft.com/office/officeart/2018/2/layout/IconVerticalSolidList"/>
    <dgm:cxn modelId="{2C681BD2-7DBE-4879-8607-493B05D086D1}" type="presParOf" srcId="{E776DF0B-0DB9-4DEB-AD3B-B24825126C6D}" destId="{07EE6A69-22F5-4104-8051-46457E226DB3}" srcOrd="3" destOrd="0" presId="urn:microsoft.com/office/officeart/2018/2/layout/IconVerticalSolidList"/>
    <dgm:cxn modelId="{7DE4D593-1677-4815-9CFE-AA0459FB999E}" type="presParOf" srcId="{23509D46-4B15-472B-8065-D63B12CEE37C}" destId="{E5421D1A-AC65-4E34-AAE7-5A0341A702B6}" srcOrd="1" destOrd="0" presId="urn:microsoft.com/office/officeart/2018/2/layout/IconVerticalSolidList"/>
    <dgm:cxn modelId="{3712065D-F65C-455F-839E-83CD857BF378}" type="presParOf" srcId="{23509D46-4B15-472B-8065-D63B12CEE37C}" destId="{1C176153-E88A-4812-A68D-6C1D1955543C}" srcOrd="2" destOrd="0" presId="urn:microsoft.com/office/officeart/2018/2/layout/IconVerticalSolidList"/>
    <dgm:cxn modelId="{6036F5C3-FB59-47F1-8A65-4734535835C2}" type="presParOf" srcId="{1C176153-E88A-4812-A68D-6C1D1955543C}" destId="{1DF5EA1A-9A86-4F19-BD12-F7C4D760DA1C}" srcOrd="0" destOrd="0" presId="urn:microsoft.com/office/officeart/2018/2/layout/IconVerticalSolidList"/>
    <dgm:cxn modelId="{F5B910C7-2865-4E03-AAB0-8FAB8BF8B8F5}" type="presParOf" srcId="{1C176153-E88A-4812-A68D-6C1D1955543C}" destId="{CD2514BF-6E72-4C00-96B1-85976CA78B5B}" srcOrd="1" destOrd="0" presId="urn:microsoft.com/office/officeart/2018/2/layout/IconVerticalSolidList"/>
    <dgm:cxn modelId="{FB951C7E-3023-4C8E-B095-BBAC60DDDE18}" type="presParOf" srcId="{1C176153-E88A-4812-A68D-6C1D1955543C}" destId="{3DFF5E09-C21A-40DE-BF1E-28BF321CD0AF}" srcOrd="2" destOrd="0" presId="urn:microsoft.com/office/officeart/2018/2/layout/IconVerticalSolidList"/>
    <dgm:cxn modelId="{4F6D2FC9-1025-4886-8627-D653F38D1315}" type="presParOf" srcId="{1C176153-E88A-4812-A68D-6C1D1955543C}" destId="{B7AA0A85-755D-406F-8A5B-BBE6A4A866D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D38C4F4-FB39-45CC-B696-50D4743107B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E13694F-C386-401C-9DAB-D84A3F4CDB97}">
      <dgm:prSet/>
      <dgm:spPr>
        <a:solidFill>
          <a:srgbClr val="4E2D02"/>
        </a:solidFill>
      </dgm:spPr>
      <dgm:t>
        <a:bodyPr/>
        <a:lstStyle/>
        <a:p>
          <a:r>
            <a:rPr lang="pt-BR" b="0" i="0" dirty="0"/>
            <a:t>Loops são uma forma útil de repetir a execução de um conjunto de instruções várias vezes. Existem dois tipos principais de loops no VBA:</a:t>
          </a:r>
          <a:endParaRPr lang="en-US" dirty="0"/>
        </a:p>
      </dgm:t>
    </dgm:pt>
    <dgm:pt modelId="{68ED6BF5-2BB7-47E1-AAC5-95154A76584B}" type="parTrans" cxnId="{4A27BFCF-A00A-4FA2-9C2B-A30499656F6B}">
      <dgm:prSet/>
      <dgm:spPr/>
      <dgm:t>
        <a:bodyPr/>
        <a:lstStyle/>
        <a:p>
          <a:endParaRPr lang="en-US"/>
        </a:p>
      </dgm:t>
    </dgm:pt>
    <dgm:pt modelId="{514C4DFD-6F63-4BD4-9ECA-ABD3B2059D2F}" type="sibTrans" cxnId="{4A27BFCF-A00A-4FA2-9C2B-A30499656F6B}">
      <dgm:prSet/>
      <dgm:spPr/>
      <dgm:t>
        <a:bodyPr/>
        <a:lstStyle/>
        <a:p>
          <a:endParaRPr lang="en-US"/>
        </a:p>
      </dgm:t>
    </dgm:pt>
    <dgm:pt modelId="{11D8FB2F-B7AA-45EA-9068-686EAEE4CFAA}">
      <dgm:prSet/>
      <dgm:spPr>
        <a:solidFill>
          <a:schemeClr val="accent2"/>
        </a:solidFill>
      </dgm:spPr>
      <dgm:t>
        <a:bodyPr/>
        <a:lstStyle/>
        <a:p>
          <a:r>
            <a:rPr lang="pt-BR" b="0" i="0" dirty="0"/>
            <a:t>- For Next Loop: este tipo de loop é usado quando você sabe quantas vezes deseja executar um conjunto de instruções. A sintaxe básica do loop For Next está na imagem 1:</a:t>
          </a:r>
          <a:endParaRPr lang="en-US" dirty="0"/>
        </a:p>
      </dgm:t>
    </dgm:pt>
    <dgm:pt modelId="{CC19BEBA-4EBC-420D-8785-9A62EA97EE2B}" type="parTrans" cxnId="{0DBA9278-5683-47E0-8B84-22456F1A76B6}">
      <dgm:prSet/>
      <dgm:spPr/>
      <dgm:t>
        <a:bodyPr/>
        <a:lstStyle/>
        <a:p>
          <a:endParaRPr lang="en-US"/>
        </a:p>
      </dgm:t>
    </dgm:pt>
    <dgm:pt modelId="{E1CB1166-32A6-4170-9B4A-19A02EA336A2}" type="sibTrans" cxnId="{0DBA9278-5683-47E0-8B84-22456F1A76B6}">
      <dgm:prSet/>
      <dgm:spPr/>
      <dgm:t>
        <a:bodyPr/>
        <a:lstStyle/>
        <a:p>
          <a:endParaRPr lang="en-US"/>
        </a:p>
      </dgm:t>
    </dgm:pt>
    <dgm:pt modelId="{BE25B062-FA04-4FBD-8D52-C2CE1CC1ABBD}">
      <dgm:prSet/>
      <dgm:spPr>
        <a:solidFill>
          <a:schemeClr val="accent2"/>
        </a:solidFill>
      </dgm:spPr>
      <dgm:t>
        <a:bodyPr/>
        <a:lstStyle/>
        <a:p>
          <a:r>
            <a:rPr lang="pt-BR" b="0" i="0" dirty="0"/>
            <a:t>Onde "variável" é o nome da variável que você está usando para controlar o loop, "</a:t>
          </a:r>
          <a:r>
            <a:rPr lang="pt-BR" b="0" i="0" dirty="0" err="1"/>
            <a:t>valor_inicial</a:t>
          </a:r>
          <a:r>
            <a:rPr lang="pt-BR" b="0" i="0" dirty="0"/>
            <a:t>" é o valor inicial da variável, "</a:t>
          </a:r>
          <a:r>
            <a:rPr lang="pt-BR" b="0" i="0" dirty="0" err="1"/>
            <a:t>valor_final</a:t>
          </a:r>
          <a:r>
            <a:rPr lang="pt-BR" b="0" i="0" dirty="0"/>
            <a:t>" é o valor final da variável e "passo" é opcional e é usado para definir o incremento ou decremento da variável a cada iteração do loop.</a:t>
          </a:r>
          <a:endParaRPr lang="en-US" dirty="0"/>
        </a:p>
      </dgm:t>
    </dgm:pt>
    <dgm:pt modelId="{E4D14A27-0597-4321-B2D2-20B296A171B8}" type="parTrans" cxnId="{5F19F106-4EB5-4043-AC28-D35EE5B4DA49}">
      <dgm:prSet/>
      <dgm:spPr/>
      <dgm:t>
        <a:bodyPr/>
        <a:lstStyle/>
        <a:p>
          <a:endParaRPr lang="en-US"/>
        </a:p>
      </dgm:t>
    </dgm:pt>
    <dgm:pt modelId="{F329393E-8E57-42C6-9741-37DF01A418C0}" type="sibTrans" cxnId="{5F19F106-4EB5-4043-AC28-D35EE5B4DA49}">
      <dgm:prSet/>
      <dgm:spPr/>
      <dgm:t>
        <a:bodyPr/>
        <a:lstStyle/>
        <a:p>
          <a:endParaRPr lang="en-US"/>
        </a:p>
      </dgm:t>
    </dgm:pt>
    <dgm:pt modelId="{D7050B0B-9F2D-42ED-9A43-1F126820BD1A}">
      <dgm:prSet/>
      <dgm:spPr>
        <a:solidFill>
          <a:srgbClr val="B86B04"/>
        </a:solidFill>
      </dgm:spPr>
      <dgm:t>
        <a:bodyPr/>
        <a:lstStyle/>
        <a:p>
          <a:r>
            <a:rPr lang="pt-BR" b="0" i="0" dirty="0"/>
            <a:t> - Do </a:t>
          </a:r>
          <a:r>
            <a:rPr lang="pt-BR" b="0" i="0" dirty="0" err="1"/>
            <a:t>While</a:t>
          </a:r>
          <a:r>
            <a:rPr lang="pt-BR" b="0" i="0" dirty="0"/>
            <a:t> Loop: este tipo de loop é usado quando você não sabe quantas vezes deseja executar um conjunto de instruções, mas deseja repeti-lo enquanto uma determinada condição for verdadeira. A sintaxe básica do loop Do </a:t>
          </a:r>
          <a:r>
            <a:rPr lang="pt-BR" b="0" i="0" dirty="0" err="1"/>
            <a:t>While</a:t>
          </a:r>
          <a:r>
            <a:rPr lang="pt-BR" b="0" i="0" dirty="0"/>
            <a:t> está na imagem 2:</a:t>
          </a:r>
          <a:endParaRPr lang="en-US" dirty="0"/>
        </a:p>
      </dgm:t>
    </dgm:pt>
    <dgm:pt modelId="{61000C87-E329-4184-8178-74CDE8350A7C}" type="parTrans" cxnId="{98C66FDB-668E-47E6-AE15-4288F4BA8FAA}">
      <dgm:prSet/>
      <dgm:spPr/>
      <dgm:t>
        <a:bodyPr/>
        <a:lstStyle/>
        <a:p>
          <a:endParaRPr lang="en-US"/>
        </a:p>
      </dgm:t>
    </dgm:pt>
    <dgm:pt modelId="{91EE9ADA-9F67-416B-81A0-4850733A09E9}" type="sibTrans" cxnId="{98C66FDB-668E-47E6-AE15-4288F4BA8FAA}">
      <dgm:prSet/>
      <dgm:spPr/>
      <dgm:t>
        <a:bodyPr/>
        <a:lstStyle/>
        <a:p>
          <a:endParaRPr lang="en-US"/>
        </a:p>
      </dgm:t>
    </dgm:pt>
    <dgm:pt modelId="{6C10AE48-B068-4708-81D0-07933C5AB951}">
      <dgm:prSet/>
      <dgm:spPr>
        <a:solidFill>
          <a:srgbClr val="B86B04"/>
        </a:solidFill>
      </dgm:spPr>
      <dgm:t>
        <a:bodyPr/>
        <a:lstStyle/>
        <a:p>
          <a:r>
            <a:rPr lang="pt-BR" b="0" i="0" dirty="0"/>
            <a:t>Onde "condição" é uma expressão que avalia para Verdadeiro ou Falso e é usada para controlar a execução do loop.</a:t>
          </a:r>
          <a:endParaRPr lang="en-US" dirty="0"/>
        </a:p>
      </dgm:t>
    </dgm:pt>
    <dgm:pt modelId="{1F64E18B-2796-4CFA-954B-7C782F088A5F}" type="parTrans" cxnId="{B5AB3EFF-5EC9-4C62-865B-1ACCD4506D0D}">
      <dgm:prSet/>
      <dgm:spPr/>
      <dgm:t>
        <a:bodyPr/>
        <a:lstStyle/>
        <a:p>
          <a:endParaRPr lang="en-US"/>
        </a:p>
      </dgm:t>
    </dgm:pt>
    <dgm:pt modelId="{967618C3-5995-4D07-8E4B-EE079F59B3E0}" type="sibTrans" cxnId="{B5AB3EFF-5EC9-4C62-865B-1ACCD4506D0D}">
      <dgm:prSet/>
      <dgm:spPr/>
      <dgm:t>
        <a:bodyPr/>
        <a:lstStyle/>
        <a:p>
          <a:endParaRPr lang="en-US"/>
        </a:p>
      </dgm:t>
    </dgm:pt>
    <dgm:pt modelId="{97ECD8BA-C13C-4ED9-B7F9-8F614211CEF2}" type="pres">
      <dgm:prSet presAssocID="{9D38C4F4-FB39-45CC-B696-50D4743107B5}" presName="linear" presStyleCnt="0">
        <dgm:presLayoutVars>
          <dgm:animLvl val="lvl"/>
          <dgm:resizeHandles val="exact"/>
        </dgm:presLayoutVars>
      </dgm:prSet>
      <dgm:spPr/>
    </dgm:pt>
    <dgm:pt modelId="{09F43552-2EC7-4E44-AE8D-1D7CE7C19D0B}" type="pres">
      <dgm:prSet presAssocID="{AE13694F-C386-401C-9DAB-D84A3F4CDB97}" presName="parentText" presStyleLbl="node1" presStyleIdx="0" presStyleCnt="5">
        <dgm:presLayoutVars>
          <dgm:chMax val="0"/>
          <dgm:bulletEnabled val="1"/>
        </dgm:presLayoutVars>
      </dgm:prSet>
      <dgm:spPr/>
    </dgm:pt>
    <dgm:pt modelId="{438C450E-9693-4760-9B65-2E598F580DF0}" type="pres">
      <dgm:prSet presAssocID="{514C4DFD-6F63-4BD4-9ECA-ABD3B2059D2F}" presName="spacer" presStyleCnt="0"/>
      <dgm:spPr/>
    </dgm:pt>
    <dgm:pt modelId="{2D6DA504-57F1-43A6-8029-8B1824B31999}" type="pres">
      <dgm:prSet presAssocID="{11D8FB2F-B7AA-45EA-9068-686EAEE4CFAA}" presName="parentText" presStyleLbl="node1" presStyleIdx="1" presStyleCnt="5">
        <dgm:presLayoutVars>
          <dgm:chMax val="0"/>
          <dgm:bulletEnabled val="1"/>
        </dgm:presLayoutVars>
      </dgm:prSet>
      <dgm:spPr/>
    </dgm:pt>
    <dgm:pt modelId="{364B38FC-49AD-420B-9E84-7AF3E6CDE76E}" type="pres">
      <dgm:prSet presAssocID="{E1CB1166-32A6-4170-9B4A-19A02EA336A2}" presName="spacer" presStyleCnt="0"/>
      <dgm:spPr/>
    </dgm:pt>
    <dgm:pt modelId="{7214AFC4-AFA3-4A01-9548-533DFA3D14B9}" type="pres">
      <dgm:prSet presAssocID="{BE25B062-FA04-4FBD-8D52-C2CE1CC1ABBD}" presName="parentText" presStyleLbl="node1" presStyleIdx="2" presStyleCnt="5">
        <dgm:presLayoutVars>
          <dgm:chMax val="0"/>
          <dgm:bulletEnabled val="1"/>
        </dgm:presLayoutVars>
      </dgm:prSet>
      <dgm:spPr/>
    </dgm:pt>
    <dgm:pt modelId="{0C1481EB-102D-48AE-95AB-47CA48A5C205}" type="pres">
      <dgm:prSet presAssocID="{F329393E-8E57-42C6-9741-37DF01A418C0}" presName="spacer" presStyleCnt="0"/>
      <dgm:spPr/>
    </dgm:pt>
    <dgm:pt modelId="{97862933-8C58-44B0-95AA-E44164F80559}" type="pres">
      <dgm:prSet presAssocID="{D7050B0B-9F2D-42ED-9A43-1F126820BD1A}" presName="parentText" presStyleLbl="node1" presStyleIdx="3" presStyleCnt="5">
        <dgm:presLayoutVars>
          <dgm:chMax val="0"/>
          <dgm:bulletEnabled val="1"/>
        </dgm:presLayoutVars>
      </dgm:prSet>
      <dgm:spPr/>
    </dgm:pt>
    <dgm:pt modelId="{4D188647-6CF7-48C0-ACA3-B497DD9F041B}" type="pres">
      <dgm:prSet presAssocID="{91EE9ADA-9F67-416B-81A0-4850733A09E9}" presName="spacer" presStyleCnt="0"/>
      <dgm:spPr/>
    </dgm:pt>
    <dgm:pt modelId="{8A4E7280-CA69-418B-ABAF-C570B6F2BDF3}" type="pres">
      <dgm:prSet presAssocID="{6C10AE48-B068-4708-81D0-07933C5AB951}" presName="parentText" presStyleLbl="node1" presStyleIdx="4" presStyleCnt="5">
        <dgm:presLayoutVars>
          <dgm:chMax val="0"/>
          <dgm:bulletEnabled val="1"/>
        </dgm:presLayoutVars>
      </dgm:prSet>
      <dgm:spPr/>
    </dgm:pt>
  </dgm:ptLst>
  <dgm:cxnLst>
    <dgm:cxn modelId="{5F19F106-4EB5-4043-AC28-D35EE5B4DA49}" srcId="{9D38C4F4-FB39-45CC-B696-50D4743107B5}" destId="{BE25B062-FA04-4FBD-8D52-C2CE1CC1ABBD}" srcOrd="2" destOrd="0" parTransId="{E4D14A27-0597-4321-B2D2-20B296A171B8}" sibTransId="{F329393E-8E57-42C6-9741-37DF01A418C0}"/>
    <dgm:cxn modelId="{D443D641-3CBC-4431-BA20-0F4F25D0608C}" type="presOf" srcId="{BE25B062-FA04-4FBD-8D52-C2CE1CC1ABBD}" destId="{7214AFC4-AFA3-4A01-9548-533DFA3D14B9}" srcOrd="0" destOrd="0" presId="urn:microsoft.com/office/officeart/2005/8/layout/vList2"/>
    <dgm:cxn modelId="{30F89945-AFFE-4A68-8D51-F4B52566083F}" type="presOf" srcId="{D7050B0B-9F2D-42ED-9A43-1F126820BD1A}" destId="{97862933-8C58-44B0-95AA-E44164F80559}" srcOrd="0" destOrd="0" presId="urn:microsoft.com/office/officeart/2005/8/layout/vList2"/>
    <dgm:cxn modelId="{C9CA6A51-84CC-4CAA-8F48-28A44FC2BDCA}" type="presOf" srcId="{6C10AE48-B068-4708-81D0-07933C5AB951}" destId="{8A4E7280-CA69-418B-ABAF-C570B6F2BDF3}" srcOrd="0" destOrd="0" presId="urn:microsoft.com/office/officeart/2005/8/layout/vList2"/>
    <dgm:cxn modelId="{0DBA9278-5683-47E0-8B84-22456F1A76B6}" srcId="{9D38C4F4-FB39-45CC-B696-50D4743107B5}" destId="{11D8FB2F-B7AA-45EA-9068-686EAEE4CFAA}" srcOrd="1" destOrd="0" parTransId="{CC19BEBA-4EBC-420D-8785-9A62EA97EE2B}" sibTransId="{E1CB1166-32A6-4170-9B4A-19A02EA336A2}"/>
    <dgm:cxn modelId="{205716A4-4393-4F4F-A5EE-A2BFDECAC593}" type="presOf" srcId="{9D38C4F4-FB39-45CC-B696-50D4743107B5}" destId="{97ECD8BA-C13C-4ED9-B7F9-8F614211CEF2}" srcOrd="0" destOrd="0" presId="urn:microsoft.com/office/officeart/2005/8/layout/vList2"/>
    <dgm:cxn modelId="{D6CB25AC-1F42-49DB-A6B0-6798032D089F}" type="presOf" srcId="{11D8FB2F-B7AA-45EA-9068-686EAEE4CFAA}" destId="{2D6DA504-57F1-43A6-8029-8B1824B31999}" srcOrd="0" destOrd="0" presId="urn:microsoft.com/office/officeart/2005/8/layout/vList2"/>
    <dgm:cxn modelId="{6C6396AD-FFAC-4918-917D-40D1485D5B42}" type="presOf" srcId="{AE13694F-C386-401C-9DAB-D84A3F4CDB97}" destId="{09F43552-2EC7-4E44-AE8D-1D7CE7C19D0B}" srcOrd="0" destOrd="0" presId="urn:microsoft.com/office/officeart/2005/8/layout/vList2"/>
    <dgm:cxn modelId="{4A27BFCF-A00A-4FA2-9C2B-A30499656F6B}" srcId="{9D38C4F4-FB39-45CC-B696-50D4743107B5}" destId="{AE13694F-C386-401C-9DAB-D84A3F4CDB97}" srcOrd="0" destOrd="0" parTransId="{68ED6BF5-2BB7-47E1-AAC5-95154A76584B}" sibTransId="{514C4DFD-6F63-4BD4-9ECA-ABD3B2059D2F}"/>
    <dgm:cxn modelId="{98C66FDB-668E-47E6-AE15-4288F4BA8FAA}" srcId="{9D38C4F4-FB39-45CC-B696-50D4743107B5}" destId="{D7050B0B-9F2D-42ED-9A43-1F126820BD1A}" srcOrd="3" destOrd="0" parTransId="{61000C87-E329-4184-8178-74CDE8350A7C}" sibTransId="{91EE9ADA-9F67-416B-81A0-4850733A09E9}"/>
    <dgm:cxn modelId="{B5AB3EFF-5EC9-4C62-865B-1ACCD4506D0D}" srcId="{9D38C4F4-FB39-45CC-B696-50D4743107B5}" destId="{6C10AE48-B068-4708-81D0-07933C5AB951}" srcOrd="4" destOrd="0" parTransId="{1F64E18B-2796-4CFA-954B-7C782F088A5F}" sibTransId="{967618C3-5995-4D07-8E4B-EE079F59B3E0}"/>
    <dgm:cxn modelId="{F05DFDF4-1FC3-421E-8A29-B85C3D702844}" type="presParOf" srcId="{97ECD8BA-C13C-4ED9-B7F9-8F614211CEF2}" destId="{09F43552-2EC7-4E44-AE8D-1D7CE7C19D0B}" srcOrd="0" destOrd="0" presId="urn:microsoft.com/office/officeart/2005/8/layout/vList2"/>
    <dgm:cxn modelId="{19E02235-316C-4DF1-B7E7-0F3559882104}" type="presParOf" srcId="{97ECD8BA-C13C-4ED9-B7F9-8F614211CEF2}" destId="{438C450E-9693-4760-9B65-2E598F580DF0}" srcOrd="1" destOrd="0" presId="urn:microsoft.com/office/officeart/2005/8/layout/vList2"/>
    <dgm:cxn modelId="{1485132C-57FB-49B0-8854-1BEF24728FF2}" type="presParOf" srcId="{97ECD8BA-C13C-4ED9-B7F9-8F614211CEF2}" destId="{2D6DA504-57F1-43A6-8029-8B1824B31999}" srcOrd="2" destOrd="0" presId="urn:microsoft.com/office/officeart/2005/8/layout/vList2"/>
    <dgm:cxn modelId="{4529E46C-FCE5-42EE-BB67-414D182B0BBF}" type="presParOf" srcId="{97ECD8BA-C13C-4ED9-B7F9-8F614211CEF2}" destId="{364B38FC-49AD-420B-9E84-7AF3E6CDE76E}" srcOrd="3" destOrd="0" presId="urn:microsoft.com/office/officeart/2005/8/layout/vList2"/>
    <dgm:cxn modelId="{608B2937-F7FE-457E-B8DA-54C9318D5B5A}" type="presParOf" srcId="{97ECD8BA-C13C-4ED9-B7F9-8F614211CEF2}" destId="{7214AFC4-AFA3-4A01-9548-533DFA3D14B9}" srcOrd="4" destOrd="0" presId="urn:microsoft.com/office/officeart/2005/8/layout/vList2"/>
    <dgm:cxn modelId="{4EF3A007-8460-4681-A906-032501058F12}" type="presParOf" srcId="{97ECD8BA-C13C-4ED9-B7F9-8F614211CEF2}" destId="{0C1481EB-102D-48AE-95AB-47CA48A5C205}" srcOrd="5" destOrd="0" presId="urn:microsoft.com/office/officeart/2005/8/layout/vList2"/>
    <dgm:cxn modelId="{651D1C78-BED6-4696-8700-E3A2C9ED05BA}" type="presParOf" srcId="{97ECD8BA-C13C-4ED9-B7F9-8F614211CEF2}" destId="{97862933-8C58-44B0-95AA-E44164F80559}" srcOrd="6" destOrd="0" presId="urn:microsoft.com/office/officeart/2005/8/layout/vList2"/>
    <dgm:cxn modelId="{3B0DAABA-DE42-476C-B677-BED2B6320E37}" type="presParOf" srcId="{97ECD8BA-C13C-4ED9-B7F9-8F614211CEF2}" destId="{4D188647-6CF7-48C0-ACA3-B497DD9F041B}" srcOrd="7" destOrd="0" presId="urn:microsoft.com/office/officeart/2005/8/layout/vList2"/>
    <dgm:cxn modelId="{61EC14C5-717D-4B85-86D0-5D994C991594}" type="presParOf" srcId="{97ECD8BA-C13C-4ED9-B7F9-8F614211CEF2}" destId="{8A4E7280-CA69-418B-ABAF-C570B6F2BDF3}"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en-US" sz="1600" dirty="0">
              <a:solidFill>
                <a:schemeClr val="tx1"/>
              </a:solidFill>
            </a:rPr>
            <a:t>Visual Basic for Applications (VBA) De forma </a:t>
          </a:r>
          <a:r>
            <a:rPr lang="en-US" sz="1600" dirty="0" err="1">
              <a:solidFill>
                <a:schemeClr val="tx1"/>
              </a:solidFill>
            </a:rPr>
            <a:t>Geral</a:t>
          </a:r>
          <a:r>
            <a:rPr lang="en-US" sz="1600" dirty="0">
              <a:solidFill>
                <a:schemeClr val="tx1"/>
              </a:solidFill>
            </a:rPr>
            <a:t>.</a:t>
          </a: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en-US" sz="1600" dirty="0" err="1">
              <a:solidFill>
                <a:schemeClr val="tx1"/>
              </a:solidFill>
            </a:rPr>
            <a:t>Conhecimento</a:t>
          </a:r>
          <a:r>
            <a:rPr lang="en-US" sz="1600" dirty="0">
              <a:solidFill>
                <a:schemeClr val="tx1"/>
              </a:solidFill>
            </a:rPr>
            <a:t> </a:t>
          </a:r>
          <a:r>
            <a:rPr lang="en-US" sz="1600" dirty="0" err="1">
              <a:solidFill>
                <a:schemeClr val="tx1"/>
              </a:solidFill>
            </a:rPr>
            <a:t>na</a:t>
          </a:r>
          <a:r>
            <a:rPr lang="en-US" sz="1600" dirty="0">
              <a:solidFill>
                <a:schemeClr val="tx1"/>
              </a:solidFill>
            </a:rPr>
            <a:t> </a:t>
          </a:r>
          <a:r>
            <a:rPr lang="en-US" sz="1600" dirty="0" err="1">
              <a:solidFill>
                <a:schemeClr val="tx1"/>
              </a:solidFill>
            </a:rPr>
            <a:t>integração</a:t>
          </a:r>
          <a:r>
            <a:rPr lang="en-US" sz="1600" dirty="0">
              <a:solidFill>
                <a:schemeClr val="tx1"/>
              </a:solidFill>
            </a:rPr>
            <a:t> de </a:t>
          </a:r>
          <a:r>
            <a:rPr lang="en-US" sz="1600" dirty="0" err="1">
              <a:solidFill>
                <a:schemeClr val="tx1"/>
              </a:solidFill>
            </a:rPr>
            <a:t>programas</a:t>
          </a:r>
          <a:r>
            <a:rPr lang="en-US" sz="1600" dirty="0">
              <a:solidFill>
                <a:schemeClr val="tx1"/>
              </a:solidFill>
            </a:rPr>
            <a:t> com o Excel via </a:t>
          </a:r>
          <a:r>
            <a:rPr lang="en-US" sz="1600" dirty="0" err="1">
              <a:solidFill>
                <a:schemeClr val="tx1"/>
              </a:solidFill>
            </a:rPr>
            <a:t>referências</a:t>
          </a:r>
          <a:r>
            <a:rPr lang="en-US" sz="1600" dirty="0">
              <a:solidFill>
                <a:schemeClr val="tx1"/>
              </a:solidFill>
            </a:rPr>
            <a:t> e plugins.</a:t>
          </a: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en-US" sz="1600" dirty="0" err="1">
              <a:solidFill>
                <a:schemeClr val="tx1"/>
              </a:solidFill>
            </a:rPr>
            <a:t>Criar</a:t>
          </a:r>
          <a:r>
            <a:rPr lang="en-US" sz="1600" dirty="0">
              <a:solidFill>
                <a:schemeClr val="tx1"/>
              </a:solidFill>
            </a:rPr>
            <a:t> </a:t>
          </a:r>
          <a:r>
            <a:rPr lang="en-US" sz="1600" dirty="0" err="1">
              <a:solidFill>
                <a:schemeClr val="tx1"/>
              </a:solidFill>
            </a:rPr>
            <a:t>conteúdos</a:t>
          </a:r>
          <a:r>
            <a:rPr lang="en-US" sz="1600" dirty="0">
              <a:solidFill>
                <a:schemeClr val="tx1"/>
              </a:solidFill>
            </a:rPr>
            <a:t> de </a:t>
          </a:r>
          <a:r>
            <a:rPr lang="en-US" sz="1600" dirty="0" err="1">
              <a:solidFill>
                <a:schemeClr val="tx1"/>
              </a:solidFill>
            </a:rPr>
            <a:t>Auxílio</a:t>
          </a:r>
          <a:r>
            <a:rPr lang="en-US" sz="1600" dirty="0">
              <a:solidFill>
                <a:schemeClr val="tx1"/>
              </a:solidFill>
            </a:rPr>
            <a:t> Visual no VBA.</a:t>
          </a: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Uso do SAP Script integrado ao VBA (Brose).</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Power Query e integração com o Power BI e outras ferramentas.</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pt-BR" sz="1600" dirty="0">
              <a:solidFill>
                <a:schemeClr val="tx1"/>
              </a:solidFill>
            </a:rPr>
            <a:t>Conexão de dados de fontes externas e Criar funções personalizadas.</a:t>
          </a:r>
          <a:endParaRPr lang="en-US" sz="1600" dirty="0">
            <a:solidFill>
              <a:schemeClr val="tx1"/>
            </a:solidFill>
          </a:endParaRP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Uso de formulas avançadas em conjunto com o conhecimento de gráficos avançado.</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837488C-D3D6-496F-B732-DC82A4074B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t-BR"/>
        </a:p>
      </dgm:t>
    </dgm:pt>
    <dgm:pt modelId="{25A48FF7-C942-4A53-A039-3EAA41EE470A}">
      <dgm:prSet/>
      <dgm:spPr/>
      <dgm:t>
        <a:bodyPr/>
        <a:lstStyle/>
        <a:p>
          <a:r>
            <a:rPr lang="pt-BR" b="0" i="0"/>
            <a:t>Neste exemplo, a subrotina "preencher_planilha" declara uma variável inteira "i" e usa um loop For Next para atribuir valores de 1 a 10 à célula correspondente na primeira coluna da planilha. A linha "Cells(i, 1).Value = i" usa a variável "i" como o número que está sendo inserido na célula.</a:t>
          </a:r>
          <a:endParaRPr lang="pt-BR"/>
        </a:p>
      </dgm:t>
    </dgm:pt>
    <dgm:pt modelId="{F8AD1A81-C19F-40C6-B884-54DB6ADF1C62}" type="parTrans" cxnId="{18DFC625-1E86-4990-8870-17BC4D28D4CE}">
      <dgm:prSet/>
      <dgm:spPr/>
      <dgm:t>
        <a:bodyPr/>
        <a:lstStyle/>
        <a:p>
          <a:endParaRPr lang="pt-BR"/>
        </a:p>
      </dgm:t>
    </dgm:pt>
    <dgm:pt modelId="{9D50FB36-0B63-4677-8058-3FDA8E659D60}" type="sibTrans" cxnId="{18DFC625-1E86-4990-8870-17BC4D28D4CE}">
      <dgm:prSet/>
      <dgm:spPr/>
      <dgm:t>
        <a:bodyPr/>
        <a:lstStyle/>
        <a:p>
          <a:endParaRPr lang="pt-BR"/>
        </a:p>
      </dgm:t>
    </dgm:pt>
    <dgm:pt modelId="{23CBBA00-B3B7-44C2-96CB-8D2DF0D55089}">
      <dgm:prSet/>
      <dgm:spPr/>
      <dgm:t>
        <a:bodyPr/>
        <a:lstStyle/>
        <a:p>
          <a:r>
            <a:rPr lang="pt-BR" b="0" i="0"/>
            <a:t>Você pode adaptar este exemplo para atender às suas necessidades, alterando o número de iterações do loop e as instruções dentro do loop para executar outras tarefas. Os loops são uma ferramenta poderosa para automatizar tarefas repetitivas no VBA e podem economizar muito tempo e esforço.</a:t>
          </a:r>
          <a:endParaRPr lang="pt-BR"/>
        </a:p>
      </dgm:t>
    </dgm:pt>
    <dgm:pt modelId="{3F09C59E-C996-4D0E-9738-7EE291CF40D0}" type="parTrans" cxnId="{C08DF899-DDA0-45D7-B128-9B3588F7EE60}">
      <dgm:prSet/>
      <dgm:spPr/>
      <dgm:t>
        <a:bodyPr/>
        <a:lstStyle/>
        <a:p>
          <a:endParaRPr lang="pt-BR"/>
        </a:p>
      </dgm:t>
    </dgm:pt>
    <dgm:pt modelId="{8B791C44-ADBE-4A7C-BE01-319B0E3A8436}" type="sibTrans" cxnId="{C08DF899-DDA0-45D7-B128-9B3588F7EE60}">
      <dgm:prSet/>
      <dgm:spPr/>
      <dgm:t>
        <a:bodyPr/>
        <a:lstStyle/>
        <a:p>
          <a:endParaRPr lang="pt-BR"/>
        </a:p>
      </dgm:t>
    </dgm:pt>
    <dgm:pt modelId="{91BD2589-FE5F-4775-814E-FA3F112401CE}" type="pres">
      <dgm:prSet presAssocID="{4837488C-D3D6-496F-B732-DC82A4074B47}" presName="linear" presStyleCnt="0">
        <dgm:presLayoutVars>
          <dgm:animLvl val="lvl"/>
          <dgm:resizeHandles val="exact"/>
        </dgm:presLayoutVars>
      </dgm:prSet>
      <dgm:spPr/>
    </dgm:pt>
    <dgm:pt modelId="{D97ED8E5-67DE-4652-80C7-2EB9305DFA6B}" type="pres">
      <dgm:prSet presAssocID="{25A48FF7-C942-4A53-A039-3EAA41EE470A}" presName="parentText" presStyleLbl="node1" presStyleIdx="0" presStyleCnt="2">
        <dgm:presLayoutVars>
          <dgm:chMax val="0"/>
          <dgm:bulletEnabled val="1"/>
        </dgm:presLayoutVars>
      </dgm:prSet>
      <dgm:spPr/>
    </dgm:pt>
    <dgm:pt modelId="{E9103F19-ABC9-45D2-9515-C7A2798C1666}" type="pres">
      <dgm:prSet presAssocID="{9D50FB36-0B63-4677-8058-3FDA8E659D60}" presName="spacer" presStyleCnt="0"/>
      <dgm:spPr/>
    </dgm:pt>
    <dgm:pt modelId="{F5BDC6B1-75D4-473D-88A1-40C1952CE9A1}" type="pres">
      <dgm:prSet presAssocID="{23CBBA00-B3B7-44C2-96CB-8D2DF0D55089}" presName="parentText" presStyleLbl="node1" presStyleIdx="1" presStyleCnt="2">
        <dgm:presLayoutVars>
          <dgm:chMax val="0"/>
          <dgm:bulletEnabled val="1"/>
        </dgm:presLayoutVars>
      </dgm:prSet>
      <dgm:spPr/>
    </dgm:pt>
  </dgm:ptLst>
  <dgm:cxnLst>
    <dgm:cxn modelId="{52160A12-F0B2-485F-A819-16626A27E6F3}" type="presOf" srcId="{4837488C-D3D6-496F-B732-DC82A4074B47}" destId="{91BD2589-FE5F-4775-814E-FA3F112401CE}" srcOrd="0" destOrd="0" presId="urn:microsoft.com/office/officeart/2005/8/layout/vList2"/>
    <dgm:cxn modelId="{18DFC625-1E86-4990-8870-17BC4D28D4CE}" srcId="{4837488C-D3D6-496F-B732-DC82A4074B47}" destId="{25A48FF7-C942-4A53-A039-3EAA41EE470A}" srcOrd="0" destOrd="0" parTransId="{F8AD1A81-C19F-40C6-B884-54DB6ADF1C62}" sibTransId="{9D50FB36-0B63-4677-8058-3FDA8E659D60}"/>
    <dgm:cxn modelId="{ACA81A41-6A57-499E-B85F-44E04C410C22}" type="presOf" srcId="{25A48FF7-C942-4A53-A039-3EAA41EE470A}" destId="{D97ED8E5-67DE-4652-80C7-2EB9305DFA6B}" srcOrd="0" destOrd="0" presId="urn:microsoft.com/office/officeart/2005/8/layout/vList2"/>
    <dgm:cxn modelId="{C08DF899-DDA0-45D7-B128-9B3588F7EE60}" srcId="{4837488C-D3D6-496F-B732-DC82A4074B47}" destId="{23CBBA00-B3B7-44C2-96CB-8D2DF0D55089}" srcOrd="1" destOrd="0" parTransId="{3F09C59E-C996-4D0E-9738-7EE291CF40D0}" sibTransId="{8B791C44-ADBE-4A7C-BE01-319B0E3A8436}"/>
    <dgm:cxn modelId="{B44676E2-8CCF-4D6D-B25C-56C92B9AEC49}" type="presOf" srcId="{23CBBA00-B3B7-44C2-96CB-8D2DF0D55089}" destId="{F5BDC6B1-75D4-473D-88A1-40C1952CE9A1}" srcOrd="0" destOrd="0" presId="urn:microsoft.com/office/officeart/2005/8/layout/vList2"/>
    <dgm:cxn modelId="{A52E3E7E-A2B5-4DC8-8ED0-04E09C327A57}" type="presParOf" srcId="{91BD2589-FE5F-4775-814E-FA3F112401CE}" destId="{D97ED8E5-67DE-4652-80C7-2EB9305DFA6B}" srcOrd="0" destOrd="0" presId="urn:microsoft.com/office/officeart/2005/8/layout/vList2"/>
    <dgm:cxn modelId="{CDA6190E-B7B7-4AD2-9DE5-6B021616CB3D}" type="presParOf" srcId="{91BD2589-FE5F-4775-814E-FA3F112401CE}" destId="{E9103F19-ABC9-45D2-9515-C7A2798C1666}" srcOrd="1" destOrd="0" presId="urn:microsoft.com/office/officeart/2005/8/layout/vList2"/>
    <dgm:cxn modelId="{192C69C9-F48A-4BC2-A688-ACC087FA3B8F}" type="presParOf" srcId="{91BD2589-FE5F-4775-814E-FA3F112401CE}" destId="{F5BDC6B1-75D4-473D-88A1-40C1952CE9A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B6E8A10-E6CA-4DC0-8083-D14547B0CE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03D67C9B-207A-48A1-AA8F-0186005F2703}">
      <dgm:prSet>
        <dgm:style>
          <a:lnRef idx="3">
            <a:schemeClr val="lt1"/>
          </a:lnRef>
          <a:fillRef idx="1">
            <a:schemeClr val="accent2"/>
          </a:fillRef>
          <a:effectRef idx="1">
            <a:schemeClr val="accent2"/>
          </a:effectRef>
          <a:fontRef idx="minor">
            <a:schemeClr val="lt1"/>
          </a:fontRef>
        </dgm:style>
      </dgm:prSet>
      <dgm:spPr/>
      <dgm:t>
        <a:bodyPr/>
        <a:lstStyle/>
        <a:p>
          <a:r>
            <a:rPr lang="pt-BR" b="0" i="0" dirty="0"/>
            <a:t>Para demonstrar como usar loops no VBA, aqui está um exemplo prático e simples que utiliza em sua estrutura um loop For Next com o objetivo de preencher a planilha com números de 1 a 10:</a:t>
          </a:r>
          <a:endParaRPr lang="pt-BR" dirty="0"/>
        </a:p>
      </dgm:t>
    </dgm:pt>
    <dgm:pt modelId="{623E2683-BB0B-4BE8-B47E-B9807A1493D2}" type="parTrans" cxnId="{DC990F47-579B-4BB0-85BD-ABEFA13244F4}">
      <dgm:prSet/>
      <dgm:spPr/>
      <dgm:t>
        <a:bodyPr/>
        <a:lstStyle/>
        <a:p>
          <a:endParaRPr lang="pt-BR"/>
        </a:p>
      </dgm:t>
    </dgm:pt>
    <dgm:pt modelId="{290C737E-B905-4534-A69C-A22F1009DECB}" type="sibTrans" cxnId="{DC990F47-579B-4BB0-85BD-ABEFA13244F4}">
      <dgm:prSet/>
      <dgm:spPr/>
      <dgm:t>
        <a:bodyPr/>
        <a:lstStyle/>
        <a:p>
          <a:endParaRPr lang="pt-BR"/>
        </a:p>
      </dgm:t>
    </dgm:pt>
    <dgm:pt modelId="{FA84D04D-4F43-4157-96A4-02903022F520}" type="pres">
      <dgm:prSet presAssocID="{AB6E8A10-E6CA-4DC0-8083-D14547B0CE82}" presName="linear" presStyleCnt="0">
        <dgm:presLayoutVars>
          <dgm:animLvl val="lvl"/>
          <dgm:resizeHandles val="exact"/>
        </dgm:presLayoutVars>
      </dgm:prSet>
      <dgm:spPr/>
    </dgm:pt>
    <dgm:pt modelId="{4747081C-2B80-4BDD-9BFF-7BECA82DF024}" type="pres">
      <dgm:prSet presAssocID="{03D67C9B-207A-48A1-AA8F-0186005F2703}" presName="parentText" presStyleLbl="node1" presStyleIdx="0" presStyleCnt="1" custLinFactNeighborX="-1586" custLinFactNeighborY="32726">
        <dgm:presLayoutVars>
          <dgm:chMax val="0"/>
          <dgm:bulletEnabled val="1"/>
        </dgm:presLayoutVars>
      </dgm:prSet>
      <dgm:spPr/>
    </dgm:pt>
  </dgm:ptLst>
  <dgm:cxnLst>
    <dgm:cxn modelId="{C249FD03-B183-4698-A48C-501FA59AAE3A}" type="presOf" srcId="{03D67C9B-207A-48A1-AA8F-0186005F2703}" destId="{4747081C-2B80-4BDD-9BFF-7BECA82DF024}" srcOrd="0" destOrd="0" presId="urn:microsoft.com/office/officeart/2005/8/layout/vList2"/>
    <dgm:cxn modelId="{DC990F47-579B-4BB0-85BD-ABEFA13244F4}" srcId="{AB6E8A10-E6CA-4DC0-8083-D14547B0CE82}" destId="{03D67C9B-207A-48A1-AA8F-0186005F2703}" srcOrd="0" destOrd="0" parTransId="{623E2683-BB0B-4BE8-B47E-B9807A1493D2}" sibTransId="{290C737E-B905-4534-A69C-A22F1009DECB}"/>
    <dgm:cxn modelId="{64CD22D2-5732-44A0-94F0-B289E979FB45}" type="presOf" srcId="{AB6E8A10-E6CA-4DC0-8083-D14547B0CE82}" destId="{FA84D04D-4F43-4157-96A4-02903022F520}" srcOrd="0" destOrd="0" presId="urn:microsoft.com/office/officeart/2005/8/layout/vList2"/>
    <dgm:cxn modelId="{B732D075-9247-4B53-B93C-ED4613E9547C}" type="presParOf" srcId="{FA84D04D-4F43-4157-96A4-02903022F520}" destId="{4747081C-2B80-4BDD-9BFF-7BECA82DF02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EE950C2-6D79-460D-BEBB-E97178B5EA4B}"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5C59B2BE-604E-4B4B-8BBD-65815778304F}">
      <dgm:prSet/>
      <dgm:spPr/>
      <dgm:t>
        <a:bodyPr/>
        <a:lstStyle/>
        <a:p>
          <a:pPr>
            <a:lnSpc>
              <a:spcPct val="100000"/>
            </a:lnSpc>
          </a:pPr>
          <a:r>
            <a:rPr lang="pt-BR" b="0" i="0" dirty="0"/>
            <a:t>1 - Grave uma macro para selecionar a célula A1, digitar "Olá mundo!" e formatar o texto em negrito.</a:t>
          </a:r>
          <a:endParaRPr lang="en-US" dirty="0"/>
        </a:p>
      </dgm:t>
    </dgm:pt>
    <dgm:pt modelId="{6A457193-47D8-45EF-A18B-AB65EBDDDBD3}" type="parTrans" cxnId="{B33B4562-6AA9-47CE-A5EE-6582F0C74921}">
      <dgm:prSet/>
      <dgm:spPr/>
      <dgm:t>
        <a:bodyPr/>
        <a:lstStyle/>
        <a:p>
          <a:endParaRPr lang="en-US"/>
        </a:p>
      </dgm:t>
    </dgm:pt>
    <dgm:pt modelId="{A300A85B-D83A-405A-8C1F-AF48C442A5C0}" type="sibTrans" cxnId="{B33B4562-6AA9-47CE-A5EE-6582F0C74921}">
      <dgm:prSet/>
      <dgm:spPr/>
      <dgm:t>
        <a:bodyPr/>
        <a:lstStyle/>
        <a:p>
          <a:pPr>
            <a:lnSpc>
              <a:spcPct val="100000"/>
            </a:lnSpc>
          </a:pPr>
          <a:endParaRPr lang="en-US"/>
        </a:p>
      </dgm:t>
    </dgm:pt>
    <dgm:pt modelId="{FD9DF863-5142-4911-91D5-2489A9A930B2}">
      <dgm:prSet/>
      <dgm:spPr/>
      <dgm:t>
        <a:bodyPr/>
        <a:lstStyle/>
        <a:p>
          <a:pPr>
            <a:lnSpc>
              <a:spcPct val="100000"/>
            </a:lnSpc>
          </a:pPr>
          <a:r>
            <a:rPr lang="pt-BR" b="0" i="0"/>
            <a:t>2 - Grave uma macro para selecionar as células A1 a A5, preencher com a cor azul e adicionar uma borda com linha dupla em volta.</a:t>
          </a:r>
          <a:endParaRPr lang="en-US" dirty="0"/>
        </a:p>
      </dgm:t>
    </dgm:pt>
    <dgm:pt modelId="{89356C89-ED5C-4126-893A-D3B128246321}" type="parTrans" cxnId="{5A0C3799-0D12-4FE1-9ED6-A6D85AF30572}">
      <dgm:prSet/>
      <dgm:spPr/>
      <dgm:t>
        <a:bodyPr/>
        <a:lstStyle/>
        <a:p>
          <a:endParaRPr lang="en-US"/>
        </a:p>
      </dgm:t>
    </dgm:pt>
    <dgm:pt modelId="{6F8D2AC5-B2F6-472A-AE24-D2C75661DBC4}" type="sibTrans" cxnId="{5A0C3799-0D12-4FE1-9ED6-A6D85AF30572}">
      <dgm:prSet/>
      <dgm:spPr/>
      <dgm:t>
        <a:bodyPr/>
        <a:lstStyle/>
        <a:p>
          <a:pPr>
            <a:lnSpc>
              <a:spcPct val="100000"/>
            </a:lnSpc>
          </a:pPr>
          <a:endParaRPr lang="en-US"/>
        </a:p>
      </dgm:t>
    </dgm:pt>
    <dgm:pt modelId="{EF03948B-559D-4F1A-84E6-F7D9EBEEADD6}">
      <dgm:prSet/>
      <dgm:spPr/>
      <dgm:t>
        <a:bodyPr/>
        <a:lstStyle/>
        <a:p>
          <a:pPr>
            <a:lnSpc>
              <a:spcPct val="100000"/>
            </a:lnSpc>
          </a:pPr>
          <a:r>
            <a:rPr lang="pt-BR" b="0" i="0"/>
            <a:t>3 - Grave uma macro para copiar a célula A1 e colar nas células B1 e C1, mantendo a formatação original.</a:t>
          </a:r>
          <a:endParaRPr lang="en-US" dirty="0"/>
        </a:p>
      </dgm:t>
    </dgm:pt>
    <dgm:pt modelId="{471E561A-DC70-4155-B1A4-FEECD1C2C711}" type="parTrans" cxnId="{A91B536F-717F-4405-9F63-861203939C7C}">
      <dgm:prSet/>
      <dgm:spPr/>
      <dgm:t>
        <a:bodyPr/>
        <a:lstStyle/>
        <a:p>
          <a:endParaRPr lang="en-US"/>
        </a:p>
      </dgm:t>
    </dgm:pt>
    <dgm:pt modelId="{6A1F2C52-EF3B-4D8A-BD28-D03AD3AD9DB1}" type="sibTrans" cxnId="{A91B536F-717F-4405-9F63-861203939C7C}">
      <dgm:prSet/>
      <dgm:spPr/>
      <dgm:t>
        <a:bodyPr/>
        <a:lstStyle/>
        <a:p>
          <a:pPr>
            <a:lnSpc>
              <a:spcPct val="100000"/>
            </a:lnSpc>
          </a:pPr>
          <a:endParaRPr lang="en-US"/>
        </a:p>
      </dgm:t>
    </dgm:pt>
    <dgm:pt modelId="{5179037B-A615-4D0F-8D9E-D62A31226BC6}">
      <dgm:prSet/>
      <dgm:spPr/>
      <dgm:t>
        <a:bodyPr/>
        <a:lstStyle/>
        <a:p>
          <a:pPr>
            <a:lnSpc>
              <a:spcPct val="100000"/>
            </a:lnSpc>
          </a:pPr>
          <a:r>
            <a:rPr lang="pt-BR" b="0" i="0"/>
            <a:t>4 - Grave uma macro para inserir uma nova planilha no final do arquivo, renomear para "Vendas" e inserir as colunas A, B e C com os títulos "Produto", "Quantidade" e "Preço".</a:t>
          </a:r>
          <a:endParaRPr lang="en-US" dirty="0"/>
        </a:p>
      </dgm:t>
    </dgm:pt>
    <dgm:pt modelId="{9F2F2E66-2CC4-426E-9CE1-5A7ED9B7D01C}" type="parTrans" cxnId="{9AD14775-F5C4-4A47-AD38-71BCF22E0B78}">
      <dgm:prSet/>
      <dgm:spPr/>
      <dgm:t>
        <a:bodyPr/>
        <a:lstStyle/>
        <a:p>
          <a:endParaRPr lang="en-US"/>
        </a:p>
      </dgm:t>
    </dgm:pt>
    <dgm:pt modelId="{36C741D8-7A62-4DAD-B06C-EF36413B7129}" type="sibTrans" cxnId="{9AD14775-F5C4-4A47-AD38-71BCF22E0B78}">
      <dgm:prSet/>
      <dgm:spPr/>
      <dgm:t>
        <a:bodyPr/>
        <a:lstStyle/>
        <a:p>
          <a:endParaRPr lang="en-US"/>
        </a:p>
      </dgm:t>
    </dgm:pt>
    <dgm:pt modelId="{3851D9A1-226D-45FA-B077-2FF1CFFD2C76}" type="pres">
      <dgm:prSet presAssocID="{DEE950C2-6D79-460D-BEBB-E97178B5EA4B}" presName="linear" presStyleCnt="0">
        <dgm:presLayoutVars>
          <dgm:animLvl val="lvl"/>
          <dgm:resizeHandles val="exact"/>
        </dgm:presLayoutVars>
      </dgm:prSet>
      <dgm:spPr/>
    </dgm:pt>
    <dgm:pt modelId="{A341F664-ACE5-4C30-86CC-2F1935A893C6}" type="pres">
      <dgm:prSet presAssocID="{5C59B2BE-604E-4B4B-8BBD-65815778304F}" presName="parentText" presStyleLbl="node1" presStyleIdx="0" presStyleCnt="4">
        <dgm:presLayoutVars>
          <dgm:chMax val="0"/>
          <dgm:bulletEnabled val="1"/>
        </dgm:presLayoutVars>
      </dgm:prSet>
      <dgm:spPr/>
    </dgm:pt>
    <dgm:pt modelId="{BE18C9C6-484F-4570-A0B3-39C937A62E85}" type="pres">
      <dgm:prSet presAssocID="{A300A85B-D83A-405A-8C1F-AF48C442A5C0}" presName="spacer" presStyleCnt="0"/>
      <dgm:spPr/>
    </dgm:pt>
    <dgm:pt modelId="{D69D065C-66A8-4E70-833D-11210E83FB89}" type="pres">
      <dgm:prSet presAssocID="{FD9DF863-5142-4911-91D5-2489A9A930B2}" presName="parentText" presStyleLbl="node1" presStyleIdx="1" presStyleCnt="4">
        <dgm:presLayoutVars>
          <dgm:chMax val="0"/>
          <dgm:bulletEnabled val="1"/>
        </dgm:presLayoutVars>
      </dgm:prSet>
      <dgm:spPr/>
    </dgm:pt>
    <dgm:pt modelId="{5C8B910E-7CF1-48FA-B3BC-2D2EE8E0F8E6}" type="pres">
      <dgm:prSet presAssocID="{6F8D2AC5-B2F6-472A-AE24-D2C75661DBC4}" presName="spacer" presStyleCnt="0"/>
      <dgm:spPr/>
    </dgm:pt>
    <dgm:pt modelId="{87793B65-90C6-485B-AEBD-7964B1FFEECB}" type="pres">
      <dgm:prSet presAssocID="{EF03948B-559D-4F1A-84E6-F7D9EBEEADD6}" presName="parentText" presStyleLbl="node1" presStyleIdx="2" presStyleCnt="4">
        <dgm:presLayoutVars>
          <dgm:chMax val="0"/>
          <dgm:bulletEnabled val="1"/>
        </dgm:presLayoutVars>
      </dgm:prSet>
      <dgm:spPr/>
    </dgm:pt>
    <dgm:pt modelId="{04AACEFF-0F71-408C-9D5A-121343F3990C}" type="pres">
      <dgm:prSet presAssocID="{6A1F2C52-EF3B-4D8A-BD28-D03AD3AD9DB1}" presName="spacer" presStyleCnt="0"/>
      <dgm:spPr/>
    </dgm:pt>
    <dgm:pt modelId="{125E445D-6F45-4553-94CF-0BF83F9BAA7B}" type="pres">
      <dgm:prSet presAssocID="{5179037B-A615-4D0F-8D9E-D62A31226BC6}" presName="parentText" presStyleLbl="node1" presStyleIdx="3" presStyleCnt="4">
        <dgm:presLayoutVars>
          <dgm:chMax val="0"/>
          <dgm:bulletEnabled val="1"/>
        </dgm:presLayoutVars>
      </dgm:prSet>
      <dgm:spPr/>
    </dgm:pt>
  </dgm:ptLst>
  <dgm:cxnLst>
    <dgm:cxn modelId="{BE4D8A31-DAF2-4C08-AFAC-034FF187AEA7}" type="presOf" srcId="{DEE950C2-6D79-460D-BEBB-E97178B5EA4B}" destId="{3851D9A1-226D-45FA-B077-2FF1CFFD2C76}" srcOrd="0" destOrd="0" presId="urn:microsoft.com/office/officeart/2005/8/layout/vList2"/>
    <dgm:cxn modelId="{2CAF8E3E-7ABB-49BF-8AD1-7BD54F9ABA13}" type="presOf" srcId="{FD9DF863-5142-4911-91D5-2489A9A930B2}" destId="{D69D065C-66A8-4E70-833D-11210E83FB89}" srcOrd="0" destOrd="0" presId="urn:microsoft.com/office/officeart/2005/8/layout/vList2"/>
    <dgm:cxn modelId="{87280E62-4991-46E0-B27F-3EFAF634A27D}" type="presOf" srcId="{EF03948B-559D-4F1A-84E6-F7D9EBEEADD6}" destId="{87793B65-90C6-485B-AEBD-7964B1FFEECB}" srcOrd="0" destOrd="0" presId="urn:microsoft.com/office/officeart/2005/8/layout/vList2"/>
    <dgm:cxn modelId="{B33B4562-6AA9-47CE-A5EE-6582F0C74921}" srcId="{DEE950C2-6D79-460D-BEBB-E97178B5EA4B}" destId="{5C59B2BE-604E-4B4B-8BBD-65815778304F}" srcOrd="0" destOrd="0" parTransId="{6A457193-47D8-45EF-A18B-AB65EBDDDBD3}" sibTransId="{A300A85B-D83A-405A-8C1F-AF48C442A5C0}"/>
    <dgm:cxn modelId="{BB306D42-57AF-4DF2-BC34-AE57452F22C8}" type="presOf" srcId="{5C59B2BE-604E-4B4B-8BBD-65815778304F}" destId="{A341F664-ACE5-4C30-86CC-2F1935A893C6}" srcOrd="0" destOrd="0" presId="urn:microsoft.com/office/officeart/2005/8/layout/vList2"/>
    <dgm:cxn modelId="{A91B536F-717F-4405-9F63-861203939C7C}" srcId="{DEE950C2-6D79-460D-BEBB-E97178B5EA4B}" destId="{EF03948B-559D-4F1A-84E6-F7D9EBEEADD6}" srcOrd="2" destOrd="0" parTransId="{471E561A-DC70-4155-B1A4-FEECD1C2C711}" sibTransId="{6A1F2C52-EF3B-4D8A-BD28-D03AD3AD9DB1}"/>
    <dgm:cxn modelId="{9AD14775-F5C4-4A47-AD38-71BCF22E0B78}" srcId="{DEE950C2-6D79-460D-BEBB-E97178B5EA4B}" destId="{5179037B-A615-4D0F-8D9E-D62A31226BC6}" srcOrd="3" destOrd="0" parTransId="{9F2F2E66-2CC4-426E-9CE1-5A7ED9B7D01C}" sibTransId="{36C741D8-7A62-4DAD-B06C-EF36413B7129}"/>
    <dgm:cxn modelId="{5A0C3799-0D12-4FE1-9ED6-A6D85AF30572}" srcId="{DEE950C2-6D79-460D-BEBB-E97178B5EA4B}" destId="{FD9DF863-5142-4911-91D5-2489A9A930B2}" srcOrd="1" destOrd="0" parTransId="{89356C89-ED5C-4126-893A-D3B128246321}" sibTransId="{6F8D2AC5-B2F6-472A-AE24-D2C75661DBC4}"/>
    <dgm:cxn modelId="{1B802FE9-C001-4766-AE9B-D7B0E1BC45E3}" type="presOf" srcId="{5179037B-A615-4D0F-8D9E-D62A31226BC6}" destId="{125E445D-6F45-4553-94CF-0BF83F9BAA7B}" srcOrd="0" destOrd="0" presId="urn:microsoft.com/office/officeart/2005/8/layout/vList2"/>
    <dgm:cxn modelId="{590349AE-8D35-4062-ACE5-0FFE90250BFB}" type="presParOf" srcId="{3851D9A1-226D-45FA-B077-2FF1CFFD2C76}" destId="{A341F664-ACE5-4C30-86CC-2F1935A893C6}" srcOrd="0" destOrd="0" presId="urn:microsoft.com/office/officeart/2005/8/layout/vList2"/>
    <dgm:cxn modelId="{5126F603-7163-4527-8C2E-273D266D83E5}" type="presParOf" srcId="{3851D9A1-226D-45FA-B077-2FF1CFFD2C76}" destId="{BE18C9C6-484F-4570-A0B3-39C937A62E85}" srcOrd="1" destOrd="0" presId="urn:microsoft.com/office/officeart/2005/8/layout/vList2"/>
    <dgm:cxn modelId="{510EEA15-ECDE-401B-9CAF-6552FF066DC1}" type="presParOf" srcId="{3851D9A1-226D-45FA-B077-2FF1CFFD2C76}" destId="{D69D065C-66A8-4E70-833D-11210E83FB89}" srcOrd="2" destOrd="0" presId="urn:microsoft.com/office/officeart/2005/8/layout/vList2"/>
    <dgm:cxn modelId="{7E46F941-8F8E-492B-8A42-79782A7277F9}" type="presParOf" srcId="{3851D9A1-226D-45FA-B077-2FF1CFFD2C76}" destId="{5C8B910E-7CF1-48FA-B3BC-2D2EE8E0F8E6}" srcOrd="3" destOrd="0" presId="urn:microsoft.com/office/officeart/2005/8/layout/vList2"/>
    <dgm:cxn modelId="{3EF01DA1-3107-4739-8AFA-3B6839945C4D}" type="presParOf" srcId="{3851D9A1-226D-45FA-B077-2FF1CFFD2C76}" destId="{87793B65-90C6-485B-AEBD-7964B1FFEECB}" srcOrd="4" destOrd="0" presId="urn:microsoft.com/office/officeart/2005/8/layout/vList2"/>
    <dgm:cxn modelId="{FC7F389F-29B9-4069-B7D1-544A9D354944}" type="presParOf" srcId="{3851D9A1-226D-45FA-B077-2FF1CFFD2C76}" destId="{04AACEFF-0F71-408C-9D5A-121343F3990C}" srcOrd="5" destOrd="0" presId="urn:microsoft.com/office/officeart/2005/8/layout/vList2"/>
    <dgm:cxn modelId="{A6B631AB-544A-4C21-B3D0-17496B476F54}" type="presParOf" srcId="{3851D9A1-226D-45FA-B077-2FF1CFFD2C76}" destId="{125E445D-6F45-4553-94CF-0BF83F9BAA7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69362E4-98AD-4D7C-959A-AACC57E390CF}"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729766F3-E83B-47B4-8F2E-1F6712E7771E}">
      <dgm:prSet/>
      <dgm:spPr/>
      <dgm:t>
        <a:bodyPr/>
        <a:lstStyle/>
        <a:p>
          <a:r>
            <a:rPr lang="pt-BR" b="0" i="0" dirty="0"/>
            <a:t>5 - Declare uma variável inteira chamada "idade" e atribua o valor 25 a ela.</a:t>
          </a:r>
          <a:endParaRPr lang="en-US" dirty="0"/>
        </a:p>
      </dgm:t>
    </dgm:pt>
    <dgm:pt modelId="{709114A4-88F4-4BBD-A994-BC7DA5102418}" type="parTrans" cxnId="{E38D3B94-4A5A-462D-80F7-AC1FB208FFEC}">
      <dgm:prSet/>
      <dgm:spPr/>
      <dgm:t>
        <a:bodyPr/>
        <a:lstStyle/>
        <a:p>
          <a:endParaRPr lang="en-US"/>
        </a:p>
      </dgm:t>
    </dgm:pt>
    <dgm:pt modelId="{5400BC5D-A1AB-422B-9580-6A7939180665}" type="sibTrans" cxnId="{E38D3B94-4A5A-462D-80F7-AC1FB208FFEC}">
      <dgm:prSet/>
      <dgm:spPr/>
      <dgm:t>
        <a:bodyPr/>
        <a:lstStyle/>
        <a:p>
          <a:endParaRPr lang="en-US"/>
        </a:p>
      </dgm:t>
    </dgm:pt>
    <dgm:pt modelId="{6277D0F6-55FF-4E39-B8DD-35FB8D486855}">
      <dgm:prSet/>
      <dgm:spPr/>
      <dgm:t>
        <a:bodyPr/>
        <a:lstStyle/>
        <a:p>
          <a:r>
            <a:rPr lang="pt-BR" b="0" i="0" dirty="0"/>
            <a:t>6 - Declare uma variável </a:t>
          </a:r>
          <a:r>
            <a:rPr lang="pt-BR" b="0" i="0" dirty="0" err="1"/>
            <a:t>string</a:t>
          </a:r>
          <a:r>
            <a:rPr lang="pt-BR" b="0" i="0" dirty="0"/>
            <a:t> chamada "nome" e atribua o valor "João da Silva" a ela.</a:t>
          </a:r>
          <a:endParaRPr lang="en-US" dirty="0"/>
        </a:p>
      </dgm:t>
    </dgm:pt>
    <dgm:pt modelId="{433D6240-21BC-4DD8-A2B6-BAC79320F87C}" type="parTrans" cxnId="{735EB81C-5BDD-4FA6-AE86-5E7FF4578D58}">
      <dgm:prSet/>
      <dgm:spPr/>
      <dgm:t>
        <a:bodyPr/>
        <a:lstStyle/>
        <a:p>
          <a:endParaRPr lang="en-US"/>
        </a:p>
      </dgm:t>
    </dgm:pt>
    <dgm:pt modelId="{F2F59FEB-BDDA-45A9-BBB3-D53E03D065D9}" type="sibTrans" cxnId="{735EB81C-5BDD-4FA6-AE86-5E7FF4578D58}">
      <dgm:prSet/>
      <dgm:spPr/>
      <dgm:t>
        <a:bodyPr/>
        <a:lstStyle/>
        <a:p>
          <a:endParaRPr lang="en-US"/>
        </a:p>
      </dgm:t>
    </dgm:pt>
    <dgm:pt modelId="{A47EBF3C-8105-4998-AC1D-BFAB3D7AAE3D}">
      <dgm:prSet/>
      <dgm:spPr/>
      <dgm:t>
        <a:bodyPr/>
        <a:lstStyle/>
        <a:p>
          <a:r>
            <a:rPr lang="pt-BR" b="0" i="0" dirty="0"/>
            <a:t>7 - Declare uma variável booleana chamada "</a:t>
          </a:r>
          <a:r>
            <a:rPr lang="pt-BR" b="0" i="0" dirty="0" err="1"/>
            <a:t>temCarteira</a:t>
          </a:r>
          <a:r>
            <a:rPr lang="pt-BR" b="0" i="0" dirty="0"/>
            <a:t>" e atribua o valor "verdadeiro" a ela.</a:t>
          </a:r>
          <a:endParaRPr lang="en-US" dirty="0"/>
        </a:p>
      </dgm:t>
    </dgm:pt>
    <dgm:pt modelId="{EC053C76-DACC-41CD-A8CE-96FC4F2B389A}" type="parTrans" cxnId="{A5B69E38-20F4-4BEF-8342-DC8A4702BB8B}">
      <dgm:prSet/>
      <dgm:spPr/>
      <dgm:t>
        <a:bodyPr/>
        <a:lstStyle/>
        <a:p>
          <a:endParaRPr lang="en-US"/>
        </a:p>
      </dgm:t>
    </dgm:pt>
    <dgm:pt modelId="{49CAA2BD-8E5C-453E-AA56-04659A42F40E}" type="sibTrans" cxnId="{A5B69E38-20F4-4BEF-8342-DC8A4702BB8B}">
      <dgm:prSet/>
      <dgm:spPr/>
      <dgm:t>
        <a:bodyPr/>
        <a:lstStyle/>
        <a:p>
          <a:endParaRPr lang="en-US"/>
        </a:p>
      </dgm:t>
    </dgm:pt>
    <dgm:pt modelId="{1B633B1B-1C0C-4CA9-921D-A8538542FD5D}">
      <dgm:prSet/>
      <dgm:spPr/>
      <dgm:t>
        <a:bodyPr/>
        <a:lstStyle/>
        <a:p>
          <a:r>
            <a:rPr lang="pt-BR" b="0" i="0" dirty="0"/>
            <a:t>8 - Declare uma variável numérica de ponto flutuante chamada "peso" e atribua o valor 70,5 a ela.</a:t>
          </a:r>
          <a:endParaRPr lang="en-US" dirty="0"/>
        </a:p>
      </dgm:t>
    </dgm:pt>
    <dgm:pt modelId="{3805365D-9796-4BBF-9412-787C4F281F84}" type="parTrans" cxnId="{3F60EE3B-B79A-41CE-8661-51A0D4D90FDF}">
      <dgm:prSet/>
      <dgm:spPr/>
      <dgm:t>
        <a:bodyPr/>
        <a:lstStyle/>
        <a:p>
          <a:endParaRPr lang="en-US"/>
        </a:p>
      </dgm:t>
    </dgm:pt>
    <dgm:pt modelId="{C39E0412-BBAA-4D73-9799-67C325ABC97A}" type="sibTrans" cxnId="{3F60EE3B-B79A-41CE-8661-51A0D4D90FDF}">
      <dgm:prSet/>
      <dgm:spPr/>
      <dgm:t>
        <a:bodyPr/>
        <a:lstStyle/>
        <a:p>
          <a:endParaRPr lang="en-US"/>
        </a:p>
      </dgm:t>
    </dgm:pt>
    <dgm:pt modelId="{F5A6CEF4-9151-45BC-9FB4-395E448437B6}" type="pres">
      <dgm:prSet presAssocID="{269362E4-98AD-4D7C-959A-AACC57E390CF}" presName="linear" presStyleCnt="0">
        <dgm:presLayoutVars>
          <dgm:animLvl val="lvl"/>
          <dgm:resizeHandles val="exact"/>
        </dgm:presLayoutVars>
      </dgm:prSet>
      <dgm:spPr/>
    </dgm:pt>
    <dgm:pt modelId="{248E424A-DE56-4194-84BD-C4BCFAA58C4A}" type="pres">
      <dgm:prSet presAssocID="{729766F3-E83B-47B4-8F2E-1F6712E7771E}" presName="parentText" presStyleLbl="node1" presStyleIdx="0" presStyleCnt="4">
        <dgm:presLayoutVars>
          <dgm:chMax val="0"/>
          <dgm:bulletEnabled val="1"/>
        </dgm:presLayoutVars>
      </dgm:prSet>
      <dgm:spPr/>
    </dgm:pt>
    <dgm:pt modelId="{66EB11B2-0C6E-4574-9153-F5E7FAD5DE46}" type="pres">
      <dgm:prSet presAssocID="{5400BC5D-A1AB-422B-9580-6A7939180665}" presName="spacer" presStyleCnt="0"/>
      <dgm:spPr/>
    </dgm:pt>
    <dgm:pt modelId="{FDC79BEC-908C-44AF-86FD-837FC706BB73}" type="pres">
      <dgm:prSet presAssocID="{6277D0F6-55FF-4E39-B8DD-35FB8D486855}" presName="parentText" presStyleLbl="node1" presStyleIdx="1" presStyleCnt="4">
        <dgm:presLayoutVars>
          <dgm:chMax val="0"/>
          <dgm:bulletEnabled val="1"/>
        </dgm:presLayoutVars>
      </dgm:prSet>
      <dgm:spPr/>
    </dgm:pt>
    <dgm:pt modelId="{0AFCD2DC-745E-4CE1-AB77-D1BAC9AF67E7}" type="pres">
      <dgm:prSet presAssocID="{F2F59FEB-BDDA-45A9-BBB3-D53E03D065D9}" presName="spacer" presStyleCnt="0"/>
      <dgm:spPr/>
    </dgm:pt>
    <dgm:pt modelId="{770DD4D4-A804-44A2-87B3-49C800111F7C}" type="pres">
      <dgm:prSet presAssocID="{A47EBF3C-8105-4998-AC1D-BFAB3D7AAE3D}" presName="parentText" presStyleLbl="node1" presStyleIdx="2" presStyleCnt="4">
        <dgm:presLayoutVars>
          <dgm:chMax val="0"/>
          <dgm:bulletEnabled val="1"/>
        </dgm:presLayoutVars>
      </dgm:prSet>
      <dgm:spPr/>
    </dgm:pt>
    <dgm:pt modelId="{41E32BBE-B195-4A75-B7B6-9A6393F1F2CA}" type="pres">
      <dgm:prSet presAssocID="{49CAA2BD-8E5C-453E-AA56-04659A42F40E}" presName="spacer" presStyleCnt="0"/>
      <dgm:spPr/>
    </dgm:pt>
    <dgm:pt modelId="{0513DBE6-2E89-427B-8A32-CBEA0A2CBBA9}" type="pres">
      <dgm:prSet presAssocID="{1B633B1B-1C0C-4CA9-921D-A8538542FD5D}" presName="parentText" presStyleLbl="node1" presStyleIdx="3" presStyleCnt="4">
        <dgm:presLayoutVars>
          <dgm:chMax val="0"/>
          <dgm:bulletEnabled val="1"/>
        </dgm:presLayoutVars>
      </dgm:prSet>
      <dgm:spPr/>
    </dgm:pt>
  </dgm:ptLst>
  <dgm:cxnLst>
    <dgm:cxn modelId="{D973050C-32E7-4B57-BA13-68B6A4B8C1F4}" type="presOf" srcId="{A47EBF3C-8105-4998-AC1D-BFAB3D7AAE3D}" destId="{770DD4D4-A804-44A2-87B3-49C800111F7C}" srcOrd="0" destOrd="0" presId="urn:microsoft.com/office/officeart/2005/8/layout/vList2"/>
    <dgm:cxn modelId="{735EB81C-5BDD-4FA6-AE86-5E7FF4578D58}" srcId="{269362E4-98AD-4D7C-959A-AACC57E390CF}" destId="{6277D0F6-55FF-4E39-B8DD-35FB8D486855}" srcOrd="1" destOrd="0" parTransId="{433D6240-21BC-4DD8-A2B6-BAC79320F87C}" sibTransId="{F2F59FEB-BDDA-45A9-BBB3-D53E03D065D9}"/>
    <dgm:cxn modelId="{A5B69E38-20F4-4BEF-8342-DC8A4702BB8B}" srcId="{269362E4-98AD-4D7C-959A-AACC57E390CF}" destId="{A47EBF3C-8105-4998-AC1D-BFAB3D7AAE3D}" srcOrd="2" destOrd="0" parTransId="{EC053C76-DACC-41CD-A8CE-96FC4F2B389A}" sibTransId="{49CAA2BD-8E5C-453E-AA56-04659A42F40E}"/>
    <dgm:cxn modelId="{3F60EE3B-B79A-41CE-8661-51A0D4D90FDF}" srcId="{269362E4-98AD-4D7C-959A-AACC57E390CF}" destId="{1B633B1B-1C0C-4CA9-921D-A8538542FD5D}" srcOrd="3" destOrd="0" parTransId="{3805365D-9796-4BBF-9412-787C4F281F84}" sibTransId="{C39E0412-BBAA-4D73-9799-67C325ABC97A}"/>
    <dgm:cxn modelId="{52423448-63C4-4125-B0FA-FEAE942B937D}" type="presOf" srcId="{1B633B1B-1C0C-4CA9-921D-A8538542FD5D}" destId="{0513DBE6-2E89-427B-8A32-CBEA0A2CBBA9}" srcOrd="0" destOrd="0" presId="urn:microsoft.com/office/officeart/2005/8/layout/vList2"/>
    <dgm:cxn modelId="{3691234D-3874-41F4-9400-2CAB8D3F106B}" type="presOf" srcId="{269362E4-98AD-4D7C-959A-AACC57E390CF}" destId="{F5A6CEF4-9151-45BC-9FB4-395E448437B6}" srcOrd="0" destOrd="0" presId="urn:microsoft.com/office/officeart/2005/8/layout/vList2"/>
    <dgm:cxn modelId="{24412F7A-D7F7-4D2A-9C29-14D1F69223D0}" type="presOf" srcId="{729766F3-E83B-47B4-8F2E-1F6712E7771E}" destId="{248E424A-DE56-4194-84BD-C4BCFAA58C4A}" srcOrd="0" destOrd="0" presId="urn:microsoft.com/office/officeart/2005/8/layout/vList2"/>
    <dgm:cxn modelId="{E38D3B94-4A5A-462D-80F7-AC1FB208FFEC}" srcId="{269362E4-98AD-4D7C-959A-AACC57E390CF}" destId="{729766F3-E83B-47B4-8F2E-1F6712E7771E}" srcOrd="0" destOrd="0" parTransId="{709114A4-88F4-4BBD-A994-BC7DA5102418}" sibTransId="{5400BC5D-A1AB-422B-9580-6A7939180665}"/>
    <dgm:cxn modelId="{6134B8B7-5BC4-4151-9F31-645BE5B8AE16}" type="presOf" srcId="{6277D0F6-55FF-4E39-B8DD-35FB8D486855}" destId="{FDC79BEC-908C-44AF-86FD-837FC706BB73}" srcOrd="0" destOrd="0" presId="urn:microsoft.com/office/officeart/2005/8/layout/vList2"/>
    <dgm:cxn modelId="{1C55587A-8073-441F-8BAD-C8DA6BF0B787}" type="presParOf" srcId="{F5A6CEF4-9151-45BC-9FB4-395E448437B6}" destId="{248E424A-DE56-4194-84BD-C4BCFAA58C4A}" srcOrd="0" destOrd="0" presId="urn:microsoft.com/office/officeart/2005/8/layout/vList2"/>
    <dgm:cxn modelId="{7B64784D-659E-42E6-9FF1-64716E8A7181}" type="presParOf" srcId="{F5A6CEF4-9151-45BC-9FB4-395E448437B6}" destId="{66EB11B2-0C6E-4574-9153-F5E7FAD5DE46}" srcOrd="1" destOrd="0" presId="urn:microsoft.com/office/officeart/2005/8/layout/vList2"/>
    <dgm:cxn modelId="{9387E284-06C7-404A-BF51-AAE267362462}" type="presParOf" srcId="{F5A6CEF4-9151-45BC-9FB4-395E448437B6}" destId="{FDC79BEC-908C-44AF-86FD-837FC706BB73}" srcOrd="2" destOrd="0" presId="urn:microsoft.com/office/officeart/2005/8/layout/vList2"/>
    <dgm:cxn modelId="{78CCF5E6-5BD4-4D48-830F-83D3C070B470}" type="presParOf" srcId="{F5A6CEF4-9151-45BC-9FB4-395E448437B6}" destId="{0AFCD2DC-745E-4CE1-AB77-D1BAC9AF67E7}" srcOrd="3" destOrd="0" presId="urn:microsoft.com/office/officeart/2005/8/layout/vList2"/>
    <dgm:cxn modelId="{97219567-0519-47CE-9A64-8880F6001563}" type="presParOf" srcId="{F5A6CEF4-9151-45BC-9FB4-395E448437B6}" destId="{770DD4D4-A804-44A2-87B3-49C800111F7C}" srcOrd="4" destOrd="0" presId="urn:microsoft.com/office/officeart/2005/8/layout/vList2"/>
    <dgm:cxn modelId="{DDEBD38C-62AE-46DA-86B0-6019CB667A2E}" type="presParOf" srcId="{F5A6CEF4-9151-45BC-9FB4-395E448437B6}" destId="{41E32BBE-B195-4A75-B7B6-9A6393F1F2CA}" srcOrd="5" destOrd="0" presId="urn:microsoft.com/office/officeart/2005/8/layout/vList2"/>
    <dgm:cxn modelId="{F48DD06D-6092-493E-8587-7D43FB5A3A97}" type="presParOf" srcId="{F5A6CEF4-9151-45BC-9FB4-395E448437B6}" destId="{0513DBE6-2E89-427B-8A32-CBEA0A2CBBA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E71F03-5FE7-473A-8800-B4CF4AC6DB5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pt-BR"/>
        </a:p>
      </dgm:t>
    </dgm:pt>
    <dgm:pt modelId="{A725279C-35B4-413F-A512-51D718EC41F3}">
      <dgm:prSet/>
      <dgm:spPr/>
      <dgm:t>
        <a:bodyPr/>
        <a:lstStyle/>
        <a:p>
          <a:r>
            <a:rPr lang="pt-BR" b="0" i="0" dirty="0"/>
            <a:t>9 - Crie um condicional que verifica se a variável "idade" é maior ou igual a 18. Se for verdadeiro, exiba a mensagem "Maior de idade", senão exiba a mensagem "Menor de idade".</a:t>
          </a:r>
          <a:endParaRPr lang="pt-BR" dirty="0"/>
        </a:p>
      </dgm:t>
    </dgm:pt>
    <dgm:pt modelId="{75E477E4-98EE-4E07-9297-8AEB6B46CB07}" type="parTrans" cxnId="{17819519-670C-4E0C-9785-4F6EB579AB2B}">
      <dgm:prSet/>
      <dgm:spPr/>
      <dgm:t>
        <a:bodyPr/>
        <a:lstStyle/>
        <a:p>
          <a:endParaRPr lang="pt-BR"/>
        </a:p>
      </dgm:t>
    </dgm:pt>
    <dgm:pt modelId="{A62BC31F-088B-4B6D-BBD0-C42C895471A7}" type="sibTrans" cxnId="{17819519-670C-4E0C-9785-4F6EB579AB2B}">
      <dgm:prSet/>
      <dgm:spPr/>
      <dgm:t>
        <a:bodyPr/>
        <a:lstStyle/>
        <a:p>
          <a:endParaRPr lang="pt-BR"/>
        </a:p>
      </dgm:t>
    </dgm:pt>
    <dgm:pt modelId="{287222A1-9A96-4A1E-8C5B-ADFAB47570B7}">
      <dgm:prSet/>
      <dgm:spPr/>
      <dgm:t>
        <a:bodyPr/>
        <a:lstStyle/>
        <a:p>
          <a:r>
            <a:rPr lang="pt-BR" b="0" i="0" dirty="0"/>
            <a:t>10 - Crie um condicional que verifica se a variável "nota" é maior ou igual a 7. Se for verdadeiro, exiba a mensagem "Aprovado", senão exiba a mensagem "Reprovado".</a:t>
          </a:r>
          <a:endParaRPr lang="pt-BR" dirty="0"/>
        </a:p>
      </dgm:t>
    </dgm:pt>
    <dgm:pt modelId="{38ADB8D6-C1B9-4B99-86B1-94304BA12C62}" type="parTrans" cxnId="{1E733DA4-A249-4221-A182-84CAF9A24F35}">
      <dgm:prSet/>
      <dgm:spPr/>
      <dgm:t>
        <a:bodyPr/>
        <a:lstStyle/>
        <a:p>
          <a:endParaRPr lang="pt-BR"/>
        </a:p>
      </dgm:t>
    </dgm:pt>
    <dgm:pt modelId="{D3892CFE-ACC6-44BF-A1F5-FBE1BE20C766}" type="sibTrans" cxnId="{1E733DA4-A249-4221-A182-84CAF9A24F35}">
      <dgm:prSet/>
      <dgm:spPr/>
      <dgm:t>
        <a:bodyPr/>
        <a:lstStyle/>
        <a:p>
          <a:endParaRPr lang="pt-BR"/>
        </a:p>
      </dgm:t>
    </dgm:pt>
    <dgm:pt modelId="{00344BF6-FD86-49E4-9E0B-A758DDC2A685}">
      <dgm:prSet/>
      <dgm:spPr/>
      <dgm:t>
        <a:bodyPr/>
        <a:lstStyle/>
        <a:p>
          <a:r>
            <a:rPr lang="pt-BR" b="0" i="0" dirty="0"/>
            <a:t>11 - Crie um condicional que verifica se a variável "</a:t>
          </a:r>
          <a:r>
            <a:rPr lang="pt-BR" b="0" i="0" dirty="0" err="1"/>
            <a:t>temCarteira</a:t>
          </a:r>
          <a:r>
            <a:rPr lang="pt-BR" b="0" i="0" dirty="0"/>
            <a:t>" é verdadeira. Se for verdadeiro, exiba a mensagem "Pode dirigir", senão exiba a mensagem "Não pode dirigir".</a:t>
          </a:r>
          <a:endParaRPr lang="pt-BR" dirty="0"/>
        </a:p>
      </dgm:t>
    </dgm:pt>
    <dgm:pt modelId="{3EB6CFF3-71E8-4163-BD0C-6A190BB68868}" type="parTrans" cxnId="{0E5269C1-DEDF-4DB6-80D8-6267D3459174}">
      <dgm:prSet/>
      <dgm:spPr/>
      <dgm:t>
        <a:bodyPr/>
        <a:lstStyle/>
        <a:p>
          <a:endParaRPr lang="pt-BR"/>
        </a:p>
      </dgm:t>
    </dgm:pt>
    <dgm:pt modelId="{9117B40F-3E92-4808-8427-F9F7BE346359}" type="sibTrans" cxnId="{0E5269C1-DEDF-4DB6-80D8-6267D3459174}">
      <dgm:prSet/>
      <dgm:spPr/>
      <dgm:t>
        <a:bodyPr/>
        <a:lstStyle/>
        <a:p>
          <a:endParaRPr lang="pt-BR"/>
        </a:p>
      </dgm:t>
    </dgm:pt>
    <dgm:pt modelId="{2092EC5D-CC22-4445-A77A-85E167433E41}">
      <dgm:prSet/>
      <dgm:spPr/>
      <dgm:t>
        <a:bodyPr/>
        <a:lstStyle/>
        <a:p>
          <a:r>
            <a:rPr lang="pt-BR" b="0" i="0" dirty="0"/>
            <a:t>12 - Crie um condicional que verifica se a variável "peso" é menor ou igual a 60. Se for verdadeiro, exiba a mensagem "Abaixo do peso ideal", senão exiba a mensagem "Dentro do peso ideal".</a:t>
          </a:r>
          <a:endParaRPr lang="pt-BR" dirty="0"/>
        </a:p>
      </dgm:t>
    </dgm:pt>
    <dgm:pt modelId="{EC08F3F5-6328-4F73-A24C-DCE978BF4C6C}" type="parTrans" cxnId="{FB588914-C963-4BBB-A9BA-94F2D1A774E4}">
      <dgm:prSet/>
      <dgm:spPr/>
      <dgm:t>
        <a:bodyPr/>
        <a:lstStyle/>
        <a:p>
          <a:endParaRPr lang="pt-BR"/>
        </a:p>
      </dgm:t>
    </dgm:pt>
    <dgm:pt modelId="{C8889ECD-4BE5-45DF-B66C-B5B3E6B3BC56}" type="sibTrans" cxnId="{FB588914-C963-4BBB-A9BA-94F2D1A774E4}">
      <dgm:prSet/>
      <dgm:spPr/>
      <dgm:t>
        <a:bodyPr/>
        <a:lstStyle/>
        <a:p>
          <a:endParaRPr lang="pt-BR"/>
        </a:p>
      </dgm:t>
    </dgm:pt>
    <dgm:pt modelId="{39D0079B-3E7C-4848-945D-5E8214D6BC77}" type="pres">
      <dgm:prSet presAssocID="{E7E71F03-5FE7-473A-8800-B4CF4AC6DB53}" presName="linear" presStyleCnt="0">
        <dgm:presLayoutVars>
          <dgm:animLvl val="lvl"/>
          <dgm:resizeHandles val="exact"/>
        </dgm:presLayoutVars>
      </dgm:prSet>
      <dgm:spPr/>
    </dgm:pt>
    <dgm:pt modelId="{68013208-5EF5-4DDF-9053-0C11941A54FF}" type="pres">
      <dgm:prSet presAssocID="{A725279C-35B4-413F-A512-51D718EC41F3}" presName="parentText" presStyleLbl="node1" presStyleIdx="0" presStyleCnt="4">
        <dgm:presLayoutVars>
          <dgm:chMax val="0"/>
          <dgm:bulletEnabled val="1"/>
        </dgm:presLayoutVars>
      </dgm:prSet>
      <dgm:spPr/>
    </dgm:pt>
    <dgm:pt modelId="{1D471F53-32CE-4191-A5FB-275265D6A35D}" type="pres">
      <dgm:prSet presAssocID="{A62BC31F-088B-4B6D-BBD0-C42C895471A7}" presName="spacer" presStyleCnt="0"/>
      <dgm:spPr/>
    </dgm:pt>
    <dgm:pt modelId="{262EE788-53B8-4843-9E02-D1F1A7E2BD60}" type="pres">
      <dgm:prSet presAssocID="{287222A1-9A96-4A1E-8C5B-ADFAB47570B7}" presName="parentText" presStyleLbl="node1" presStyleIdx="1" presStyleCnt="4">
        <dgm:presLayoutVars>
          <dgm:chMax val="0"/>
          <dgm:bulletEnabled val="1"/>
        </dgm:presLayoutVars>
      </dgm:prSet>
      <dgm:spPr/>
    </dgm:pt>
    <dgm:pt modelId="{44157682-3DFE-4C91-92C0-946D5EF9298E}" type="pres">
      <dgm:prSet presAssocID="{D3892CFE-ACC6-44BF-A1F5-FBE1BE20C766}" presName="spacer" presStyleCnt="0"/>
      <dgm:spPr/>
    </dgm:pt>
    <dgm:pt modelId="{73A1F8F2-B3CF-4FD2-B557-81BDB193DE72}" type="pres">
      <dgm:prSet presAssocID="{00344BF6-FD86-49E4-9E0B-A758DDC2A685}" presName="parentText" presStyleLbl="node1" presStyleIdx="2" presStyleCnt="4">
        <dgm:presLayoutVars>
          <dgm:chMax val="0"/>
          <dgm:bulletEnabled val="1"/>
        </dgm:presLayoutVars>
      </dgm:prSet>
      <dgm:spPr/>
    </dgm:pt>
    <dgm:pt modelId="{15B0841F-CA7F-43E2-883E-CDB75A46F92D}" type="pres">
      <dgm:prSet presAssocID="{9117B40F-3E92-4808-8427-F9F7BE346359}" presName="spacer" presStyleCnt="0"/>
      <dgm:spPr/>
    </dgm:pt>
    <dgm:pt modelId="{5E3B5C6D-1D2C-4056-B24C-0D5CC895D200}" type="pres">
      <dgm:prSet presAssocID="{2092EC5D-CC22-4445-A77A-85E167433E41}" presName="parentText" presStyleLbl="node1" presStyleIdx="3" presStyleCnt="4">
        <dgm:presLayoutVars>
          <dgm:chMax val="0"/>
          <dgm:bulletEnabled val="1"/>
        </dgm:presLayoutVars>
      </dgm:prSet>
      <dgm:spPr/>
    </dgm:pt>
  </dgm:ptLst>
  <dgm:cxnLst>
    <dgm:cxn modelId="{FB588914-C963-4BBB-A9BA-94F2D1A774E4}" srcId="{E7E71F03-5FE7-473A-8800-B4CF4AC6DB53}" destId="{2092EC5D-CC22-4445-A77A-85E167433E41}" srcOrd="3" destOrd="0" parTransId="{EC08F3F5-6328-4F73-A24C-DCE978BF4C6C}" sibTransId="{C8889ECD-4BE5-45DF-B66C-B5B3E6B3BC56}"/>
    <dgm:cxn modelId="{17819519-670C-4E0C-9785-4F6EB579AB2B}" srcId="{E7E71F03-5FE7-473A-8800-B4CF4AC6DB53}" destId="{A725279C-35B4-413F-A512-51D718EC41F3}" srcOrd="0" destOrd="0" parTransId="{75E477E4-98EE-4E07-9297-8AEB6B46CB07}" sibTransId="{A62BC31F-088B-4B6D-BBD0-C42C895471A7}"/>
    <dgm:cxn modelId="{B385D41B-FFFF-48BC-B9E2-42923C24D8EB}" type="presOf" srcId="{287222A1-9A96-4A1E-8C5B-ADFAB47570B7}" destId="{262EE788-53B8-4843-9E02-D1F1A7E2BD60}" srcOrd="0" destOrd="0" presId="urn:microsoft.com/office/officeart/2005/8/layout/vList2"/>
    <dgm:cxn modelId="{AE362B4F-91B2-43E0-826A-72EA2F4CD08D}" type="presOf" srcId="{E7E71F03-5FE7-473A-8800-B4CF4AC6DB53}" destId="{39D0079B-3E7C-4848-945D-5E8214D6BC77}" srcOrd="0" destOrd="0" presId="urn:microsoft.com/office/officeart/2005/8/layout/vList2"/>
    <dgm:cxn modelId="{98174A87-57D6-4B61-AF74-6A1E68F6F11A}" type="presOf" srcId="{2092EC5D-CC22-4445-A77A-85E167433E41}" destId="{5E3B5C6D-1D2C-4056-B24C-0D5CC895D200}" srcOrd="0" destOrd="0" presId="urn:microsoft.com/office/officeart/2005/8/layout/vList2"/>
    <dgm:cxn modelId="{A958CB99-3F73-48D8-AF72-DC65826D46BE}" type="presOf" srcId="{00344BF6-FD86-49E4-9E0B-A758DDC2A685}" destId="{73A1F8F2-B3CF-4FD2-B557-81BDB193DE72}" srcOrd="0" destOrd="0" presId="urn:microsoft.com/office/officeart/2005/8/layout/vList2"/>
    <dgm:cxn modelId="{1E733DA4-A249-4221-A182-84CAF9A24F35}" srcId="{E7E71F03-5FE7-473A-8800-B4CF4AC6DB53}" destId="{287222A1-9A96-4A1E-8C5B-ADFAB47570B7}" srcOrd="1" destOrd="0" parTransId="{38ADB8D6-C1B9-4B99-86B1-94304BA12C62}" sibTransId="{D3892CFE-ACC6-44BF-A1F5-FBE1BE20C766}"/>
    <dgm:cxn modelId="{0E5269C1-DEDF-4DB6-80D8-6267D3459174}" srcId="{E7E71F03-5FE7-473A-8800-B4CF4AC6DB53}" destId="{00344BF6-FD86-49E4-9E0B-A758DDC2A685}" srcOrd="2" destOrd="0" parTransId="{3EB6CFF3-71E8-4163-BD0C-6A190BB68868}" sibTransId="{9117B40F-3E92-4808-8427-F9F7BE346359}"/>
    <dgm:cxn modelId="{1889CED8-BC35-467A-93EC-0EDA07C194D8}" type="presOf" srcId="{A725279C-35B4-413F-A512-51D718EC41F3}" destId="{68013208-5EF5-4DDF-9053-0C11941A54FF}" srcOrd="0" destOrd="0" presId="urn:microsoft.com/office/officeart/2005/8/layout/vList2"/>
    <dgm:cxn modelId="{3EC2EC13-6580-4E22-819F-38B201363A05}" type="presParOf" srcId="{39D0079B-3E7C-4848-945D-5E8214D6BC77}" destId="{68013208-5EF5-4DDF-9053-0C11941A54FF}" srcOrd="0" destOrd="0" presId="urn:microsoft.com/office/officeart/2005/8/layout/vList2"/>
    <dgm:cxn modelId="{0EDA0448-4926-49BC-A691-0890EE2E5595}" type="presParOf" srcId="{39D0079B-3E7C-4848-945D-5E8214D6BC77}" destId="{1D471F53-32CE-4191-A5FB-275265D6A35D}" srcOrd="1" destOrd="0" presId="urn:microsoft.com/office/officeart/2005/8/layout/vList2"/>
    <dgm:cxn modelId="{62A2A3DD-C860-4622-A9F7-0D6BA801124E}" type="presParOf" srcId="{39D0079B-3E7C-4848-945D-5E8214D6BC77}" destId="{262EE788-53B8-4843-9E02-D1F1A7E2BD60}" srcOrd="2" destOrd="0" presId="urn:microsoft.com/office/officeart/2005/8/layout/vList2"/>
    <dgm:cxn modelId="{3154487C-CC87-49F8-8AF3-D93F6EAA1078}" type="presParOf" srcId="{39D0079B-3E7C-4848-945D-5E8214D6BC77}" destId="{44157682-3DFE-4C91-92C0-946D5EF9298E}" srcOrd="3" destOrd="0" presId="urn:microsoft.com/office/officeart/2005/8/layout/vList2"/>
    <dgm:cxn modelId="{3195BB05-9C82-4904-BF9A-1E42E69D1ADE}" type="presParOf" srcId="{39D0079B-3E7C-4848-945D-5E8214D6BC77}" destId="{73A1F8F2-B3CF-4FD2-B557-81BDB193DE72}" srcOrd="4" destOrd="0" presId="urn:microsoft.com/office/officeart/2005/8/layout/vList2"/>
    <dgm:cxn modelId="{7B2D1035-B093-427A-8079-570E1BEDB457}" type="presParOf" srcId="{39D0079B-3E7C-4848-945D-5E8214D6BC77}" destId="{15B0841F-CA7F-43E2-883E-CDB75A46F92D}" srcOrd="5" destOrd="0" presId="urn:microsoft.com/office/officeart/2005/8/layout/vList2"/>
    <dgm:cxn modelId="{4CBA498A-7978-412F-B378-0B3E1C58EF79}" type="presParOf" srcId="{39D0079B-3E7C-4848-945D-5E8214D6BC77}" destId="{5E3B5C6D-1D2C-4056-B24C-0D5CC895D20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4F94BAB-CDFA-4578-91EC-8AD0EA35E71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F117EEF0-D5C6-402B-B261-556E20EAD87C}">
      <dgm:prSet/>
      <dgm:spPr/>
      <dgm:t>
        <a:bodyPr/>
        <a:lstStyle/>
        <a:p>
          <a:r>
            <a:rPr lang="pt-BR"/>
            <a:t>13 - </a:t>
          </a:r>
          <a:r>
            <a:rPr lang="pt-BR" b="0" i="0"/>
            <a:t>Crie um loop que exiba na janela imediata do VBA os números de 1 a 10.</a:t>
          </a:r>
          <a:endParaRPr lang="pt-BR"/>
        </a:p>
      </dgm:t>
    </dgm:pt>
    <dgm:pt modelId="{E007985C-162B-49E9-ADC6-A7DC27E7A989}" type="parTrans" cxnId="{BB75A6D0-46BC-494D-AE87-562722DD0B12}">
      <dgm:prSet/>
      <dgm:spPr/>
      <dgm:t>
        <a:bodyPr/>
        <a:lstStyle/>
        <a:p>
          <a:endParaRPr lang="pt-BR"/>
        </a:p>
      </dgm:t>
    </dgm:pt>
    <dgm:pt modelId="{5024AFAB-44C6-4249-A4EB-8ABF72B26C08}" type="sibTrans" cxnId="{BB75A6D0-46BC-494D-AE87-562722DD0B12}">
      <dgm:prSet/>
      <dgm:spPr/>
      <dgm:t>
        <a:bodyPr/>
        <a:lstStyle/>
        <a:p>
          <a:endParaRPr lang="pt-BR"/>
        </a:p>
      </dgm:t>
    </dgm:pt>
    <dgm:pt modelId="{C017D7E7-B733-4BAC-9366-B4831D99936C}">
      <dgm:prSet/>
      <dgm:spPr/>
      <dgm:t>
        <a:bodyPr/>
        <a:lstStyle/>
        <a:p>
          <a:r>
            <a:rPr lang="pt-BR"/>
            <a:t>14 -  </a:t>
          </a:r>
          <a:r>
            <a:rPr lang="pt-BR" b="0" i="0"/>
            <a:t>Crie um loop que exiba na janela imediata do VBA a tabuada do número 7.</a:t>
          </a:r>
          <a:endParaRPr lang="pt-BR"/>
        </a:p>
      </dgm:t>
    </dgm:pt>
    <dgm:pt modelId="{0D3827E8-6315-4A12-8A3D-F1DEFB40315B}" type="parTrans" cxnId="{DCF88184-2398-440D-A392-0A19755384AF}">
      <dgm:prSet/>
      <dgm:spPr/>
      <dgm:t>
        <a:bodyPr/>
        <a:lstStyle/>
        <a:p>
          <a:endParaRPr lang="pt-BR"/>
        </a:p>
      </dgm:t>
    </dgm:pt>
    <dgm:pt modelId="{D1D46CA6-57E0-4630-96B6-062FA08EEE59}" type="sibTrans" cxnId="{DCF88184-2398-440D-A392-0A19755384AF}">
      <dgm:prSet/>
      <dgm:spPr/>
      <dgm:t>
        <a:bodyPr/>
        <a:lstStyle/>
        <a:p>
          <a:endParaRPr lang="pt-BR"/>
        </a:p>
      </dgm:t>
    </dgm:pt>
    <dgm:pt modelId="{884C597D-B2F5-4E6E-9C56-069318097599}">
      <dgm:prSet/>
      <dgm:spPr/>
      <dgm:t>
        <a:bodyPr/>
        <a:lstStyle/>
        <a:p>
          <a:r>
            <a:rPr lang="pt-BR"/>
            <a:t>15 - </a:t>
          </a:r>
          <a:r>
            <a:rPr lang="pt-BR" b="0" i="0"/>
            <a:t>Crie um loop que preencha a coluna A da planilha ativa com os números de 1 a 10.</a:t>
          </a:r>
          <a:endParaRPr lang="pt-BR"/>
        </a:p>
      </dgm:t>
    </dgm:pt>
    <dgm:pt modelId="{6593FACA-7959-4F88-A523-FC9AAC87E76D}" type="parTrans" cxnId="{FCD66215-E899-4FA0-AC3F-BD52ADC75411}">
      <dgm:prSet/>
      <dgm:spPr/>
      <dgm:t>
        <a:bodyPr/>
        <a:lstStyle/>
        <a:p>
          <a:endParaRPr lang="pt-BR"/>
        </a:p>
      </dgm:t>
    </dgm:pt>
    <dgm:pt modelId="{2565B69E-24E9-46B4-ADD6-74696B7ECF20}" type="sibTrans" cxnId="{FCD66215-E899-4FA0-AC3F-BD52ADC75411}">
      <dgm:prSet/>
      <dgm:spPr/>
      <dgm:t>
        <a:bodyPr/>
        <a:lstStyle/>
        <a:p>
          <a:endParaRPr lang="pt-BR"/>
        </a:p>
      </dgm:t>
    </dgm:pt>
    <dgm:pt modelId="{1CFF6098-C0B2-450A-BC48-F6030DBD07FA}">
      <dgm:prSet/>
      <dgm:spPr/>
      <dgm:t>
        <a:bodyPr/>
        <a:lstStyle/>
        <a:p>
          <a:r>
            <a:rPr lang="pt-BR"/>
            <a:t>16 - </a:t>
          </a:r>
          <a:r>
            <a:rPr lang="pt-BR" b="0" i="0"/>
            <a:t>Crie um loop que calcule a soma dos números de 1 a 100 e exiba o resultado na janela imediata do VBA.</a:t>
          </a:r>
          <a:endParaRPr lang="pt-BR"/>
        </a:p>
      </dgm:t>
    </dgm:pt>
    <dgm:pt modelId="{BC1832AE-7A0F-4269-A10D-7B18FA9E9618}" type="parTrans" cxnId="{17DA4842-D889-4984-BBEF-1BCED66CC0F3}">
      <dgm:prSet/>
      <dgm:spPr/>
      <dgm:t>
        <a:bodyPr/>
        <a:lstStyle/>
        <a:p>
          <a:endParaRPr lang="pt-BR"/>
        </a:p>
      </dgm:t>
    </dgm:pt>
    <dgm:pt modelId="{FC2A1CC3-74DF-46C3-B9AA-D6F7E390AA29}" type="sibTrans" cxnId="{17DA4842-D889-4984-BBEF-1BCED66CC0F3}">
      <dgm:prSet/>
      <dgm:spPr/>
      <dgm:t>
        <a:bodyPr/>
        <a:lstStyle/>
        <a:p>
          <a:endParaRPr lang="pt-BR"/>
        </a:p>
      </dgm:t>
    </dgm:pt>
    <dgm:pt modelId="{4468852A-2B81-4F40-82E5-EBC8C29A046E}" type="pres">
      <dgm:prSet presAssocID="{B4F94BAB-CDFA-4578-91EC-8AD0EA35E718}" presName="linear" presStyleCnt="0">
        <dgm:presLayoutVars>
          <dgm:animLvl val="lvl"/>
          <dgm:resizeHandles val="exact"/>
        </dgm:presLayoutVars>
      </dgm:prSet>
      <dgm:spPr/>
    </dgm:pt>
    <dgm:pt modelId="{1A9FE654-B372-4F31-A540-AB4626DD2350}" type="pres">
      <dgm:prSet presAssocID="{F117EEF0-D5C6-402B-B261-556E20EAD87C}" presName="parentText" presStyleLbl="node1" presStyleIdx="0" presStyleCnt="4">
        <dgm:presLayoutVars>
          <dgm:chMax val="0"/>
          <dgm:bulletEnabled val="1"/>
        </dgm:presLayoutVars>
      </dgm:prSet>
      <dgm:spPr/>
    </dgm:pt>
    <dgm:pt modelId="{2CFD9183-CF11-46C7-9624-9A418D037402}" type="pres">
      <dgm:prSet presAssocID="{5024AFAB-44C6-4249-A4EB-8ABF72B26C08}" presName="spacer" presStyleCnt="0"/>
      <dgm:spPr/>
    </dgm:pt>
    <dgm:pt modelId="{CC9CA98C-DEFC-4897-BD0D-BC74505D4931}" type="pres">
      <dgm:prSet presAssocID="{C017D7E7-B733-4BAC-9366-B4831D99936C}" presName="parentText" presStyleLbl="node1" presStyleIdx="1" presStyleCnt="4">
        <dgm:presLayoutVars>
          <dgm:chMax val="0"/>
          <dgm:bulletEnabled val="1"/>
        </dgm:presLayoutVars>
      </dgm:prSet>
      <dgm:spPr/>
    </dgm:pt>
    <dgm:pt modelId="{21FA8E24-7B67-4D04-96F1-B6DF4608132A}" type="pres">
      <dgm:prSet presAssocID="{D1D46CA6-57E0-4630-96B6-062FA08EEE59}" presName="spacer" presStyleCnt="0"/>
      <dgm:spPr/>
    </dgm:pt>
    <dgm:pt modelId="{334814B6-9301-4BA2-8139-E99550868A3E}" type="pres">
      <dgm:prSet presAssocID="{884C597D-B2F5-4E6E-9C56-069318097599}" presName="parentText" presStyleLbl="node1" presStyleIdx="2" presStyleCnt="4">
        <dgm:presLayoutVars>
          <dgm:chMax val="0"/>
          <dgm:bulletEnabled val="1"/>
        </dgm:presLayoutVars>
      </dgm:prSet>
      <dgm:spPr/>
    </dgm:pt>
    <dgm:pt modelId="{1B98E14A-9E13-4BDA-8FAC-BA85937A790B}" type="pres">
      <dgm:prSet presAssocID="{2565B69E-24E9-46B4-ADD6-74696B7ECF20}" presName="spacer" presStyleCnt="0"/>
      <dgm:spPr/>
    </dgm:pt>
    <dgm:pt modelId="{D803D45E-3005-4938-97EA-9E152FC202B0}" type="pres">
      <dgm:prSet presAssocID="{1CFF6098-C0B2-450A-BC48-F6030DBD07FA}" presName="parentText" presStyleLbl="node1" presStyleIdx="3" presStyleCnt="4">
        <dgm:presLayoutVars>
          <dgm:chMax val="0"/>
          <dgm:bulletEnabled val="1"/>
        </dgm:presLayoutVars>
      </dgm:prSet>
      <dgm:spPr/>
    </dgm:pt>
  </dgm:ptLst>
  <dgm:cxnLst>
    <dgm:cxn modelId="{FCD66215-E899-4FA0-AC3F-BD52ADC75411}" srcId="{B4F94BAB-CDFA-4578-91EC-8AD0EA35E718}" destId="{884C597D-B2F5-4E6E-9C56-069318097599}" srcOrd="2" destOrd="0" parTransId="{6593FACA-7959-4F88-A523-FC9AAC87E76D}" sibTransId="{2565B69E-24E9-46B4-ADD6-74696B7ECF20}"/>
    <dgm:cxn modelId="{17DA4842-D889-4984-BBEF-1BCED66CC0F3}" srcId="{B4F94BAB-CDFA-4578-91EC-8AD0EA35E718}" destId="{1CFF6098-C0B2-450A-BC48-F6030DBD07FA}" srcOrd="3" destOrd="0" parTransId="{BC1832AE-7A0F-4269-A10D-7B18FA9E9618}" sibTransId="{FC2A1CC3-74DF-46C3-B9AA-D6F7E390AA29}"/>
    <dgm:cxn modelId="{DCF88184-2398-440D-A392-0A19755384AF}" srcId="{B4F94BAB-CDFA-4578-91EC-8AD0EA35E718}" destId="{C017D7E7-B733-4BAC-9366-B4831D99936C}" srcOrd="1" destOrd="0" parTransId="{0D3827E8-6315-4A12-8A3D-F1DEFB40315B}" sibTransId="{D1D46CA6-57E0-4630-96B6-062FA08EEE59}"/>
    <dgm:cxn modelId="{C8630791-35B3-4A7C-9BD5-9E81AB12A839}" type="presOf" srcId="{C017D7E7-B733-4BAC-9366-B4831D99936C}" destId="{CC9CA98C-DEFC-4897-BD0D-BC74505D4931}" srcOrd="0" destOrd="0" presId="urn:microsoft.com/office/officeart/2005/8/layout/vList2"/>
    <dgm:cxn modelId="{657897B1-04A2-442F-8658-1C9D687FEEE8}" type="presOf" srcId="{B4F94BAB-CDFA-4578-91EC-8AD0EA35E718}" destId="{4468852A-2B81-4F40-82E5-EBC8C29A046E}" srcOrd="0" destOrd="0" presId="urn:microsoft.com/office/officeart/2005/8/layout/vList2"/>
    <dgm:cxn modelId="{BB75A6D0-46BC-494D-AE87-562722DD0B12}" srcId="{B4F94BAB-CDFA-4578-91EC-8AD0EA35E718}" destId="{F117EEF0-D5C6-402B-B261-556E20EAD87C}" srcOrd="0" destOrd="0" parTransId="{E007985C-162B-49E9-ADC6-A7DC27E7A989}" sibTransId="{5024AFAB-44C6-4249-A4EB-8ABF72B26C08}"/>
    <dgm:cxn modelId="{775A77DB-B354-474E-85AC-654778153A98}" type="presOf" srcId="{F117EEF0-D5C6-402B-B261-556E20EAD87C}" destId="{1A9FE654-B372-4F31-A540-AB4626DD2350}" srcOrd="0" destOrd="0" presId="urn:microsoft.com/office/officeart/2005/8/layout/vList2"/>
    <dgm:cxn modelId="{6D9797E2-9C70-40E6-B918-30877FAEBC7E}" type="presOf" srcId="{1CFF6098-C0B2-450A-BC48-F6030DBD07FA}" destId="{D803D45E-3005-4938-97EA-9E152FC202B0}" srcOrd="0" destOrd="0" presId="urn:microsoft.com/office/officeart/2005/8/layout/vList2"/>
    <dgm:cxn modelId="{111C12F2-AF69-4431-8F59-BA209E39ECB3}" type="presOf" srcId="{884C597D-B2F5-4E6E-9C56-069318097599}" destId="{334814B6-9301-4BA2-8139-E99550868A3E}" srcOrd="0" destOrd="0" presId="urn:microsoft.com/office/officeart/2005/8/layout/vList2"/>
    <dgm:cxn modelId="{4B3A8227-4A52-48E8-8FA1-C47645E121CC}" type="presParOf" srcId="{4468852A-2B81-4F40-82E5-EBC8C29A046E}" destId="{1A9FE654-B372-4F31-A540-AB4626DD2350}" srcOrd="0" destOrd="0" presId="urn:microsoft.com/office/officeart/2005/8/layout/vList2"/>
    <dgm:cxn modelId="{6E6DE94A-6396-4092-8765-33575519F4D7}" type="presParOf" srcId="{4468852A-2B81-4F40-82E5-EBC8C29A046E}" destId="{2CFD9183-CF11-46C7-9624-9A418D037402}" srcOrd="1" destOrd="0" presId="urn:microsoft.com/office/officeart/2005/8/layout/vList2"/>
    <dgm:cxn modelId="{E0608353-856A-4721-B8C9-D0E9304FE39A}" type="presParOf" srcId="{4468852A-2B81-4F40-82E5-EBC8C29A046E}" destId="{CC9CA98C-DEFC-4897-BD0D-BC74505D4931}" srcOrd="2" destOrd="0" presId="urn:microsoft.com/office/officeart/2005/8/layout/vList2"/>
    <dgm:cxn modelId="{290E5A74-5056-4A4F-B84B-6C912E6289FE}" type="presParOf" srcId="{4468852A-2B81-4F40-82E5-EBC8C29A046E}" destId="{21FA8E24-7B67-4D04-96F1-B6DF4608132A}" srcOrd="3" destOrd="0" presId="urn:microsoft.com/office/officeart/2005/8/layout/vList2"/>
    <dgm:cxn modelId="{BD12EB26-C1A3-4555-B611-848948796499}" type="presParOf" srcId="{4468852A-2B81-4F40-82E5-EBC8C29A046E}" destId="{334814B6-9301-4BA2-8139-E99550868A3E}" srcOrd="4" destOrd="0" presId="urn:microsoft.com/office/officeart/2005/8/layout/vList2"/>
    <dgm:cxn modelId="{083278BD-6B36-41F8-8B39-8D4F838F2A47}" type="presParOf" srcId="{4468852A-2B81-4F40-82E5-EBC8C29A046E}" destId="{1B98E14A-9E13-4BDA-8FAC-BA85937A790B}" srcOrd="5" destOrd="0" presId="urn:microsoft.com/office/officeart/2005/8/layout/vList2"/>
    <dgm:cxn modelId="{EBFB5C95-A661-4E45-802F-05381B696249}" type="presParOf" srcId="{4468852A-2B81-4F40-82E5-EBC8C29A046E}" destId="{D803D45E-3005-4938-97EA-9E152FC202B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0DE49F8-EE8B-4686-9D89-60F9B856E32E}"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4D3F6882-0DDF-4B93-A53E-EA49D2808097}">
      <dgm:prSet/>
      <dgm:spPr/>
      <dgm:t>
        <a:bodyPr/>
        <a:lstStyle/>
        <a:p>
          <a:r>
            <a:rPr lang="pt-BR" b="0" i="0" dirty="0"/>
            <a:t>Crie um </a:t>
          </a:r>
          <a:r>
            <a:rPr lang="pt-BR" b="0" i="0" dirty="0" err="1"/>
            <a:t>UserForm</a:t>
          </a:r>
          <a:r>
            <a:rPr lang="pt-BR" b="0" i="0" dirty="0"/>
            <a:t> no VBA com uma caixa de texto (</a:t>
          </a:r>
          <a:r>
            <a:rPr lang="pt-BR" b="0" i="0" dirty="0" err="1"/>
            <a:t>TextBox</a:t>
          </a:r>
          <a:r>
            <a:rPr lang="pt-BR" b="0" i="0" dirty="0"/>
            <a:t>) e um botão de comando (</a:t>
          </a:r>
          <a:r>
            <a:rPr lang="pt-BR" b="0" i="0" dirty="0" err="1"/>
            <a:t>CommandButton</a:t>
          </a:r>
          <a:r>
            <a:rPr lang="pt-BR" b="0" i="0" dirty="0"/>
            <a:t>).</a:t>
          </a:r>
          <a:endParaRPr lang="en-US" dirty="0"/>
        </a:p>
      </dgm:t>
    </dgm:pt>
    <dgm:pt modelId="{F13AB04F-B09B-41EA-A61D-FA5E575C4276}" type="parTrans" cxnId="{63D64A05-A085-4B78-81E5-57ABA80EEB69}">
      <dgm:prSet/>
      <dgm:spPr/>
      <dgm:t>
        <a:bodyPr/>
        <a:lstStyle/>
        <a:p>
          <a:endParaRPr lang="en-US"/>
        </a:p>
      </dgm:t>
    </dgm:pt>
    <dgm:pt modelId="{A42BA397-E737-4EA6-B2C8-17DAFC8D73EA}" type="sibTrans" cxnId="{63D64A05-A085-4B78-81E5-57ABA80EEB69}">
      <dgm:prSet/>
      <dgm:spPr/>
      <dgm:t>
        <a:bodyPr/>
        <a:lstStyle/>
        <a:p>
          <a:endParaRPr lang="en-US"/>
        </a:p>
      </dgm:t>
    </dgm:pt>
    <dgm:pt modelId="{561C697C-BCE0-440A-A94A-8BCC6E8C6E9C}">
      <dgm:prSet/>
      <dgm:spPr/>
      <dgm:t>
        <a:bodyPr/>
        <a:lstStyle/>
        <a:p>
          <a:r>
            <a:rPr lang="pt-BR" b="0" i="0"/>
            <a:t>Nomeie a caixa de texto como "txtInput".</a:t>
          </a:r>
          <a:endParaRPr lang="en-US"/>
        </a:p>
      </dgm:t>
    </dgm:pt>
    <dgm:pt modelId="{088FA57D-562B-4736-BF76-EF91E5A17CFD}" type="parTrans" cxnId="{50FDFF7B-35AF-4020-B1C9-5261F20CCD8E}">
      <dgm:prSet/>
      <dgm:spPr/>
      <dgm:t>
        <a:bodyPr/>
        <a:lstStyle/>
        <a:p>
          <a:endParaRPr lang="en-US"/>
        </a:p>
      </dgm:t>
    </dgm:pt>
    <dgm:pt modelId="{708979D6-6E6B-4B46-93E7-FBAFA288B10D}" type="sibTrans" cxnId="{50FDFF7B-35AF-4020-B1C9-5261F20CCD8E}">
      <dgm:prSet/>
      <dgm:spPr/>
      <dgm:t>
        <a:bodyPr/>
        <a:lstStyle/>
        <a:p>
          <a:endParaRPr lang="en-US"/>
        </a:p>
      </dgm:t>
    </dgm:pt>
    <dgm:pt modelId="{E9FF63DF-B14F-47FE-BD5A-9BE97F626914}">
      <dgm:prSet/>
      <dgm:spPr/>
      <dgm:t>
        <a:bodyPr/>
        <a:lstStyle/>
        <a:p>
          <a:r>
            <a:rPr lang="pt-BR" b="0" i="0"/>
            <a:t>Adicione um rótulo (Label) ao UserForm e nomeie-o como "lblStatus".</a:t>
          </a:r>
          <a:endParaRPr lang="en-US"/>
        </a:p>
      </dgm:t>
    </dgm:pt>
    <dgm:pt modelId="{467D3AFC-06B3-459E-A61B-1A6310632977}" type="parTrans" cxnId="{6690109E-BAEF-4FA9-9C13-4B2CBE800936}">
      <dgm:prSet/>
      <dgm:spPr/>
      <dgm:t>
        <a:bodyPr/>
        <a:lstStyle/>
        <a:p>
          <a:endParaRPr lang="en-US"/>
        </a:p>
      </dgm:t>
    </dgm:pt>
    <dgm:pt modelId="{96B13C48-B487-424F-BC83-829AC13C492A}" type="sibTrans" cxnId="{6690109E-BAEF-4FA9-9C13-4B2CBE800936}">
      <dgm:prSet/>
      <dgm:spPr/>
      <dgm:t>
        <a:bodyPr/>
        <a:lstStyle/>
        <a:p>
          <a:endParaRPr lang="en-US"/>
        </a:p>
      </dgm:t>
    </dgm:pt>
    <dgm:pt modelId="{81116A0C-D2C3-4DF0-813A-723B84E22D67}">
      <dgm:prSet/>
      <dgm:spPr/>
      <dgm:t>
        <a:bodyPr/>
        <a:lstStyle/>
        <a:p>
          <a:r>
            <a:rPr lang="pt-BR" b="0" i="0"/>
            <a:t>Crie um novo módulo no VBA e adicione uma função pública chamada "AtualizarPlanilha". Esta função deve receber um parâmetro do tipo String.</a:t>
          </a:r>
          <a:endParaRPr lang="en-US"/>
        </a:p>
      </dgm:t>
    </dgm:pt>
    <dgm:pt modelId="{1DECB199-0EFC-4B77-95D7-3396F257E217}" type="parTrans" cxnId="{F43177E7-CBB2-4873-88CD-64DA13909061}">
      <dgm:prSet/>
      <dgm:spPr/>
      <dgm:t>
        <a:bodyPr/>
        <a:lstStyle/>
        <a:p>
          <a:endParaRPr lang="en-US"/>
        </a:p>
      </dgm:t>
    </dgm:pt>
    <dgm:pt modelId="{65F5D717-BB00-4CE8-B533-E2073801BD93}" type="sibTrans" cxnId="{F43177E7-CBB2-4873-88CD-64DA13909061}">
      <dgm:prSet/>
      <dgm:spPr/>
      <dgm:t>
        <a:bodyPr/>
        <a:lstStyle/>
        <a:p>
          <a:endParaRPr lang="en-US"/>
        </a:p>
      </dgm:t>
    </dgm:pt>
    <dgm:pt modelId="{930B9AD7-D977-4CF3-A4D2-BB5422C5A650}">
      <dgm:prSet/>
      <dgm:spPr/>
      <dgm:t>
        <a:bodyPr/>
        <a:lstStyle/>
        <a:p>
          <a:r>
            <a:rPr lang="pt-BR" b="0" i="0"/>
            <a:t>Dentro da função "AtualizarPlanilha", adicione o código para atualizar uma planilha do Excel com o valor recebido como parâmetro. Por exemplo, você pode inserir o valor na célula A1 da planilha "Sheet1" do livro de trabalho atual.</a:t>
          </a:r>
          <a:endParaRPr lang="en-US"/>
        </a:p>
      </dgm:t>
    </dgm:pt>
    <dgm:pt modelId="{071353A2-72F1-4AD2-9734-8E791C51F358}" type="parTrans" cxnId="{3580CF29-936D-4DD8-88F4-3DB9B1589CBB}">
      <dgm:prSet/>
      <dgm:spPr/>
      <dgm:t>
        <a:bodyPr/>
        <a:lstStyle/>
        <a:p>
          <a:endParaRPr lang="en-US"/>
        </a:p>
      </dgm:t>
    </dgm:pt>
    <dgm:pt modelId="{27D5FBBC-D399-4C05-B728-89D396B1EE70}" type="sibTrans" cxnId="{3580CF29-936D-4DD8-88F4-3DB9B1589CBB}">
      <dgm:prSet/>
      <dgm:spPr/>
      <dgm:t>
        <a:bodyPr/>
        <a:lstStyle/>
        <a:p>
          <a:endParaRPr lang="en-US"/>
        </a:p>
      </dgm:t>
    </dgm:pt>
    <dgm:pt modelId="{49ECE709-3F26-4D43-97E4-342BC3B79821}" type="pres">
      <dgm:prSet presAssocID="{90DE49F8-EE8B-4686-9D89-60F9B856E32E}" presName="outerComposite" presStyleCnt="0">
        <dgm:presLayoutVars>
          <dgm:chMax val="5"/>
          <dgm:dir/>
          <dgm:resizeHandles val="exact"/>
        </dgm:presLayoutVars>
      </dgm:prSet>
      <dgm:spPr/>
    </dgm:pt>
    <dgm:pt modelId="{C534B3DE-C102-4738-B11D-57B5CB1DF113}" type="pres">
      <dgm:prSet presAssocID="{90DE49F8-EE8B-4686-9D89-60F9B856E32E}" presName="dummyMaxCanvas" presStyleCnt="0">
        <dgm:presLayoutVars/>
      </dgm:prSet>
      <dgm:spPr/>
    </dgm:pt>
    <dgm:pt modelId="{4A8CE3D5-36E0-4A8E-9C87-1D113F3F55D2}" type="pres">
      <dgm:prSet presAssocID="{90DE49F8-EE8B-4686-9D89-60F9B856E32E}" presName="FiveNodes_1" presStyleLbl="node1" presStyleIdx="0" presStyleCnt="5">
        <dgm:presLayoutVars>
          <dgm:bulletEnabled val="1"/>
        </dgm:presLayoutVars>
      </dgm:prSet>
      <dgm:spPr/>
    </dgm:pt>
    <dgm:pt modelId="{E0A5FD36-0B6F-40D7-96E9-2871DE1F069C}" type="pres">
      <dgm:prSet presAssocID="{90DE49F8-EE8B-4686-9D89-60F9B856E32E}" presName="FiveNodes_2" presStyleLbl="node1" presStyleIdx="1" presStyleCnt="5">
        <dgm:presLayoutVars>
          <dgm:bulletEnabled val="1"/>
        </dgm:presLayoutVars>
      </dgm:prSet>
      <dgm:spPr/>
    </dgm:pt>
    <dgm:pt modelId="{C9F1933F-E6F9-46F7-9F62-42E9E6A9B149}" type="pres">
      <dgm:prSet presAssocID="{90DE49F8-EE8B-4686-9D89-60F9B856E32E}" presName="FiveNodes_3" presStyleLbl="node1" presStyleIdx="2" presStyleCnt="5">
        <dgm:presLayoutVars>
          <dgm:bulletEnabled val="1"/>
        </dgm:presLayoutVars>
      </dgm:prSet>
      <dgm:spPr/>
    </dgm:pt>
    <dgm:pt modelId="{0C0E8214-9403-44C1-B10E-6DCEA669FCE5}" type="pres">
      <dgm:prSet presAssocID="{90DE49F8-EE8B-4686-9D89-60F9B856E32E}" presName="FiveNodes_4" presStyleLbl="node1" presStyleIdx="3" presStyleCnt="5">
        <dgm:presLayoutVars>
          <dgm:bulletEnabled val="1"/>
        </dgm:presLayoutVars>
      </dgm:prSet>
      <dgm:spPr/>
    </dgm:pt>
    <dgm:pt modelId="{52381612-7E73-4843-AB16-AB2213A1B22E}" type="pres">
      <dgm:prSet presAssocID="{90DE49F8-EE8B-4686-9D89-60F9B856E32E}" presName="FiveNodes_5" presStyleLbl="node1" presStyleIdx="4" presStyleCnt="5">
        <dgm:presLayoutVars>
          <dgm:bulletEnabled val="1"/>
        </dgm:presLayoutVars>
      </dgm:prSet>
      <dgm:spPr/>
    </dgm:pt>
    <dgm:pt modelId="{CE865294-AB08-477C-A352-D5B292DE975D}" type="pres">
      <dgm:prSet presAssocID="{90DE49F8-EE8B-4686-9D89-60F9B856E32E}" presName="FiveConn_1-2" presStyleLbl="fgAccFollowNode1" presStyleIdx="0" presStyleCnt="4">
        <dgm:presLayoutVars>
          <dgm:bulletEnabled val="1"/>
        </dgm:presLayoutVars>
      </dgm:prSet>
      <dgm:spPr/>
    </dgm:pt>
    <dgm:pt modelId="{2E8A1C88-1B38-4F42-8383-5CFE7EB31369}" type="pres">
      <dgm:prSet presAssocID="{90DE49F8-EE8B-4686-9D89-60F9B856E32E}" presName="FiveConn_2-3" presStyleLbl="fgAccFollowNode1" presStyleIdx="1" presStyleCnt="4">
        <dgm:presLayoutVars>
          <dgm:bulletEnabled val="1"/>
        </dgm:presLayoutVars>
      </dgm:prSet>
      <dgm:spPr/>
    </dgm:pt>
    <dgm:pt modelId="{5108D757-9816-4912-A8C7-3639DB7AE75A}" type="pres">
      <dgm:prSet presAssocID="{90DE49F8-EE8B-4686-9D89-60F9B856E32E}" presName="FiveConn_3-4" presStyleLbl="fgAccFollowNode1" presStyleIdx="2" presStyleCnt="4">
        <dgm:presLayoutVars>
          <dgm:bulletEnabled val="1"/>
        </dgm:presLayoutVars>
      </dgm:prSet>
      <dgm:spPr/>
    </dgm:pt>
    <dgm:pt modelId="{69BF9982-926F-445D-842D-40320FAA9EA6}" type="pres">
      <dgm:prSet presAssocID="{90DE49F8-EE8B-4686-9D89-60F9B856E32E}" presName="FiveConn_4-5" presStyleLbl="fgAccFollowNode1" presStyleIdx="3" presStyleCnt="4">
        <dgm:presLayoutVars>
          <dgm:bulletEnabled val="1"/>
        </dgm:presLayoutVars>
      </dgm:prSet>
      <dgm:spPr/>
    </dgm:pt>
    <dgm:pt modelId="{F650D6D0-9DFB-4D74-80A1-A928223B1F15}" type="pres">
      <dgm:prSet presAssocID="{90DE49F8-EE8B-4686-9D89-60F9B856E32E}" presName="FiveNodes_1_text" presStyleLbl="node1" presStyleIdx="4" presStyleCnt="5">
        <dgm:presLayoutVars>
          <dgm:bulletEnabled val="1"/>
        </dgm:presLayoutVars>
      </dgm:prSet>
      <dgm:spPr/>
    </dgm:pt>
    <dgm:pt modelId="{A4A267C0-188C-429D-8DBD-1FDBD34E8CF1}" type="pres">
      <dgm:prSet presAssocID="{90DE49F8-EE8B-4686-9D89-60F9B856E32E}" presName="FiveNodes_2_text" presStyleLbl="node1" presStyleIdx="4" presStyleCnt="5">
        <dgm:presLayoutVars>
          <dgm:bulletEnabled val="1"/>
        </dgm:presLayoutVars>
      </dgm:prSet>
      <dgm:spPr/>
    </dgm:pt>
    <dgm:pt modelId="{ADBC219E-A750-4092-AEDD-533815EE0326}" type="pres">
      <dgm:prSet presAssocID="{90DE49F8-EE8B-4686-9D89-60F9B856E32E}" presName="FiveNodes_3_text" presStyleLbl="node1" presStyleIdx="4" presStyleCnt="5">
        <dgm:presLayoutVars>
          <dgm:bulletEnabled val="1"/>
        </dgm:presLayoutVars>
      </dgm:prSet>
      <dgm:spPr/>
    </dgm:pt>
    <dgm:pt modelId="{4CA88B92-C93E-44B1-8789-35B687621423}" type="pres">
      <dgm:prSet presAssocID="{90DE49F8-EE8B-4686-9D89-60F9B856E32E}" presName="FiveNodes_4_text" presStyleLbl="node1" presStyleIdx="4" presStyleCnt="5">
        <dgm:presLayoutVars>
          <dgm:bulletEnabled val="1"/>
        </dgm:presLayoutVars>
      </dgm:prSet>
      <dgm:spPr/>
    </dgm:pt>
    <dgm:pt modelId="{439F56E8-96A0-4943-B2AC-62FAC1D7AC2E}" type="pres">
      <dgm:prSet presAssocID="{90DE49F8-EE8B-4686-9D89-60F9B856E32E}" presName="FiveNodes_5_text" presStyleLbl="node1" presStyleIdx="4" presStyleCnt="5">
        <dgm:presLayoutVars>
          <dgm:bulletEnabled val="1"/>
        </dgm:presLayoutVars>
      </dgm:prSet>
      <dgm:spPr/>
    </dgm:pt>
  </dgm:ptLst>
  <dgm:cxnLst>
    <dgm:cxn modelId="{63D64A05-A085-4B78-81E5-57ABA80EEB69}" srcId="{90DE49F8-EE8B-4686-9D89-60F9B856E32E}" destId="{4D3F6882-0DDF-4B93-A53E-EA49D2808097}" srcOrd="0" destOrd="0" parTransId="{F13AB04F-B09B-41EA-A61D-FA5E575C4276}" sibTransId="{A42BA397-E737-4EA6-B2C8-17DAFC8D73EA}"/>
    <dgm:cxn modelId="{E1D06321-47A0-4BCE-A103-883662D6A9AC}" type="presOf" srcId="{930B9AD7-D977-4CF3-A4D2-BB5422C5A650}" destId="{52381612-7E73-4843-AB16-AB2213A1B22E}" srcOrd="0" destOrd="0" presId="urn:microsoft.com/office/officeart/2005/8/layout/vProcess5"/>
    <dgm:cxn modelId="{3580CF29-936D-4DD8-88F4-3DB9B1589CBB}" srcId="{90DE49F8-EE8B-4686-9D89-60F9B856E32E}" destId="{930B9AD7-D977-4CF3-A4D2-BB5422C5A650}" srcOrd="4" destOrd="0" parTransId="{071353A2-72F1-4AD2-9734-8E791C51F358}" sibTransId="{27D5FBBC-D399-4C05-B728-89D396B1EE70}"/>
    <dgm:cxn modelId="{13E97E2A-9B66-447F-A37F-5AD4C4B5BC9C}" type="presOf" srcId="{90DE49F8-EE8B-4686-9D89-60F9B856E32E}" destId="{49ECE709-3F26-4D43-97E4-342BC3B79821}" srcOrd="0" destOrd="0" presId="urn:microsoft.com/office/officeart/2005/8/layout/vProcess5"/>
    <dgm:cxn modelId="{3C3CC03C-D308-495E-91CA-25CF4402955E}" type="presOf" srcId="{708979D6-6E6B-4B46-93E7-FBAFA288B10D}" destId="{2E8A1C88-1B38-4F42-8383-5CFE7EB31369}" srcOrd="0" destOrd="0" presId="urn:microsoft.com/office/officeart/2005/8/layout/vProcess5"/>
    <dgm:cxn modelId="{FDC9B761-1A75-4A2B-8E51-3F21D118448E}" type="presOf" srcId="{A42BA397-E737-4EA6-B2C8-17DAFC8D73EA}" destId="{CE865294-AB08-477C-A352-D5B292DE975D}" srcOrd="0" destOrd="0" presId="urn:microsoft.com/office/officeart/2005/8/layout/vProcess5"/>
    <dgm:cxn modelId="{94700153-8D8D-48CD-84E3-628596A36AF4}" type="presOf" srcId="{E9FF63DF-B14F-47FE-BD5A-9BE97F626914}" destId="{ADBC219E-A750-4092-AEDD-533815EE0326}" srcOrd="1" destOrd="0" presId="urn:microsoft.com/office/officeart/2005/8/layout/vProcess5"/>
    <dgm:cxn modelId="{3409F078-4ADB-40F9-B169-8F6C35BA2D19}" type="presOf" srcId="{4D3F6882-0DDF-4B93-A53E-EA49D2808097}" destId="{F650D6D0-9DFB-4D74-80A1-A928223B1F15}" srcOrd="1" destOrd="0" presId="urn:microsoft.com/office/officeart/2005/8/layout/vProcess5"/>
    <dgm:cxn modelId="{50FDFF7B-35AF-4020-B1C9-5261F20CCD8E}" srcId="{90DE49F8-EE8B-4686-9D89-60F9B856E32E}" destId="{561C697C-BCE0-440A-A94A-8BCC6E8C6E9C}" srcOrd="1" destOrd="0" parTransId="{088FA57D-562B-4736-BF76-EF91E5A17CFD}" sibTransId="{708979D6-6E6B-4B46-93E7-FBAFA288B10D}"/>
    <dgm:cxn modelId="{39D95495-17A5-456B-BEC9-3FEF5AE67B9C}" type="presOf" srcId="{561C697C-BCE0-440A-A94A-8BCC6E8C6E9C}" destId="{A4A267C0-188C-429D-8DBD-1FDBD34E8CF1}" srcOrd="1" destOrd="0" presId="urn:microsoft.com/office/officeart/2005/8/layout/vProcess5"/>
    <dgm:cxn modelId="{6690109E-BAEF-4FA9-9C13-4B2CBE800936}" srcId="{90DE49F8-EE8B-4686-9D89-60F9B856E32E}" destId="{E9FF63DF-B14F-47FE-BD5A-9BE97F626914}" srcOrd="2" destOrd="0" parTransId="{467D3AFC-06B3-459E-A61B-1A6310632977}" sibTransId="{96B13C48-B487-424F-BC83-829AC13C492A}"/>
    <dgm:cxn modelId="{315186A4-D5AE-43BE-9BB7-9192B68102A7}" type="presOf" srcId="{81116A0C-D2C3-4DF0-813A-723B84E22D67}" destId="{4CA88B92-C93E-44B1-8789-35B687621423}" srcOrd="1" destOrd="0" presId="urn:microsoft.com/office/officeart/2005/8/layout/vProcess5"/>
    <dgm:cxn modelId="{49CA8EA9-74F4-4C42-9255-CF203D7D4255}" type="presOf" srcId="{930B9AD7-D977-4CF3-A4D2-BB5422C5A650}" destId="{439F56E8-96A0-4943-B2AC-62FAC1D7AC2E}" srcOrd="1" destOrd="0" presId="urn:microsoft.com/office/officeart/2005/8/layout/vProcess5"/>
    <dgm:cxn modelId="{E641A9B6-C78D-478A-9FA8-11B029FA2906}" type="presOf" srcId="{E9FF63DF-B14F-47FE-BD5A-9BE97F626914}" destId="{C9F1933F-E6F9-46F7-9F62-42E9E6A9B149}" srcOrd="0" destOrd="0" presId="urn:microsoft.com/office/officeart/2005/8/layout/vProcess5"/>
    <dgm:cxn modelId="{A2D96BBE-8F2B-49F0-B0EF-D1EBF8D6D664}" type="presOf" srcId="{65F5D717-BB00-4CE8-B533-E2073801BD93}" destId="{69BF9982-926F-445D-842D-40320FAA9EA6}" srcOrd="0" destOrd="0" presId="urn:microsoft.com/office/officeart/2005/8/layout/vProcess5"/>
    <dgm:cxn modelId="{DA0B80C5-5FFB-40D4-A723-05E97DCE861D}" type="presOf" srcId="{96B13C48-B487-424F-BC83-829AC13C492A}" destId="{5108D757-9816-4912-A8C7-3639DB7AE75A}" srcOrd="0" destOrd="0" presId="urn:microsoft.com/office/officeart/2005/8/layout/vProcess5"/>
    <dgm:cxn modelId="{5F9DD0DB-E74E-4691-BCB5-6B20B7D4D982}" type="presOf" srcId="{561C697C-BCE0-440A-A94A-8BCC6E8C6E9C}" destId="{E0A5FD36-0B6F-40D7-96E9-2871DE1F069C}" srcOrd="0" destOrd="0" presId="urn:microsoft.com/office/officeart/2005/8/layout/vProcess5"/>
    <dgm:cxn modelId="{6DC82DE6-A2B0-4197-8EE6-A31826B86D2A}" type="presOf" srcId="{81116A0C-D2C3-4DF0-813A-723B84E22D67}" destId="{0C0E8214-9403-44C1-B10E-6DCEA669FCE5}" srcOrd="0" destOrd="0" presId="urn:microsoft.com/office/officeart/2005/8/layout/vProcess5"/>
    <dgm:cxn modelId="{F43177E7-CBB2-4873-88CD-64DA13909061}" srcId="{90DE49F8-EE8B-4686-9D89-60F9B856E32E}" destId="{81116A0C-D2C3-4DF0-813A-723B84E22D67}" srcOrd="3" destOrd="0" parTransId="{1DECB199-0EFC-4B77-95D7-3396F257E217}" sibTransId="{65F5D717-BB00-4CE8-B533-E2073801BD93}"/>
    <dgm:cxn modelId="{4FE6C2FF-ED60-4975-8A21-0477364A58BE}" type="presOf" srcId="{4D3F6882-0DDF-4B93-A53E-EA49D2808097}" destId="{4A8CE3D5-36E0-4A8E-9C87-1D113F3F55D2}" srcOrd="0" destOrd="0" presId="urn:microsoft.com/office/officeart/2005/8/layout/vProcess5"/>
    <dgm:cxn modelId="{0B22693D-5A6E-4FEA-A568-3A5B23CEFB57}" type="presParOf" srcId="{49ECE709-3F26-4D43-97E4-342BC3B79821}" destId="{C534B3DE-C102-4738-B11D-57B5CB1DF113}" srcOrd="0" destOrd="0" presId="urn:microsoft.com/office/officeart/2005/8/layout/vProcess5"/>
    <dgm:cxn modelId="{0A408FFC-B898-4B06-A51A-F8C20C41CD62}" type="presParOf" srcId="{49ECE709-3F26-4D43-97E4-342BC3B79821}" destId="{4A8CE3D5-36E0-4A8E-9C87-1D113F3F55D2}" srcOrd="1" destOrd="0" presId="urn:microsoft.com/office/officeart/2005/8/layout/vProcess5"/>
    <dgm:cxn modelId="{3803F9E4-26B8-4488-AEC0-A42D45DE24AA}" type="presParOf" srcId="{49ECE709-3F26-4D43-97E4-342BC3B79821}" destId="{E0A5FD36-0B6F-40D7-96E9-2871DE1F069C}" srcOrd="2" destOrd="0" presId="urn:microsoft.com/office/officeart/2005/8/layout/vProcess5"/>
    <dgm:cxn modelId="{87ACE264-BECD-45E0-9F83-8F0DF95FA8DA}" type="presParOf" srcId="{49ECE709-3F26-4D43-97E4-342BC3B79821}" destId="{C9F1933F-E6F9-46F7-9F62-42E9E6A9B149}" srcOrd="3" destOrd="0" presId="urn:microsoft.com/office/officeart/2005/8/layout/vProcess5"/>
    <dgm:cxn modelId="{F08476E2-36CC-43D0-91BE-F2B9CBA3CA11}" type="presParOf" srcId="{49ECE709-3F26-4D43-97E4-342BC3B79821}" destId="{0C0E8214-9403-44C1-B10E-6DCEA669FCE5}" srcOrd="4" destOrd="0" presId="urn:microsoft.com/office/officeart/2005/8/layout/vProcess5"/>
    <dgm:cxn modelId="{BB681AC1-486C-48AC-8B95-6DDA9735F83D}" type="presParOf" srcId="{49ECE709-3F26-4D43-97E4-342BC3B79821}" destId="{52381612-7E73-4843-AB16-AB2213A1B22E}" srcOrd="5" destOrd="0" presId="urn:microsoft.com/office/officeart/2005/8/layout/vProcess5"/>
    <dgm:cxn modelId="{B8F1228B-571F-4467-B692-657148A6E92D}" type="presParOf" srcId="{49ECE709-3F26-4D43-97E4-342BC3B79821}" destId="{CE865294-AB08-477C-A352-D5B292DE975D}" srcOrd="6" destOrd="0" presId="urn:microsoft.com/office/officeart/2005/8/layout/vProcess5"/>
    <dgm:cxn modelId="{30C209ED-D603-41DF-BCD6-EFFB2C6528A1}" type="presParOf" srcId="{49ECE709-3F26-4D43-97E4-342BC3B79821}" destId="{2E8A1C88-1B38-4F42-8383-5CFE7EB31369}" srcOrd="7" destOrd="0" presId="urn:microsoft.com/office/officeart/2005/8/layout/vProcess5"/>
    <dgm:cxn modelId="{3A2CCDF3-95C3-48A9-8A78-758A941DC3DA}" type="presParOf" srcId="{49ECE709-3F26-4D43-97E4-342BC3B79821}" destId="{5108D757-9816-4912-A8C7-3639DB7AE75A}" srcOrd="8" destOrd="0" presId="urn:microsoft.com/office/officeart/2005/8/layout/vProcess5"/>
    <dgm:cxn modelId="{1C5A8044-507B-44B6-B868-1C3648C64DFA}" type="presParOf" srcId="{49ECE709-3F26-4D43-97E4-342BC3B79821}" destId="{69BF9982-926F-445D-842D-40320FAA9EA6}" srcOrd="9" destOrd="0" presId="urn:microsoft.com/office/officeart/2005/8/layout/vProcess5"/>
    <dgm:cxn modelId="{BE8E6791-F198-40ED-AF94-B2026D813078}" type="presParOf" srcId="{49ECE709-3F26-4D43-97E4-342BC3B79821}" destId="{F650D6D0-9DFB-4D74-80A1-A928223B1F15}" srcOrd="10" destOrd="0" presId="urn:microsoft.com/office/officeart/2005/8/layout/vProcess5"/>
    <dgm:cxn modelId="{0E0AFD63-9A87-4E41-8DD2-76A5C71F79F7}" type="presParOf" srcId="{49ECE709-3F26-4D43-97E4-342BC3B79821}" destId="{A4A267C0-188C-429D-8DBD-1FDBD34E8CF1}" srcOrd="11" destOrd="0" presId="urn:microsoft.com/office/officeart/2005/8/layout/vProcess5"/>
    <dgm:cxn modelId="{00074E59-E596-446B-AAB4-126E2330B9A8}" type="presParOf" srcId="{49ECE709-3F26-4D43-97E4-342BC3B79821}" destId="{ADBC219E-A750-4092-AEDD-533815EE0326}" srcOrd="12" destOrd="0" presId="urn:microsoft.com/office/officeart/2005/8/layout/vProcess5"/>
    <dgm:cxn modelId="{E8B00E1E-3CA4-4FED-8CB8-B21095F24A01}" type="presParOf" srcId="{49ECE709-3F26-4D43-97E4-342BC3B79821}" destId="{4CA88B92-C93E-44B1-8789-35B687621423}" srcOrd="13" destOrd="0" presId="urn:microsoft.com/office/officeart/2005/8/layout/vProcess5"/>
    <dgm:cxn modelId="{9F88F82F-A05D-4354-A5BC-3BB4B78E6982}" type="presParOf" srcId="{49ECE709-3F26-4D43-97E4-342BC3B79821}" destId="{439F56E8-96A0-4943-B2AC-62FAC1D7AC2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C3FBED2-A755-44C2-89AD-A6901885D354}"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7A24DCF8-72C2-4E29-B039-17C6864FB3BE}">
      <dgm:prSet/>
      <dgm:spPr/>
      <dgm:t>
        <a:bodyPr/>
        <a:lstStyle/>
        <a:p>
          <a:r>
            <a:rPr lang="pt-BR" b="0" i="0" dirty="0"/>
            <a:t>1 - Sub </a:t>
          </a:r>
          <a:r>
            <a:rPr lang="pt-BR" b="0" i="0" dirty="0" err="1"/>
            <a:t>HelloWorld</a:t>
          </a:r>
          <a:r>
            <a:rPr lang="pt-BR" b="0" i="0" dirty="0"/>
            <a:t>() Range("A1").</a:t>
          </a:r>
          <a:r>
            <a:rPr lang="pt-BR" b="0" i="0" dirty="0" err="1"/>
            <a:t>Select</a:t>
          </a:r>
          <a:r>
            <a:rPr lang="pt-BR" b="0" i="0" dirty="0"/>
            <a:t> ActiveCell.FormulaR1C1 = "Olá mundo!" </a:t>
          </a:r>
          <a:r>
            <a:rPr lang="pt-BR" b="0" i="0" dirty="0" err="1"/>
            <a:t>With</a:t>
          </a:r>
          <a:r>
            <a:rPr lang="pt-BR" b="0" i="0" dirty="0"/>
            <a:t> </a:t>
          </a:r>
          <a:r>
            <a:rPr lang="pt-BR" b="0" i="0" dirty="0" err="1"/>
            <a:t>ActiveCell.Characters</a:t>
          </a:r>
          <a:r>
            <a:rPr lang="pt-BR" b="0" i="0" dirty="0"/>
            <a:t>(Start:=1, </a:t>
          </a:r>
          <a:r>
            <a:rPr lang="pt-BR" b="0" i="0" dirty="0" err="1"/>
            <a:t>Length</a:t>
          </a:r>
          <a:r>
            <a:rPr lang="pt-BR" b="0" i="0" dirty="0"/>
            <a:t>:=10).</a:t>
          </a:r>
          <a:r>
            <a:rPr lang="pt-BR" b="0" i="0" dirty="0" err="1"/>
            <a:t>Font</a:t>
          </a:r>
          <a:r>
            <a:rPr lang="pt-BR" b="0" i="0" dirty="0"/>
            <a:t> .</a:t>
          </a:r>
          <a:r>
            <a:rPr lang="pt-BR" b="0" i="0" dirty="0" err="1"/>
            <a:t>FontStyle</a:t>
          </a:r>
          <a:r>
            <a:rPr lang="pt-BR" b="0" i="0" dirty="0"/>
            <a:t> = "Negrito" </a:t>
          </a:r>
          <a:r>
            <a:rPr lang="pt-BR" b="0" i="0" dirty="0" err="1"/>
            <a:t>End</a:t>
          </a:r>
          <a:r>
            <a:rPr lang="pt-BR" b="0" i="0" dirty="0"/>
            <a:t> </a:t>
          </a:r>
          <a:r>
            <a:rPr lang="pt-BR" b="0" i="0" dirty="0" err="1"/>
            <a:t>With</a:t>
          </a:r>
          <a:r>
            <a:rPr lang="pt-BR" b="0" i="0" dirty="0"/>
            <a:t> </a:t>
          </a:r>
          <a:r>
            <a:rPr lang="pt-BR" b="0" i="0" dirty="0" err="1"/>
            <a:t>End</a:t>
          </a:r>
          <a:r>
            <a:rPr lang="pt-BR" b="0" i="0" dirty="0"/>
            <a:t> Sub</a:t>
          </a:r>
          <a:endParaRPr lang="en-US" dirty="0"/>
        </a:p>
      </dgm:t>
    </dgm:pt>
    <dgm:pt modelId="{5271BC3C-263D-4C26-B79E-46E9E34886C8}" type="parTrans" cxnId="{4949D769-F43A-4779-820A-BD1CA62EF33A}">
      <dgm:prSet/>
      <dgm:spPr/>
      <dgm:t>
        <a:bodyPr/>
        <a:lstStyle/>
        <a:p>
          <a:endParaRPr lang="en-US"/>
        </a:p>
      </dgm:t>
    </dgm:pt>
    <dgm:pt modelId="{83A57375-6493-4726-B2B1-496B0C148FC1}" type="sibTrans" cxnId="{4949D769-F43A-4779-820A-BD1CA62EF33A}">
      <dgm:prSet/>
      <dgm:spPr/>
      <dgm:t>
        <a:bodyPr/>
        <a:lstStyle/>
        <a:p>
          <a:endParaRPr lang="en-US"/>
        </a:p>
      </dgm:t>
    </dgm:pt>
    <dgm:pt modelId="{C5DA2A44-17A6-44B3-92F1-F58F67FACE85}">
      <dgm:prSet/>
      <dgm:spPr/>
      <dgm:t>
        <a:bodyPr/>
        <a:lstStyle/>
        <a:p>
          <a:r>
            <a:rPr lang="pt-BR" b="0" i="0" dirty="0"/>
            <a:t>2 - Sub </a:t>
          </a:r>
          <a:r>
            <a:rPr lang="pt-BR" b="0" i="0" dirty="0" err="1"/>
            <a:t>ColorirCelulas</a:t>
          </a:r>
          <a:r>
            <a:rPr lang="pt-BR" b="0" i="0" dirty="0"/>
            <a:t>() Range("A1:A5").</a:t>
          </a:r>
          <a:r>
            <a:rPr lang="pt-BR" b="0" i="0" dirty="0" err="1"/>
            <a:t>Select</a:t>
          </a:r>
          <a:r>
            <a:rPr lang="pt-BR" b="0" i="0" dirty="0"/>
            <a:t> </a:t>
          </a:r>
          <a:r>
            <a:rPr lang="pt-BR" b="0" i="0" dirty="0" err="1"/>
            <a:t>With</a:t>
          </a:r>
          <a:r>
            <a:rPr lang="pt-BR" b="0" i="0" dirty="0"/>
            <a:t> </a:t>
          </a:r>
          <a:r>
            <a:rPr lang="pt-BR" b="0" i="0" dirty="0" err="1"/>
            <a:t>Selection.Interior</a:t>
          </a:r>
          <a:r>
            <a:rPr lang="pt-BR" b="0" i="0" dirty="0"/>
            <a:t> .Color = RGB(0, 0, 255) </a:t>
          </a:r>
          <a:r>
            <a:rPr lang="pt-BR" b="0" i="0" dirty="0" err="1"/>
            <a:t>End</a:t>
          </a:r>
          <a:r>
            <a:rPr lang="pt-BR" b="0" i="0" dirty="0"/>
            <a:t> </a:t>
          </a:r>
          <a:r>
            <a:rPr lang="pt-BR" b="0" i="0" dirty="0" err="1"/>
            <a:t>With</a:t>
          </a:r>
          <a:r>
            <a:rPr lang="pt-BR" b="0" i="0" dirty="0"/>
            <a:t> </a:t>
          </a:r>
          <a:r>
            <a:rPr lang="pt-BR" b="0" i="0" dirty="0" err="1"/>
            <a:t>With</a:t>
          </a:r>
          <a:r>
            <a:rPr lang="pt-BR" b="0" i="0" dirty="0"/>
            <a:t> </a:t>
          </a:r>
          <a:r>
            <a:rPr lang="pt-BR" b="0" i="0" dirty="0" err="1"/>
            <a:t>Selection.Borders</a:t>
          </a:r>
          <a:r>
            <a:rPr lang="pt-BR" b="0" i="0" dirty="0"/>
            <a:t> .</a:t>
          </a:r>
          <a:r>
            <a:rPr lang="pt-BR" b="0" i="0" dirty="0" err="1"/>
            <a:t>LineStyle</a:t>
          </a:r>
          <a:r>
            <a:rPr lang="pt-BR" b="0" i="0" dirty="0"/>
            <a:t> = </a:t>
          </a:r>
          <a:r>
            <a:rPr lang="pt-BR" b="0" i="0" dirty="0" err="1"/>
            <a:t>xlDouble</a:t>
          </a:r>
          <a:r>
            <a:rPr lang="pt-BR" b="0" i="0" dirty="0"/>
            <a:t> </a:t>
          </a:r>
          <a:r>
            <a:rPr lang="pt-BR" b="0" i="0" dirty="0" err="1"/>
            <a:t>End</a:t>
          </a:r>
          <a:r>
            <a:rPr lang="pt-BR" b="0" i="0" dirty="0"/>
            <a:t> </a:t>
          </a:r>
          <a:r>
            <a:rPr lang="pt-BR" b="0" i="0" dirty="0" err="1"/>
            <a:t>With</a:t>
          </a:r>
          <a:r>
            <a:rPr lang="pt-BR" b="0" i="0" dirty="0"/>
            <a:t> </a:t>
          </a:r>
          <a:r>
            <a:rPr lang="pt-BR" b="0" i="0" dirty="0" err="1"/>
            <a:t>End</a:t>
          </a:r>
          <a:r>
            <a:rPr lang="pt-BR" b="0" i="0" dirty="0"/>
            <a:t> Sub</a:t>
          </a:r>
          <a:endParaRPr lang="en-US" dirty="0"/>
        </a:p>
      </dgm:t>
    </dgm:pt>
    <dgm:pt modelId="{EBF2A3B8-F804-4315-8F26-1F442627A773}" type="parTrans" cxnId="{3AA56885-3EB4-4C00-85A2-DC42D9C8A440}">
      <dgm:prSet/>
      <dgm:spPr/>
      <dgm:t>
        <a:bodyPr/>
        <a:lstStyle/>
        <a:p>
          <a:endParaRPr lang="en-US"/>
        </a:p>
      </dgm:t>
    </dgm:pt>
    <dgm:pt modelId="{F360D370-FB24-4160-9126-B1D2FFD045BC}" type="sibTrans" cxnId="{3AA56885-3EB4-4C00-85A2-DC42D9C8A440}">
      <dgm:prSet/>
      <dgm:spPr/>
      <dgm:t>
        <a:bodyPr/>
        <a:lstStyle/>
        <a:p>
          <a:endParaRPr lang="en-US"/>
        </a:p>
      </dgm:t>
    </dgm:pt>
    <dgm:pt modelId="{BEC7CE9C-EE7C-421B-883C-23BDE9DFC0E8}" type="pres">
      <dgm:prSet presAssocID="{CC3FBED2-A755-44C2-89AD-A6901885D354}" presName="hierChild1" presStyleCnt="0">
        <dgm:presLayoutVars>
          <dgm:chPref val="1"/>
          <dgm:dir/>
          <dgm:animOne val="branch"/>
          <dgm:animLvl val="lvl"/>
          <dgm:resizeHandles/>
        </dgm:presLayoutVars>
      </dgm:prSet>
      <dgm:spPr/>
    </dgm:pt>
    <dgm:pt modelId="{6F9BBA42-F36C-4F50-8026-DD14E5533BA2}" type="pres">
      <dgm:prSet presAssocID="{7A24DCF8-72C2-4E29-B039-17C6864FB3BE}" presName="hierRoot1" presStyleCnt="0"/>
      <dgm:spPr/>
    </dgm:pt>
    <dgm:pt modelId="{C937975D-2D46-46E1-A72E-00FFB42CB1B2}" type="pres">
      <dgm:prSet presAssocID="{7A24DCF8-72C2-4E29-B039-17C6864FB3BE}" presName="composite" presStyleCnt="0"/>
      <dgm:spPr/>
    </dgm:pt>
    <dgm:pt modelId="{620E78FC-920D-42A3-9187-AEB89E0F6502}" type="pres">
      <dgm:prSet presAssocID="{7A24DCF8-72C2-4E29-B039-17C6864FB3BE}" presName="background" presStyleLbl="node0" presStyleIdx="0" presStyleCnt="2"/>
      <dgm:spPr/>
    </dgm:pt>
    <dgm:pt modelId="{A3F6DD78-B750-4B67-B9C8-9D05DAB66A12}" type="pres">
      <dgm:prSet presAssocID="{7A24DCF8-72C2-4E29-B039-17C6864FB3BE}" presName="text" presStyleLbl="fgAcc0" presStyleIdx="0" presStyleCnt="2">
        <dgm:presLayoutVars>
          <dgm:chPref val="3"/>
        </dgm:presLayoutVars>
      </dgm:prSet>
      <dgm:spPr/>
    </dgm:pt>
    <dgm:pt modelId="{BAA330A8-AE9F-4ED0-893D-67BCDB2A1704}" type="pres">
      <dgm:prSet presAssocID="{7A24DCF8-72C2-4E29-B039-17C6864FB3BE}" presName="hierChild2" presStyleCnt="0"/>
      <dgm:spPr/>
    </dgm:pt>
    <dgm:pt modelId="{B3A285E1-0A3A-4993-91DD-FAFC62DB1A52}" type="pres">
      <dgm:prSet presAssocID="{C5DA2A44-17A6-44B3-92F1-F58F67FACE85}" presName="hierRoot1" presStyleCnt="0"/>
      <dgm:spPr/>
    </dgm:pt>
    <dgm:pt modelId="{2A292D4E-B5FB-42A5-8D5D-B0B877D19B14}" type="pres">
      <dgm:prSet presAssocID="{C5DA2A44-17A6-44B3-92F1-F58F67FACE85}" presName="composite" presStyleCnt="0"/>
      <dgm:spPr/>
    </dgm:pt>
    <dgm:pt modelId="{F915358D-C30E-45C8-BE6D-442EE8D5327E}" type="pres">
      <dgm:prSet presAssocID="{C5DA2A44-17A6-44B3-92F1-F58F67FACE85}" presName="background" presStyleLbl="node0" presStyleIdx="1" presStyleCnt="2"/>
      <dgm:spPr/>
    </dgm:pt>
    <dgm:pt modelId="{854D2452-235F-4826-826C-2E48524C5FE4}" type="pres">
      <dgm:prSet presAssocID="{C5DA2A44-17A6-44B3-92F1-F58F67FACE85}" presName="text" presStyleLbl="fgAcc0" presStyleIdx="1" presStyleCnt="2">
        <dgm:presLayoutVars>
          <dgm:chPref val="3"/>
        </dgm:presLayoutVars>
      </dgm:prSet>
      <dgm:spPr/>
    </dgm:pt>
    <dgm:pt modelId="{B782DBAA-C299-4826-A6E0-102706984D7E}" type="pres">
      <dgm:prSet presAssocID="{C5DA2A44-17A6-44B3-92F1-F58F67FACE85}" presName="hierChild2" presStyleCnt="0"/>
      <dgm:spPr/>
    </dgm:pt>
  </dgm:ptLst>
  <dgm:cxnLst>
    <dgm:cxn modelId="{48C71130-5F94-4149-9E58-1E7964207B18}" type="presOf" srcId="{CC3FBED2-A755-44C2-89AD-A6901885D354}" destId="{BEC7CE9C-EE7C-421B-883C-23BDE9DFC0E8}" srcOrd="0" destOrd="0" presId="urn:microsoft.com/office/officeart/2005/8/layout/hierarchy1"/>
    <dgm:cxn modelId="{4949D769-F43A-4779-820A-BD1CA62EF33A}" srcId="{CC3FBED2-A755-44C2-89AD-A6901885D354}" destId="{7A24DCF8-72C2-4E29-B039-17C6864FB3BE}" srcOrd="0" destOrd="0" parTransId="{5271BC3C-263D-4C26-B79E-46E9E34886C8}" sibTransId="{83A57375-6493-4726-B2B1-496B0C148FC1}"/>
    <dgm:cxn modelId="{3AA56885-3EB4-4C00-85A2-DC42D9C8A440}" srcId="{CC3FBED2-A755-44C2-89AD-A6901885D354}" destId="{C5DA2A44-17A6-44B3-92F1-F58F67FACE85}" srcOrd="1" destOrd="0" parTransId="{EBF2A3B8-F804-4315-8F26-1F442627A773}" sibTransId="{F360D370-FB24-4160-9126-B1D2FFD045BC}"/>
    <dgm:cxn modelId="{155045D1-FD84-485A-A0DE-F750932CF894}" type="presOf" srcId="{7A24DCF8-72C2-4E29-B039-17C6864FB3BE}" destId="{A3F6DD78-B750-4B67-B9C8-9D05DAB66A12}" srcOrd="0" destOrd="0" presId="urn:microsoft.com/office/officeart/2005/8/layout/hierarchy1"/>
    <dgm:cxn modelId="{129693EC-3DF7-4912-BB22-AD58A2AAE83C}" type="presOf" srcId="{C5DA2A44-17A6-44B3-92F1-F58F67FACE85}" destId="{854D2452-235F-4826-826C-2E48524C5FE4}" srcOrd="0" destOrd="0" presId="urn:microsoft.com/office/officeart/2005/8/layout/hierarchy1"/>
    <dgm:cxn modelId="{CCBBC9B2-EB7B-483E-89C4-1F10F64543D4}" type="presParOf" srcId="{BEC7CE9C-EE7C-421B-883C-23BDE9DFC0E8}" destId="{6F9BBA42-F36C-4F50-8026-DD14E5533BA2}" srcOrd="0" destOrd="0" presId="urn:microsoft.com/office/officeart/2005/8/layout/hierarchy1"/>
    <dgm:cxn modelId="{4D4976A1-7748-47BB-A9BB-4ED3E6AE9EAB}" type="presParOf" srcId="{6F9BBA42-F36C-4F50-8026-DD14E5533BA2}" destId="{C937975D-2D46-46E1-A72E-00FFB42CB1B2}" srcOrd="0" destOrd="0" presId="urn:microsoft.com/office/officeart/2005/8/layout/hierarchy1"/>
    <dgm:cxn modelId="{B4D65505-2D84-48ED-BB3B-ED2E771FF6AD}" type="presParOf" srcId="{C937975D-2D46-46E1-A72E-00FFB42CB1B2}" destId="{620E78FC-920D-42A3-9187-AEB89E0F6502}" srcOrd="0" destOrd="0" presId="urn:microsoft.com/office/officeart/2005/8/layout/hierarchy1"/>
    <dgm:cxn modelId="{5F2D36F7-69AF-46A2-8049-6B99D680E249}" type="presParOf" srcId="{C937975D-2D46-46E1-A72E-00FFB42CB1B2}" destId="{A3F6DD78-B750-4B67-B9C8-9D05DAB66A12}" srcOrd="1" destOrd="0" presId="urn:microsoft.com/office/officeart/2005/8/layout/hierarchy1"/>
    <dgm:cxn modelId="{4A929901-3376-44F3-B181-6B87C8D0DF3A}" type="presParOf" srcId="{6F9BBA42-F36C-4F50-8026-DD14E5533BA2}" destId="{BAA330A8-AE9F-4ED0-893D-67BCDB2A1704}" srcOrd="1" destOrd="0" presId="urn:microsoft.com/office/officeart/2005/8/layout/hierarchy1"/>
    <dgm:cxn modelId="{283800A6-FAB2-402C-9FEC-B4144D645CD2}" type="presParOf" srcId="{BEC7CE9C-EE7C-421B-883C-23BDE9DFC0E8}" destId="{B3A285E1-0A3A-4993-91DD-FAFC62DB1A52}" srcOrd="1" destOrd="0" presId="urn:microsoft.com/office/officeart/2005/8/layout/hierarchy1"/>
    <dgm:cxn modelId="{9922AE66-3299-4C5B-B9C8-DC8FF35058F8}" type="presParOf" srcId="{B3A285E1-0A3A-4993-91DD-FAFC62DB1A52}" destId="{2A292D4E-B5FB-42A5-8D5D-B0B877D19B14}" srcOrd="0" destOrd="0" presId="urn:microsoft.com/office/officeart/2005/8/layout/hierarchy1"/>
    <dgm:cxn modelId="{5973DC1B-C42E-4512-A9CE-D1DB568A78A4}" type="presParOf" srcId="{2A292D4E-B5FB-42A5-8D5D-B0B877D19B14}" destId="{F915358D-C30E-45C8-BE6D-442EE8D5327E}" srcOrd="0" destOrd="0" presId="urn:microsoft.com/office/officeart/2005/8/layout/hierarchy1"/>
    <dgm:cxn modelId="{F6A2099F-933E-4F1B-A8F4-2929A901F918}" type="presParOf" srcId="{2A292D4E-B5FB-42A5-8D5D-B0B877D19B14}" destId="{854D2452-235F-4826-826C-2E48524C5FE4}" srcOrd="1" destOrd="0" presId="urn:microsoft.com/office/officeart/2005/8/layout/hierarchy1"/>
    <dgm:cxn modelId="{EAFB5630-9AC3-41EC-9DE7-C33C776A00EB}" type="presParOf" srcId="{B3A285E1-0A3A-4993-91DD-FAFC62DB1A52}" destId="{B782DBAA-C299-4826-A6E0-102706984D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5EF0302-ACA9-4BB6-B225-76E03D893460}"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25645786-A943-46F7-879B-E88F6647B162}">
      <dgm:prSet/>
      <dgm:spPr/>
      <dgm:t>
        <a:bodyPr/>
        <a:lstStyle/>
        <a:p>
          <a:pPr>
            <a:lnSpc>
              <a:spcPct val="100000"/>
            </a:lnSpc>
          </a:pPr>
          <a:r>
            <a:rPr lang="pt-BR" b="0" i="0" dirty="0"/>
            <a:t>3 - Sub </a:t>
          </a:r>
          <a:r>
            <a:rPr lang="pt-BR" b="0" i="0" dirty="0" err="1"/>
            <a:t>CopiarCelula</a:t>
          </a:r>
          <a:r>
            <a:rPr lang="pt-BR" b="0" i="0" dirty="0"/>
            <a:t>() Range("A1").</a:t>
          </a:r>
          <a:r>
            <a:rPr lang="pt-BR" b="0" i="0" dirty="0" err="1"/>
            <a:t>Select</a:t>
          </a:r>
          <a:r>
            <a:rPr lang="pt-BR" b="0" i="0" dirty="0"/>
            <a:t> </a:t>
          </a:r>
          <a:r>
            <a:rPr lang="pt-BR" b="0" i="0" dirty="0" err="1"/>
            <a:t>Selection.Copy</a:t>
          </a:r>
          <a:r>
            <a:rPr lang="pt-BR" b="0" i="0" dirty="0"/>
            <a:t> Range("B1:C1").</a:t>
          </a:r>
          <a:r>
            <a:rPr lang="pt-BR" b="0" i="0" dirty="0" err="1"/>
            <a:t>Select</a:t>
          </a:r>
          <a:r>
            <a:rPr lang="pt-BR" b="0" i="0" dirty="0"/>
            <a:t> </a:t>
          </a:r>
          <a:r>
            <a:rPr lang="pt-BR" b="0" i="0" dirty="0" err="1"/>
            <a:t>ActiveSheet.Paste</a:t>
          </a:r>
          <a:r>
            <a:rPr lang="pt-BR" b="0" i="0" dirty="0"/>
            <a:t> </a:t>
          </a:r>
          <a:r>
            <a:rPr lang="pt-BR" b="0" i="0" dirty="0" err="1"/>
            <a:t>Application.CutCopyMode</a:t>
          </a:r>
          <a:r>
            <a:rPr lang="pt-BR" b="0" i="0" dirty="0"/>
            <a:t> = False </a:t>
          </a:r>
          <a:r>
            <a:rPr lang="pt-BR" b="0" i="0" dirty="0" err="1"/>
            <a:t>End</a:t>
          </a:r>
          <a:r>
            <a:rPr lang="pt-BR" b="0" i="0" dirty="0"/>
            <a:t> Sub</a:t>
          </a:r>
          <a:endParaRPr lang="en-US" dirty="0"/>
        </a:p>
      </dgm:t>
    </dgm:pt>
    <dgm:pt modelId="{84CA3F78-8020-4B54-9BF8-5E9DAAB1BBA7}" type="parTrans" cxnId="{828B1368-32B4-4692-8AB1-D83E151241B7}">
      <dgm:prSet/>
      <dgm:spPr/>
      <dgm:t>
        <a:bodyPr/>
        <a:lstStyle/>
        <a:p>
          <a:endParaRPr lang="en-US"/>
        </a:p>
      </dgm:t>
    </dgm:pt>
    <dgm:pt modelId="{A2094193-4710-44D1-9AEA-CE654AF734E2}" type="sibTrans" cxnId="{828B1368-32B4-4692-8AB1-D83E151241B7}">
      <dgm:prSet/>
      <dgm:spPr/>
      <dgm:t>
        <a:bodyPr/>
        <a:lstStyle/>
        <a:p>
          <a:endParaRPr lang="en-US"/>
        </a:p>
      </dgm:t>
    </dgm:pt>
    <dgm:pt modelId="{90F10A61-06E4-4B6B-BD0D-84109DF6F4A5}">
      <dgm:prSet/>
      <dgm:spPr/>
      <dgm:t>
        <a:bodyPr/>
        <a:lstStyle/>
        <a:p>
          <a:pPr>
            <a:lnSpc>
              <a:spcPct val="100000"/>
            </a:lnSpc>
          </a:pPr>
          <a:r>
            <a:rPr lang="pt-BR" b="0" i="0" dirty="0"/>
            <a:t>4 - Sub </a:t>
          </a:r>
          <a:r>
            <a:rPr lang="pt-BR" b="0" i="0" dirty="0" err="1"/>
            <a:t>CriarPlanilhaVendas</a:t>
          </a:r>
          <a:r>
            <a:rPr lang="pt-BR" b="0" i="0" dirty="0"/>
            <a:t>() </a:t>
          </a:r>
          <a:r>
            <a:rPr lang="pt-BR" b="0" i="0" dirty="0" err="1"/>
            <a:t>Sheets.Add</a:t>
          </a:r>
          <a:r>
            <a:rPr lang="pt-BR" b="0" i="0" dirty="0"/>
            <a:t> </a:t>
          </a:r>
          <a:r>
            <a:rPr lang="pt-BR" b="0" i="0" dirty="0" err="1"/>
            <a:t>After</a:t>
          </a:r>
          <a:r>
            <a:rPr lang="pt-BR" b="0" i="0" dirty="0"/>
            <a:t>:=</a:t>
          </a:r>
          <a:r>
            <a:rPr lang="pt-BR" b="0" i="0" dirty="0" err="1"/>
            <a:t>Sheets</a:t>
          </a:r>
          <a:r>
            <a:rPr lang="pt-BR" b="0" i="0" dirty="0"/>
            <a:t>(</a:t>
          </a:r>
          <a:r>
            <a:rPr lang="pt-BR" b="0" i="0" dirty="0" err="1"/>
            <a:t>Sheets.Count</a:t>
          </a:r>
          <a:r>
            <a:rPr lang="pt-BR" b="0" i="0" dirty="0"/>
            <a:t>) </a:t>
          </a:r>
          <a:r>
            <a:rPr lang="pt-BR" b="0" i="0" dirty="0" err="1"/>
            <a:t>Sheets</a:t>
          </a:r>
          <a:r>
            <a:rPr lang="pt-BR" b="0" i="0" dirty="0"/>
            <a:t>(</a:t>
          </a:r>
          <a:r>
            <a:rPr lang="pt-BR" b="0" i="0" dirty="0" err="1"/>
            <a:t>Sheets.Count</a:t>
          </a:r>
          <a:r>
            <a:rPr lang="pt-BR" b="0" i="0" dirty="0"/>
            <a:t>).</a:t>
          </a:r>
          <a:r>
            <a:rPr lang="pt-BR" b="0" i="0" dirty="0" err="1"/>
            <a:t>Name</a:t>
          </a:r>
          <a:r>
            <a:rPr lang="pt-BR" b="0" i="0" dirty="0"/>
            <a:t> = "Vendas" Range("A1").</a:t>
          </a:r>
          <a:r>
            <a:rPr lang="pt-BR" b="0" i="0" dirty="0" err="1"/>
            <a:t>Select</a:t>
          </a:r>
          <a:r>
            <a:rPr lang="pt-BR" b="0" i="0" dirty="0"/>
            <a:t> ActiveCell.FormulaR1C1 = "Produto" Range("B1").</a:t>
          </a:r>
          <a:r>
            <a:rPr lang="pt-BR" b="0" i="0" dirty="0" err="1"/>
            <a:t>Select</a:t>
          </a:r>
          <a:r>
            <a:rPr lang="pt-BR" b="0" i="0" dirty="0"/>
            <a:t> ActiveCell.FormulaR1C1 = "Quantidade" Range("C1").</a:t>
          </a:r>
          <a:r>
            <a:rPr lang="pt-BR" b="0" i="0" dirty="0" err="1"/>
            <a:t>Select</a:t>
          </a:r>
          <a:r>
            <a:rPr lang="pt-BR" b="0" i="0" dirty="0"/>
            <a:t> ActiveCell.FormulaR1C1 = "Preço" </a:t>
          </a:r>
          <a:r>
            <a:rPr lang="pt-BR" b="0" i="0" dirty="0" err="1"/>
            <a:t>End</a:t>
          </a:r>
          <a:r>
            <a:rPr lang="pt-BR" b="0" i="0" dirty="0"/>
            <a:t> Sub</a:t>
          </a:r>
          <a:endParaRPr lang="en-US" dirty="0"/>
        </a:p>
      </dgm:t>
    </dgm:pt>
    <dgm:pt modelId="{EFD6B18F-4A91-4CDD-872A-05D300C6448E}" type="parTrans" cxnId="{654D0682-B7F5-4AD8-83F6-4369747D1D58}">
      <dgm:prSet/>
      <dgm:spPr/>
      <dgm:t>
        <a:bodyPr/>
        <a:lstStyle/>
        <a:p>
          <a:endParaRPr lang="en-US"/>
        </a:p>
      </dgm:t>
    </dgm:pt>
    <dgm:pt modelId="{0E41970E-819B-4875-B1EB-33FB33D24864}" type="sibTrans" cxnId="{654D0682-B7F5-4AD8-83F6-4369747D1D58}">
      <dgm:prSet/>
      <dgm:spPr/>
      <dgm:t>
        <a:bodyPr/>
        <a:lstStyle/>
        <a:p>
          <a:endParaRPr lang="en-US"/>
        </a:p>
      </dgm:t>
    </dgm:pt>
    <dgm:pt modelId="{A7C98598-E701-4CF8-94FD-8513249757D2}" type="pres">
      <dgm:prSet presAssocID="{35EF0302-ACA9-4BB6-B225-76E03D893460}" presName="hierChild1" presStyleCnt="0">
        <dgm:presLayoutVars>
          <dgm:chPref val="1"/>
          <dgm:dir/>
          <dgm:animOne val="branch"/>
          <dgm:animLvl val="lvl"/>
          <dgm:resizeHandles/>
        </dgm:presLayoutVars>
      </dgm:prSet>
      <dgm:spPr/>
    </dgm:pt>
    <dgm:pt modelId="{89C785AC-41A3-42FD-A6A4-21BA5D224174}" type="pres">
      <dgm:prSet presAssocID="{25645786-A943-46F7-879B-E88F6647B162}" presName="hierRoot1" presStyleCnt="0"/>
      <dgm:spPr/>
    </dgm:pt>
    <dgm:pt modelId="{F590744A-8980-41C6-B583-CD524F61F34E}" type="pres">
      <dgm:prSet presAssocID="{25645786-A943-46F7-879B-E88F6647B162}" presName="composite" presStyleCnt="0"/>
      <dgm:spPr/>
    </dgm:pt>
    <dgm:pt modelId="{E8BE2909-1FA3-4FD8-B875-FA48D22B8973}" type="pres">
      <dgm:prSet presAssocID="{25645786-A943-46F7-879B-E88F6647B162}" presName="background" presStyleLbl="node0" presStyleIdx="0" presStyleCnt="2"/>
      <dgm:spPr/>
    </dgm:pt>
    <dgm:pt modelId="{2092F559-27CE-43E6-AF81-CCCBEFEBE64B}" type="pres">
      <dgm:prSet presAssocID="{25645786-A943-46F7-879B-E88F6647B162}" presName="text" presStyleLbl="fgAcc0" presStyleIdx="0" presStyleCnt="2">
        <dgm:presLayoutVars>
          <dgm:chPref val="3"/>
        </dgm:presLayoutVars>
      </dgm:prSet>
      <dgm:spPr/>
    </dgm:pt>
    <dgm:pt modelId="{70A596F2-4F0E-407F-AE9E-2522FBC72A6A}" type="pres">
      <dgm:prSet presAssocID="{25645786-A943-46F7-879B-E88F6647B162}" presName="hierChild2" presStyleCnt="0"/>
      <dgm:spPr/>
    </dgm:pt>
    <dgm:pt modelId="{3CFB588D-9758-477F-84DF-2675F9CB0C94}" type="pres">
      <dgm:prSet presAssocID="{90F10A61-06E4-4B6B-BD0D-84109DF6F4A5}" presName="hierRoot1" presStyleCnt="0"/>
      <dgm:spPr/>
    </dgm:pt>
    <dgm:pt modelId="{831E4AB0-481F-4E87-B764-526A112F0DA8}" type="pres">
      <dgm:prSet presAssocID="{90F10A61-06E4-4B6B-BD0D-84109DF6F4A5}" presName="composite" presStyleCnt="0"/>
      <dgm:spPr/>
    </dgm:pt>
    <dgm:pt modelId="{199CD646-2E73-41C4-83E1-A5870285EAFE}" type="pres">
      <dgm:prSet presAssocID="{90F10A61-06E4-4B6B-BD0D-84109DF6F4A5}" presName="background" presStyleLbl="node0" presStyleIdx="1" presStyleCnt="2"/>
      <dgm:spPr/>
    </dgm:pt>
    <dgm:pt modelId="{A3CE5C94-F739-4281-99BA-5AAAB2FF0B71}" type="pres">
      <dgm:prSet presAssocID="{90F10A61-06E4-4B6B-BD0D-84109DF6F4A5}" presName="text" presStyleLbl="fgAcc0" presStyleIdx="1" presStyleCnt="2">
        <dgm:presLayoutVars>
          <dgm:chPref val="3"/>
        </dgm:presLayoutVars>
      </dgm:prSet>
      <dgm:spPr/>
    </dgm:pt>
    <dgm:pt modelId="{71E8368C-A4C0-4095-8DDD-A6059C89EE13}" type="pres">
      <dgm:prSet presAssocID="{90F10A61-06E4-4B6B-BD0D-84109DF6F4A5}" presName="hierChild2" presStyleCnt="0"/>
      <dgm:spPr/>
    </dgm:pt>
  </dgm:ptLst>
  <dgm:cxnLst>
    <dgm:cxn modelId="{879C4935-2FFB-40F1-8C50-985F33924A6F}" type="presOf" srcId="{25645786-A943-46F7-879B-E88F6647B162}" destId="{2092F559-27CE-43E6-AF81-CCCBEFEBE64B}" srcOrd="0" destOrd="0" presId="urn:microsoft.com/office/officeart/2005/8/layout/hierarchy1"/>
    <dgm:cxn modelId="{828B1368-32B4-4692-8AB1-D83E151241B7}" srcId="{35EF0302-ACA9-4BB6-B225-76E03D893460}" destId="{25645786-A943-46F7-879B-E88F6647B162}" srcOrd="0" destOrd="0" parTransId="{84CA3F78-8020-4B54-9BF8-5E9DAAB1BBA7}" sibTransId="{A2094193-4710-44D1-9AEA-CE654AF734E2}"/>
    <dgm:cxn modelId="{654D0682-B7F5-4AD8-83F6-4369747D1D58}" srcId="{35EF0302-ACA9-4BB6-B225-76E03D893460}" destId="{90F10A61-06E4-4B6B-BD0D-84109DF6F4A5}" srcOrd="1" destOrd="0" parTransId="{EFD6B18F-4A91-4CDD-872A-05D300C6448E}" sibTransId="{0E41970E-819B-4875-B1EB-33FB33D24864}"/>
    <dgm:cxn modelId="{454974A5-2D99-4256-B946-50009B96CDF6}" type="presOf" srcId="{90F10A61-06E4-4B6B-BD0D-84109DF6F4A5}" destId="{A3CE5C94-F739-4281-99BA-5AAAB2FF0B71}" srcOrd="0" destOrd="0" presId="urn:microsoft.com/office/officeart/2005/8/layout/hierarchy1"/>
    <dgm:cxn modelId="{5F37F8AD-C5B8-4280-9A50-8990D3898D68}" type="presOf" srcId="{35EF0302-ACA9-4BB6-B225-76E03D893460}" destId="{A7C98598-E701-4CF8-94FD-8513249757D2}" srcOrd="0" destOrd="0" presId="urn:microsoft.com/office/officeart/2005/8/layout/hierarchy1"/>
    <dgm:cxn modelId="{558DBDC6-026C-4470-ACCE-2B7C76F0F22E}" type="presParOf" srcId="{A7C98598-E701-4CF8-94FD-8513249757D2}" destId="{89C785AC-41A3-42FD-A6A4-21BA5D224174}" srcOrd="0" destOrd="0" presId="urn:microsoft.com/office/officeart/2005/8/layout/hierarchy1"/>
    <dgm:cxn modelId="{E445890A-A907-4989-AC47-D6EF79BA2BAA}" type="presParOf" srcId="{89C785AC-41A3-42FD-A6A4-21BA5D224174}" destId="{F590744A-8980-41C6-B583-CD524F61F34E}" srcOrd="0" destOrd="0" presId="urn:microsoft.com/office/officeart/2005/8/layout/hierarchy1"/>
    <dgm:cxn modelId="{4B43D211-1981-419F-922F-9066CF5768D7}" type="presParOf" srcId="{F590744A-8980-41C6-B583-CD524F61F34E}" destId="{E8BE2909-1FA3-4FD8-B875-FA48D22B8973}" srcOrd="0" destOrd="0" presId="urn:microsoft.com/office/officeart/2005/8/layout/hierarchy1"/>
    <dgm:cxn modelId="{D3FA456B-7EA4-4F2B-B4F8-30326281CA7A}" type="presParOf" srcId="{F590744A-8980-41C6-B583-CD524F61F34E}" destId="{2092F559-27CE-43E6-AF81-CCCBEFEBE64B}" srcOrd="1" destOrd="0" presId="urn:microsoft.com/office/officeart/2005/8/layout/hierarchy1"/>
    <dgm:cxn modelId="{8564282A-FAF3-43B9-B128-46155BAEFD17}" type="presParOf" srcId="{89C785AC-41A3-42FD-A6A4-21BA5D224174}" destId="{70A596F2-4F0E-407F-AE9E-2522FBC72A6A}" srcOrd="1" destOrd="0" presId="urn:microsoft.com/office/officeart/2005/8/layout/hierarchy1"/>
    <dgm:cxn modelId="{37B2622E-B6E5-442A-90E0-F0E351E0BD05}" type="presParOf" srcId="{A7C98598-E701-4CF8-94FD-8513249757D2}" destId="{3CFB588D-9758-477F-84DF-2675F9CB0C94}" srcOrd="1" destOrd="0" presId="urn:microsoft.com/office/officeart/2005/8/layout/hierarchy1"/>
    <dgm:cxn modelId="{89DE2593-5BBA-4AA5-92DC-6BDF5ED1F198}" type="presParOf" srcId="{3CFB588D-9758-477F-84DF-2675F9CB0C94}" destId="{831E4AB0-481F-4E87-B764-526A112F0DA8}" srcOrd="0" destOrd="0" presId="urn:microsoft.com/office/officeart/2005/8/layout/hierarchy1"/>
    <dgm:cxn modelId="{D1E75C37-DEED-4639-8858-E290DF519621}" type="presParOf" srcId="{831E4AB0-481F-4E87-B764-526A112F0DA8}" destId="{199CD646-2E73-41C4-83E1-A5870285EAFE}" srcOrd="0" destOrd="0" presId="urn:microsoft.com/office/officeart/2005/8/layout/hierarchy1"/>
    <dgm:cxn modelId="{32774125-EA51-4FA5-ACDB-53EC5FAA845C}" type="presParOf" srcId="{831E4AB0-481F-4E87-B764-526A112F0DA8}" destId="{A3CE5C94-F739-4281-99BA-5AAAB2FF0B71}" srcOrd="1" destOrd="0" presId="urn:microsoft.com/office/officeart/2005/8/layout/hierarchy1"/>
    <dgm:cxn modelId="{82D43BB7-3247-491E-9547-92BC5328F894}" type="presParOf" srcId="{3CFB588D-9758-477F-84DF-2675F9CB0C94}" destId="{71E8368C-A4C0-4095-8DDD-A6059C89EE1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ACD4890-DBBE-471F-A2A9-30478D6324A7}"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FC113801-2A5B-4AEA-877C-F9F13955EA9D}">
      <dgm:prSet/>
      <dgm:spPr/>
      <dgm:t>
        <a:bodyPr/>
        <a:lstStyle/>
        <a:p>
          <a:r>
            <a:rPr lang="pt-BR" b="0" i="0" dirty="0"/>
            <a:t>5 - </a:t>
          </a:r>
          <a:r>
            <a:rPr lang="pt-BR" b="0" i="0" dirty="0" err="1"/>
            <a:t>Dim</a:t>
          </a:r>
          <a:r>
            <a:rPr lang="pt-BR" b="0" i="0" dirty="0"/>
            <a:t> idade as </a:t>
          </a:r>
          <a:r>
            <a:rPr lang="pt-BR" b="0" i="0" dirty="0" err="1"/>
            <a:t>Integer</a:t>
          </a:r>
          <a:r>
            <a:rPr lang="pt-BR" b="0" i="0" dirty="0"/>
            <a:t> idade = 25</a:t>
          </a:r>
          <a:endParaRPr lang="en-US" dirty="0"/>
        </a:p>
      </dgm:t>
    </dgm:pt>
    <dgm:pt modelId="{900C750A-0116-4969-B7D3-F8E918F33647}" type="parTrans" cxnId="{2C73963F-4141-4E4E-B352-5003E58CBB84}">
      <dgm:prSet/>
      <dgm:spPr/>
      <dgm:t>
        <a:bodyPr/>
        <a:lstStyle/>
        <a:p>
          <a:endParaRPr lang="en-US"/>
        </a:p>
      </dgm:t>
    </dgm:pt>
    <dgm:pt modelId="{F897E049-EF0B-40AF-A7A7-32F16E7EF755}" type="sibTrans" cxnId="{2C73963F-4141-4E4E-B352-5003E58CBB84}">
      <dgm:prSet/>
      <dgm:spPr/>
      <dgm:t>
        <a:bodyPr/>
        <a:lstStyle/>
        <a:p>
          <a:endParaRPr lang="en-US"/>
        </a:p>
      </dgm:t>
    </dgm:pt>
    <dgm:pt modelId="{373E4AC3-FBA5-4880-AF01-8EA95F670C6F}">
      <dgm:prSet/>
      <dgm:spPr/>
      <dgm:t>
        <a:bodyPr/>
        <a:lstStyle/>
        <a:p>
          <a:r>
            <a:rPr lang="pt-BR" b="0" i="0" dirty="0"/>
            <a:t>6 - </a:t>
          </a:r>
          <a:r>
            <a:rPr lang="pt-BR" b="0" i="0" dirty="0" err="1"/>
            <a:t>Dim</a:t>
          </a:r>
          <a:r>
            <a:rPr lang="pt-BR" b="0" i="0" dirty="0"/>
            <a:t> nome as </a:t>
          </a:r>
          <a:r>
            <a:rPr lang="pt-BR" b="0" i="0" dirty="0" err="1"/>
            <a:t>String</a:t>
          </a:r>
          <a:r>
            <a:rPr lang="pt-BR" b="0" i="0" dirty="0"/>
            <a:t> nome = "João da Silva"</a:t>
          </a:r>
          <a:endParaRPr lang="en-US" dirty="0"/>
        </a:p>
      </dgm:t>
    </dgm:pt>
    <dgm:pt modelId="{D0E1B0CE-1C8E-4174-915C-FAB6F50F3C83}" type="parTrans" cxnId="{C699CA12-1760-451B-A284-E509BBD19638}">
      <dgm:prSet/>
      <dgm:spPr/>
      <dgm:t>
        <a:bodyPr/>
        <a:lstStyle/>
        <a:p>
          <a:endParaRPr lang="en-US"/>
        </a:p>
      </dgm:t>
    </dgm:pt>
    <dgm:pt modelId="{C0B72B5E-5954-449B-9740-78C620ACA147}" type="sibTrans" cxnId="{C699CA12-1760-451B-A284-E509BBD19638}">
      <dgm:prSet/>
      <dgm:spPr/>
      <dgm:t>
        <a:bodyPr/>
        <a:lstStyle/>
        <a:p>
          <a:endParaRPr lang="en-US"/>
        </a:p>
      </dgm:t>
    </dgm:pt>
    <dgm:pt modelId="{FBC25722-E3D2-4973-A31E-E921DF7053D1}">
      <dgm:prSet/>
      <dgm:spPr/>
      <dgm:t>
        <a:bodyPr/>
        <a:lstStyle/>
        <a:p>
          <a:r>
            <a:rPr lang="pt-BR" b="0" i="0" dirty="0"/>
            <a:t>7 - </a:t>
          </a:r>
          <a:r>
            <a:rPr lang="pt-BR" b="0" i="0" dirty="0" err="1"/>
            <a:t>Dim</a:t>
          </a:r>
          <a:r>
            <a:rPr lang="pt-BR" b="0" i="0" dirty="0"/>
            <a:t> </a:t>
          </a:r>
          <a:r>
            <a:rPr lang="pt-BR" b="0" i="0" dirty="0" err="1"/>
            <a:t>temCarteira</a:t>
          </a:r>
          <a:r>
            <a:rPr lang="pt-BR" b="0" i="0" dirty="0"/>
            <a:t> as </a:t>
          </a:r>
          <a:r>
            <a:rPr lang="pt-BR" b="0" i="0" dirty="0" err="1"/>
            <a:t>Boolean</a:t>
          </a:r>
          <a:r>
            <a:rPr lang="pt-BR" b="0" i="0" dirty="0"/>
            <a:t> </a:t>
          </a:r>
          <a:r>
            <a:rPr lang="pt-BR" b="0" i="0" dirty="0" err="1"/>
            <a:t>temCarteira</a:t>
          </a:r>
          <a:r>
            <a:rPr lang="pt-BR" b="0" i="0" dirty="0"/>
            <a:t> = </a:t>
          </a:r>
          <a:r>
            <a:rPr lang="pt-BR" b="0" i="0" dirty="0" err="1"/>
            <a:t>True</a:t>
          </a:r>
          <a:endParaRPr lang="en-US" dirty="0"/>
        </a:p>
      </dgm:t>
    </dgm:pt>
    <dgm:pt modelId="{B096C126-657F-48AF-A0B5-F00665FC7883}" type="parTrans" cxnId="{BEE11C65-F3B3-4D64-9456-BA274EC884D8}">
      <dgm:prSet/>
      <dgm:spPr/>
      <dgm:t>
        <a:bodyPr/>
        <a:lstStyle/>
        <a:p>
          <a:endParaRPr lang="en-US"/>
        </a:p>
      </dgm:t>
    </dgm:pt>
    <dgm:pt modelId="{E18F6F38-D051-41BC-A645-42C7FB873CA3}" type="sibTrans" cxnId="{BEE11C65-F3B3-4D64-9456-BA274EC884D8}">
      <dgm:prSet/>
      <dgm:spPr/>
      <dgm:t>
        <a:bodyPr/>
        <a:lstStyle/>
        <a:p>
          <a:endParaRPr lang="en-US"/>
        </a:p>
      </dgm:t>
    </dgm:pt>
    <dgm:pt modelId="{C6A91025-3F04-4081-9367-F9B18BB69120}">
      <dgm:prSet/>
      <dgm:spPr/>
      <dgm:t>
        <a:bodyPr/>
        <a:lstStyle/>
        <a:p>
          <a:r>
            <a:rPr lang="pt-BR" b="0" i="0" dirty="0"/>
            <a:t>8 - </a:t>
          </a:r>
          <a:r>
            <a:rPr lang="pt-BR" b="0" i="0" dirty="0" err="1"/>
            <a:t>Dim</a:t>
          </a:r>
          <a:r>
            <a:rPr lang="pt-BR" b="0" i="0" dirty="0"/>
            <a:t> peso as Double peso = 70.5</a:t>
          </a:r>
          <a:endParaRPr lang="en-US" dirty="0"/>
        </a:p>
      </dgm:t>
    </dgm:pt>
    <dgm:pt modelId="{D610C392-9FAF-4B63-B4FE-35561B60544F}" type="parTrans" cxnId="{00C71DF9-0C59-4987-B9D2-B2F3EDC92380}">
      <dgm:prSet/>
      <dgm:spPr/>
      <dgm:t>
        <a:bodyPr/>
        <a:lstStyle/>
        <a:p>
          <a:endParaRPr lang="en-US"/>
        </a:p>
      </dgm:t>
    </dgm:pt>
    <dgm:pt modelId="{8B7F7D46-2C2F-4A5A-BD8B-A0F0B85E8662}" type="sibTrans" cxnId="{00C71DF9-0C59-4987-B9D2-B2F3EDC92380}">
      <dgm:prSet/>
      <dgm:spPr/>
      <dgm:t>
        <a:bodyPr/>
        <a:lstStyle/>
        <a:p>
          <a:endParaRPr lang="en-US"/>
        </a:p>
      </dgm:t>
    </dgm:pt>
    <dgm:pt modelId="{66CA124F-59DB-471C-B63F-A2CED701A3A0}" type="pres">
      <dgm:prSet presAssocID="{1ACD4890-DBBE-471F-A2A9-30478D6324A7}" presName="hierChild1" presStyleCnt="0">
        <dgm:presLayoutVars>
          <dgm:chPref val="1"/>
          <dgm:dir/>
          <dgm:animOne val="branch"/>
          <dgm:animLvl val="lvl"/>
          <dgm:resizeHandles/>
        </dgm:presLayoutVars>
      </dgm:prSet>
      <dgm:spPr/>
    </dgm:pt>
    <dgm:pt modelId="{BCAAD42A-9C3A-4F96-B6E5-14B3487987E8}" type="pres">
      <dgm:prSet presAssocID="{FC113801-2A5B-4AEA-877C-F9F13955EA9D}" presName="hierRoot1" presStyleCnt="0"/>
      <dgm:spPr/>
    </dgm:pt>
    <dgm:pt modelId="{DB801392-DA07-4BA3-8296-B10CB3AAA4CC}" type="pres">
      <dgm:prSet presAssocID="{FC113801-2A5B-4AEA-877C-F9F13955EA9D}" presName="composite" presStyleCnt="0"/>
      <dgm:spPr/>
    </dgm:pt>
    <dgm:pt modelId="{052F0A91-3EC1-43EA-8A6A-E6A88318AF67}" type="pres">
      <dgm:prSet presAssocID="{FC113801-2A5B-4AEA-877C-F9F13955EA9D}" presName="background" presStyleLbl="node0" presStyleIdx="0" presStyleCnt="4"/>
      <dgm:spPr/>
    </dgm:pt>
    <dgm:pt modelId="{DF476D69-E0C4-4143-AC78-54CD59A8EB09}" type="pres">
      <dgm:prSet presAssocID="{FC113801-2A5B-4AEA-877C-F9F13955EA9D}" presName="text" presStyleLbl="fgAcc0" presStyleIdx="0" presStyleCnt="4">
        <dgm:presLayoutVars>
          <dgm:chPref val="3"/>
        </dgm:presLayoutVars>
      </dgm:prSet>
      <dgm:spPr/>
    </dgm:pt>
    <dgm:pt modelId="{734089A3-34C0-49B6-95E9-D0AA8F4612FE}" type="pres">
      <dgm:prSet presAssocID="{FC113801-2A5B-4AEA-877C-F9F13955EA9D}" presName="hierChild2" presStyleCnt="0"/>
      <dgm:spPr/>
    </dgm:pt>
    <dgm:pt modelId="{CC63893C-3CAC-4BBA-885D-CE8D48F8CF80}" type="pres">
      <dgm:prSet presAssocID="{373E4AC3-FBA5-4880-AF01-8EA95F670C6F}" presName="hierRoot1" presStyleCnt="0"/>
      <dgm:spPr/>
    </dgm:pt>
    <dgm:pt modelId="{B8D495E5-131A-499C-B99A-215DBC78D1BD}" type="pres">
      <dgm:prSet presAssocID="{373E4AC3-FBA5-4880-AF01-8EA95F670C6F}" presName="composite" presStyleCnt="0"/>
      <dgm:spPr/>
    </dgm:pt>
    <dgm:pt modelId="{95725FE4-FE46-4E7D-A39C-748F71E2047B}" type="pres">
      <dgm:prSet presAssocID="{373E4AC3-FBA5-4880-AF01-8EA95F670C6F}" presName="background" presStyleLbl="node0" presStyleIdx="1" presStyleCnt="4"/>
      <dgm:spPr/>
    </dgm:pt>
    <dgm:pt modelId="{90153E7E-4BEA-455C-B16B-D186C4C83E75}" type="pres">
      <dgm:prSet presAssocID="{373E4AC3-FBA5-4880-AF01-8EA95F670C6F}" presName="text" presStyleLbl="fgAcc0" presStyleIdx="1" presStyleCnt="4">
        <dgm:presLayoutVars>
          <dgm:chPref val="3"/>
        </dgm:presLayoutVars>
      </dgm:prSet>
      <dgm:spPr/>
    </dgm:pt>
    <dgm:pt modelId="{7A0FDF5F-3683-407F-BACB-E543B3D3A165}" type="pres">
      <dgm:prSet presAssocID="{373E4AC3-FBA5-4880-AF01-8EA95F670C6F}" presName="hierChild2" presStyleCnt="0"/>
      <dgm:spPr/>
    </dgm:pt>
    <dgm:pt modelId="{85E98C94-7FB2-478C-8142-49D249D56B6E}" type="pres">
      <dgm:prSet presAssocID="{FBC25722-E3D2-4973-A31E-E921DF7053D1}" presName="hierRoot1" presStyleCnt="0"/>
      <dgm:spPr/>
    </dgm:pt>
    <dgm:pt modelId="{AB61147F-D24C-47B6-B09C-71F8C55EFB8D}" type="pres">
      <dgm:prSet presAssocID="{FBC25722-E3D2-4973-A31E-E921DF7053D1}" presName="composite" presStyleCnt="0"/>
      <dgm:spPr/>
    </dgm:pt>
    <dgm:pt modelId="{66D116DB-765B-4178-A763-B8566BAFDA7E}" type="pres">
      <dgm:prSet presAssocID="{FBC25722-E3D2-4973-A31E-E921DF7053D1}" presName="background" presStyleLbl="node0" presStyleIdx="2" presStyleCnt="4"/>
      <dgm:spPr/>
    </dgm:pt>
    <dgm:pt modelId="{63A2DE5E-899A-4A6C-934F-CECFE8CC4C76}" type="pres">
      <dgm:prSet presAssocID="{FBC25722-E3D2-4973-A31E-E921DF7053D1}" presName="text" presStyleLbl="fgAcc0" presStyleIdx="2" presStyleCnt="4">
        <dgm:presLayoutVars>
          <dgm:chPref val="3"/>
        </dgm:presLayoutVars>
      </dgm:prSet>
      <dgm:spPr/>
    </dgm:pt>
    <dgm:pt modelId="{18AEFE42-C505-40B9-9D35-2B6F34FA7E9E}" type="pres">
      <dgm:prSet presAssocID="{FBC25722-E3D2-4973-A31E-E921DF7053D1}" presName="hierChild2" presStyleCnt="0"/>
      <dgm:spPr/>
    </dgm:pt>
    <dgm:pt modelId="{520D6B7E-2A09-491B-A6D8-BD0491CFB5BB}" type="pres">
      <dgm:prSet presAssocID="{C6A91025-3F04-4081-9367-F9B18BB69120}" presName="hierRoot1" presStyleCnt="0"/>
      <dgm:spPr/>
    </dgm:pt>
    <dgm:pt modelId="{BB15A474-DF97-4469-8CF3-93313E0F4025}" type="pres">
      <dgm:prSet presAssocID="{C6A91025-3F04-4081-9367-F9B18BB69120}" presName="composite" presStyleCnt="0"/>
      <dgm:spPr/>
    </dgm:pt>
    <dgm:pt modelId="{0CC117D0-8808-4023-B94B-620AA4FC095A}" type="pres">
      <dgm:prSet presAssocID="{C6A91025-3F04-4081-9367-F9B18BB69120}" presName="background" presStyleLbl="node0" presStyleIdx="3" presStyleCnt="4"/>
      <dgm:spPr/>
    </dgm:pt>
    <dgm:pt modelId="{64DA4DE9-8350-4B94-8FF8-04BF6877354E}" type="pres">
      <dgm:prSet presAssocID="{C6A91025-3F04-4081-9367-F9B18BB69120}" presName="text" presStyleLbl="fgAcc0" presStyleIdx="3" presStyleCnt="4">
        <dgm:presLayoutVars>
          <dgm:chPref val="3"/>
        </dgm:presLayoutVars>
      </dgm:prSet>
      <dgm:spPr/>
    </dgm:pt>
    <dgm:pt modelId="{AE9766A8-2067-415A-BBA9-BE75CA5E637A}" type="pres">
      <dgm:prSet presAssocID="{C6A91025-3F04-4081-9367-F9B18BB69120}" presName="hierChild2" presStyleCnt="0"/>
      <dgm:spPr/>
    </dgm:pt>
  </dgm:ptLst>
  <dgm:cxnLst>
    <dgm:cxn modelId="{C699CA12-1760-451B-A284-E509BBD19638}" srcId="{1ACD4890-DBBE-471F-A2A9-30478D6324A7}" destId="{373E4AC3-FBA5-4880-AF01-8EA95F670C6F}" srcOrd="1" destOrd="0" parTransId="{D0E1B0CE-1C8E-4174-915C-FAB6F50F3C83}" sibTransId="{C0B72B5E-5954-449B-9740-78C620ACA147}"/>
    <dgm:cxn modelId="{5BA9B739-C98B-44D9-8F6E-C21DDEE4AD82}" type="presOf" srcId="{FC113801-2A5B-4AEA-877C-F9F13955EA9D}" destId="{DF476D69-E0C4-4143-AC78-54CD59A8EB09}" srcOrd="0" destOrd="0" presId="urn:microsoft.com/office/officeart/2005/8/layout/hierarchy1"/>
    <dgm:cxn modelId="{2C73963F-4141-4E4E-B352-5003E58CBB84}" srcId="{1ACD4890-DBBE-471F-A2A9-30478D6324A7}" destId="{FC113801-2A5B-4AEA-877C-F9F13955EA9D}" srcOrd="0" destOrd="0" parTransId="{900C750A-0116-4969-B7D3-F8E918F33647}" sibTransId="{F897E049-EF0B-40AF-A7A7-32F16E7EF755}"/>
    <dgm:cxn modelId="{BEE11C65-F3B3-4D64-9456-BA274EC884D8}" srcId="{1ACD4890-DBBE-471F-A2A9-30478D6324A7}" destId="{FBC25722-E3D2-4973-A31E-E921DF7053D1}" srcOrd="2" destOrd="0" parTransId="{B096C126-657F-48AF-A0B5-F00665FC7883}" sibTransId="{E18F6F38-D051-41BC-A645-42C7FB873CA3}"/>
    <dgm:cxn modelId="{35F06D68-B29A-4141-9332-58440D896D13}" type="presOf" srcId="{373E4AC3-FBA5-4880-AF01-8EA95F670C6F}" destId="{90153E7E-4BEA-455C-B16B-D186C4C83E75}" srcOrd="0" destOrd="0" presId="urn:microsoft.com/office/officeart/2005/8/layout/hierarchy1"/>
    <dgm:cxn modelId="{BEBF2B8F-2EEB-465F-9BB8-65549D6C35D8}" type="presOf" srcId="{FBC25722-E3D2-4973-A31E-E921DF7053D1}" destId="{63A2DE5E-899A-4A6C-934F-CECFE8CC4C76}" srcOrd="0" destOrd="0" presId="urn:microsoft.com/office/officeart/2005/8/layout/hierarchy1"/>
    <dgm:cxn modelId="{5C63B8A2-ECED-410B-BF13-DD79ADF9FB3A}" type="presOf" srcId="{1ACD4890-DBBE-471F-A2A9-30478D6324A7}" destId="{66CA124F-59DB-471C-B63F-A2CED701A3A0}" srcOrd="0" destOrd="0" presId="urn:microsoft.com/office/officeart/2005/8/layout/hierarchy1"/>
    <dgm:cxn modelId="{EF520BEA-FB5F-4A5A-A328-79073C705E16}" type="presOf" srcId="{C6A91025-3F04-4081-9367-F9B18BB69120}" destId="{64DA4DE9-8350-4B94-8FF8-04BF6877354E}" srcOrd="0" destOrd="0" presId="urn:microsoft.com/office/officeart/2005/8/layout/hierarchy1"/>
    <dgm:cxn modelId="{00C71DF9-0C59-4987-B9D2-B2F3EDC92380}" srcId="{1ACD4890-DBBE-471F-A2A9-30478D6324A7}" destId="{C6A91025-3F04-4081-9367-F9B18BB69120}" srcOrd="3" destOrd="0" parTransId="{D610C392-9FAF-4B63-B4FE-35561B60544F}" sibTransId="{8B7F7D46-2C2F-4A5A-BD8B-A0F0B85E8662}"/>
    <dgm:cxn modelId="{17C549DB-CBAE-4896-BFA1-874BC580998D}" type="presParOf" srcId="{66CA124F-59DB-471C-B63F-A2CED701A3A0}" destId="{BCAAD42A-9C3A-4F96-B6E5-14B3487987E8}" srcOrd="0" destOrd="0" presId="urn:microsoft.com/office/officeart/2005/8/layout/hierarchy1"/>
    <dgm:cxn modelId="{7968E6AC-A73C-422B-80E6-6745D3AF1E3D}" type="presParOf" srcId="{BCAAD42A-9C3A-4F96-B6E5-14B3487987E8}" destId="{DB801392-DA07-4BA3-8296-B10CB3AAA4CC}" srcOrd="0" destOrd="0" presId="urn:microsoft.com/office/officeart/2005/8/layout/hierarchy1"/>
    <dgm:cxn modelId="{4B4D6085-3F52-4620-8684-524700DCA22A}" type="presParOf" srcId="{DB801392-DA07-4BA3-8296-B10CB3AAA4CC}" destId="{052F0A91-3EC1-43EA-8A6A-E6A88318AF67}" srcOrd="0" destOrd="0" presId="urn:microsoft.com/office/officeart/2005/8/layout/hierarchy1"/>
    <dgm:cxn modelId="{CD1A7FF8-792E-4A1C-B37C-2D5934D55987}" type="presParOf" srcId="{DB801392-DA07-4BA3-8296-B10CB3AAA4CC}" destId="{DF476D69-E0C4-4143-AC78-54CD59A8EB09}" srcOrd="1" destOrd="0" presId="urn:microsoft.com/office/officeart/2005/8/layout/hierarchy1"/>
    <dgm:cxn modelId="{EE2A9FBA-E7F6-4CF1-88D3-41970D1C9439}" type="presParOf" srcId="{BCAAD42A-9C3A-4F96-B6E5-14B3487987E8}" destId="{734089A3-34C0-49B6-95E9-D0AA8F4612FE}" srcOrd="1" destOrd="0" presId="urn:microsoft.com/office/officeart/2005/8/layout/hierarchy1"/>
    <dgm:cxn modelId="{48BE137A-F79C-459D-9CBF-6C665BAB7338}" type="presParOf" srcId="{66CA124F-59DB-471C-B63F-A2CED701A3A0}" destId="{CC63893C-3CAC-4BBA-885D-CE8D48F8CF80}" srcOrd="1" destOrd="0" presId="urn:microsoft.com/office/officeart/2005/8/layout/hierarchy1"/>
    <dgm:cxn modelId="{C09F1E9D-E22F-4031-A71B-E65344EDED33}" type="presParOf" srcId="{CC63893C-3CAC-4BBA-885D-CE8D48F8CF80}" destId="{B8D495E5-131A-499C-B99A-215DBC78D1BD}" srcOrd="0" destOrd="0" presId="urn:microsoft.com/office/officeart/2005/8/layout/hierarchy1"/>
    <dgm:cxn modelId="{47C5C317-9656-4FFF-93E8-90A1EA903AAD}" type="presParOf" srcId="{B8D495E5-131A-499C-B99A-215DBC78D1BD}" destId="{95725FE4-FE46-4E7D-A39C-748F71E2047B}" srcOrd="0" destOrd="0" presId="urn:microsoft.com/office/officeart/2005/8/layout/hierarchy1"/>
    <dgm:cxn modelId="{40B696F8-CC6B-4147-9623-F2BECE4308C4}" type="presParOf" srcId="{B8D495E5-131A-499C-B99A-215DBC78D1BD}" destId="{90153E7E-4BEA-455C-B16B-D186C4C83E75}" srcOrd="1" destOrd="0" presId="urn:microsoft.com/office/officeart/2005/8/layout/hierarchy1"/>
    <dgm:cxn modelId="{14E40432-E52C-46A2-AD5F-2779839E7E12}" type="presParOf" srcId="{CC63893C-3CAC-4BBA-885D-CE8D48F8CF80}" destId="{7A0FDF5F-3683-407F-BACB-E543B3D3A165}" srcOrd="1" destOrd="0" presId="urn:microsoft.com/office/officeart/2005/8/layout/hierarchy1"/>
    <dgm:cxn modelId="{8C601B9D-B7D7-4C93-9BE7-8F3B21093AED}" type="presParOf" srcId="{66CA124F-59DB-471C-B63F-A2CED701A3A0}" destId="{85E98C94-7FB2-478C-8142-49D249D56B6E}" srcOrd="2" destOrd="0" presId="urn:microsoft.com/office/officeart/2005/8/layout/hierarchy1"/>
    <dgm:cxn modelId="{C99CD6AA-FE4B-4618-9158-911F41362EBE}" type="presParOf" srcId="{85E98C94-7FB2-478C-8142-49D249D56B6E}" destId="{AB61147F-D24C-47B6-B09C-71F8C55EFB8D}" srcOrd="0" destOrd="0" presId="urn:microsoft.com/office/officeart/2005/8/layout/hierarchy1"/>
    <dgm:cxn modelId="{3557AF8C-D9AB-40A3-83A1-8F22B9C521ED}" type="presParOf" srcId="{AB61147F-D24C-47B6-B09C-71F8C55EFB8D}" destId="{66D116DB-765B-4178-A763-B8566BAFDA7E}" srcOrd="0" destOrd="0" presId="urn:microsoft.com/office/officeart/2005/8/layout/hierarchy1"/>
    <dgm:cxn modelId="{8BC109A7-5BC7-4407-852C-9232E617EF5D}" type="presParOf" srcId="{AB61147F-D24C-47B6-B09C-71F8C55EFB8D}" destId="{63A2DE5E-899A-4A6C-934F-CECFE8CC4C76}" srcOrd="1" destOrd="0" presId="urn:microsoft.com/office/officeart/2005/8/layout/hierarchy1"/>
    <dgm:cxn modelId="{12B04980-A307-447A-806B-E46C3CED9C4E}" type="presParOf" srcId="{85E98C94-7FB2-478C-8142-49D249D56B6E}" destId="{18AEFE42-C505-40B9-9D35-2B6F34FA7E9E}" srcOrd="1" destOrd="0" presId="urn:microsoft.com/office/officeart/2005/8/layout/hierarchy1"/>
    <dgm:cxn modelId="{E8CA89FD-BCE2-4C6B-B780-151A621FDF25}" type="presParOf" srcId="{66CA124F-59DB-471C-B63F-A2CED701A3A0}" destId="{520D6B7E-2A09-491B-A6D8-BD0491CFB5BB}" srcOrd="3" destOrd="0" presId="urn:microsoft.com/office/officeart/2005/8/layout/hierarchy1"/>
    <dgm:cxn modelId="{0265BD91-C6F0-4E43-9A8D-3C1986300B29}" type="presParOf" srcId="{520D6B7E-2A09-491B-A6D8-BD0491CFB5BB}" destId="{BB15A474-DF97-4469-8CF3-93313E0F4025}" srcOrd="0" destOrd="0" presId="urn:microsoft.com/office/officeart/2005/8/layout/hierarchy1"/>
    <dgm:cxn modelId="{4277C753-DA44-4DFA-B5F1-64DDA15900A0}" type="presParOf" srcId="{BB15A474-DF97-4469-8CF3-93313E0F4025}" destId="{0CC117D0-8808-4023-B94B-620AA4FC095A}" srcOrd="0" destOrd="0" presId="urn:microsoft.com/office/officeart/2005/8/layout/hierarchy1"/>
    <dgm:cxn modelId="{317F3515-FCC9-4C7E-8D65-5033C981207C}" type="presParOf" srcId="{BB15A474-DF97-4469-8CF3-93313E0F4025}" destId="{64DA4DE9-8350-4B94-8FF8-04BF6877354E}" srcOrd="1" destOrd="0" presId="urn:microsoft.com/office/officeart/2005/8/layout/hierarchy1"/>
    <dgm:cxn modelId="{D69C76D5-C24E-42F3-8F2B-6BE3868E64B8}" type="presParOf" srcId="{520D6B7E-2A09-491B-A6D8-BD0491CFB5BB}" destId="{AE9766A8-2067-415A-BBA9-BE75CA5E637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4C6E5-84C9-4329-AD31-CC2A65261D5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A246676-63F8-4CAE-92D4-3822D8E15A5E}">
      <dgm:prSet/>
      <dgm:spPr>
        <a:solidFill>
          <a:schemeClr val="accent2"/>
        </a:solidFill>
      </dgm:spPr>
      <dgm:t>
        <a:bodyPr/>
        <a:lstStyle/>
        <a:p>
          <a:r>
            <a:rPr lang="pt-BR" b="1" dirty="0"/>
            <a:t>Excel Básico e Avançado (ESESP) - (2013) </a:t>
          </a:r>
          <a:endParaRPr lang="en-US" dirty="0"/>
        </a:p>
      </dgm:t>
    </dgm:pt>
    <dgm:pt modelId="{6FDC4332-B8F3-46A7-BF2B-7D33C6A98946}" type="parTrans" cxnId="{0082E9A8-2F8D-4346-BF02-638247F4C215}">
      <dgm:prSet/>
      <dgm:spPr/>
      <dgm:t>
        <a:bodyPr/>
        <a:lstStyle/>
        <a:p>
          <a:endParaRPr lang="en-US"/>
        </a:p>
      </dgm:t>
    </dgm:pt>
    <dgm:pt modelId="{56E9571D-F710-42A1-9EE4-CA1AC2811D9F}" type="sibTrans" cxnId="{0082E9A8-2F8D-4346-BF02-638247F4C215}">
      <dgm:prSet/>
      <dgm:spPr/>
      <dgm:t>
        <a:bodyPr/>
        <a:lstStyle/>
        <a:p>
          <a:endParaRPr lang="en-US"/>
        </a:p>
      </dgm:t>
    </dgm:pt>
    <dgm:pt modelId="{D9CBCBF8-1494-4E73-8F1D-02E0C40CD27F}">
      <dgm:prSet/>
      <dgm:spPr>
        <a:solidFill>
          <a:schemeClr val="accent2"/>
        </a:solidFill>
      </dgm:spPr>
      <dgm:t>
        <a:bodyPr/>
        <a:lstStyle/>
        <a:p>
          <a:r>
            <a:rPr lang="pt-BR" b="1" dirty="0"/>
            <a:t>Uso do EXCEL – Vanessa </a:t>
          </a:r>
          <a:r>
            <a:rPr lang="pt-BR" b="1" dirty="0" err="1"/>
            <a:t>Cesnik</a:t>
          </a:r>
          <a:r>
            <a:rPr lang="pt-BR" b="1" dirty="0"/>
            <a:t> - (2013)</a:t>
          </a:r>
          <a:endParaRPr lang="en-US" dirty="0"/>
        </a:p>
      </dgm:t>
    </dgm:pt>
    <dgm:pt modelId="{AB6CAF38-BED2-43D4-97C8-ABBB010E3028}" type="parTrans" cxnId="{52A1637E-3CE9-475D-93F4-357F371BB9EB}">
      <dgm:prSet/>
      <dgm:spPr/>
      <dgm:t>
        <a:bodyPr/>
        <a:lstStyle/>
        <a:p>
          <a:endParaRPr lang="en-US"/>
        </a:p>
      </dgm:t>
    </dgm:pt>
    <dgm:pt modelId="{6EA5DD23-7B13-4B4F-9DCE-7D46ECC646E2}" type="sibTrans" cxnId="{52A1637E-3CE9-475D-93F4-357F371BB9EB}">
      <dgm:prSet/>
      <dgm:spPr/>
      <dgm:t>
        <a:bodyPr/>
        <a:lstStyle/>
        <a:p>
          <a:endParaRPr lang="en-US"/>
        </a:p>
      </dgm:t>
    </dgm:pt>
    <dgm:pt modelId="{58290DBA-28CB-4459-AF6A-FB7D976FAA3C}">
      <dgm:prSet/>
      <dgm:spPr>
        <a:solidFill>
          <a:schemeClr val="accent2"/>
        </a:solidFill>
      </dgm:spPr>
      <dgm:t>
        <a:bodyPr/>
        <a:lstStyle/>
        <a:p>
          <a:r>
            <a:rPr lang="pt-BR" b="1" dirty="0"/>
            <a:t>Projeto ID – Excel Básico (Atualizado)</a:t>
          </a:r>
          <a:endParaRPr lang="en-US" dirty="0"/>
        </a:p>
      </dgm:t>
    </dgm:pt>
    <dgm:pt modelId="{60A52EFD-47DB-4BB6-B19D-31FAC6C6EB98}" type="parTrans" cxnId="{D9D19702-1B29-410F-9CE4-E62CA301DFBF}">
      <dgm:prSet/>
      <dgm:spPr/>
      <dgm:t>
        <a:bodyPr/>
        <a:lstStyle/>
        <a:p>
          <a:endParaRPr lang="en-US"/>
        </a:p>
      </dgm:t>
    </dgm:pt>
    <dgm:pt modelId="{5F9DA472-5A90-496A-8A67-316E4A4FBE5F}" type="sibTrans" cxnId="{D9D19702-1B29-410F-9CE4-E62CA301DFBF}">
      <dgm:prSet/>
      <dgm:spPr/>
      <dgm:t>
        <a:bodyPr/>
        <a:lstStyle/>
        <a:p>
          <a:endParaRPr lang="en-US"/>
        </a:p>
      </dgm:t>
    </dgm:pt>
    <dgm:pt modelId="{10119A75-06A9-4D49-AF77-245339D1D89D}">
      <dgm:prSet/>
      <dgm:spPr>
        <a:solidFill>
          <a:schemeClr val="accent2"/>
        </a:solidFill>
      </dgm:spPr>
      <dgm:t>
        <a:bodyPr/>
        <a:lstStyle/>
        <a:p>
          <a:r>
            <a:rPr lang="pt-BR" b="1"/>
            <a:t>Ninja do Excel – (Atualizado)</a:t>
          </a:r>
          <a:endParaRPr lang="en-US"/>
        </a:p>
      </dgm:t>
    </dgm:pt>
    <dgm:pt modelId="{69A46480-29C3-478D-9B87-C28D7CE4AAE1}" type="parTrans" cxnId="{D62E63D8-E8A6-4241-AF3A-56B72CC57EA5}">
      <dgm:prSet/>
      <dgm:spPr/>
      <dgm:t>
        <a:bodyPr/>
        <a:lstStyle/>
        <a:p>
          <a:endParaRPr lang="en-US"/>
        </a:p>
      </dgm:t>
    </dgm:pt>
    <dgm:pt modelId="{DBD6CCAE-F91D-417C-8B02-F34DDFCBA904}" type="sibTrans" cxnId="{D62E63D8-E8A6-4241-AF3A-56B72CC57EA5}">
      <dgm:prSet/>
      <dgm:spPr/>
      <dgm:t>
        <a:bodyPr/>
        <a:lstStyle/>
        <a:p>
          <a:endParaRPr lang="en-US"/>
        </a:p>
      </dgm:t>
    </dgm:pt>
    <dgm:pt modelId="{478B2A03-11CA-4148-A77B-5945E7522FAD}">
      <dgm:prSet/>
      <dgm:spPr>
        <a:solidFill>
          <a:schemeClr val="accent2"/>
        </a:solidFill>
      </dgm:spPr>
      <dgm:t>
        <a:bodyPr/>
        <a:lstStyle/>
        <a:p>
          <a:r>
            <a:rPr lang="pt-BR" dirty="0"/>
            <a:t>Na folha de auxílio de atalhos do Curso, estão presentes os comandos e atalhos mais utilizados no Excel, de forma simples.</a:t>
          </a:r>
          <a:endParaRPr lang="en-US" dirty="0"/>
        </a:p>
      </dgm:t>
    </dgm:pt>
    <dgm:pt modelId="{0DB86892-2497-4E86-BE1E-6844FE1C0112}" type="parTrans" cxnId="{15EF1543-27D8-4B11-9B48-14817EC02999}">
      <dgm:prSet/>
      <dgm:spPr/>
      <dgm:t>
        <a:bodyPr/>
        <a:lstStyle/>
        <a:p>
          <a:endParaRPr lang="en-US"/>
        </a:p>
      </dgm:t>
    </dgm:pt>
    <dgm:pt modelId="{21E4676E-0551-4A2E-AB4A-BD23C17592E9}" type="sibTrans" cxnId="{15EF1543-27D8-4B11-9B48-14817EC02999}">
      <dgm:prSet/>
      <dgm:spPr/>
      <dgm:t>
        <a:bodyPr/>
        <a:lstStyle/>
        <a:p>
          <a:endParaRPr lang="en-US"/>
        </a:p>
      </dgm:t>
    </dgm:pt>
    <dgm:pt modelId="{E6AE951D-F965-4AF0-8760-BED41F4077AE}" type="pres">
      <dgm:prSet presAssocID="{D8A4C6E5-84C9-4329-AD31-CC2A65261D54}" presName="outerComposite" presStyleCnt="0">
        <dgm:presLayoutVars>
          <dgm:chMax val="5"/>
          <dgm:dir/>
          <dgm:resizeHandles val="exact"/>
        </dgm:presLayoutVars>
      </dgm:prSet>
      <dgm:spPr/>
    </dgm:pt>
    <dgm:pt modelId="{1406EEF7-376E-47C9-A3D4-0E11198D6AD7}" type="pres">
      <dgm:prSet presAssocID="{D8A4C6E5-84C9-4329-AD31-CC2A65261D54}" presName="dummyMaxCanvas" presStyleCnt="0">
        <dgm:presLayoutVars/>
      </dgm:prSet>
      <dgm:spPr/>
    </dgm:pt>
    <dgm:pt modelId="{D72ADF88-89F1-4823-96E3-96F7DF6197C5}" type="pres">
      <dgm:prSet presAssocID="{D8A4C6E5-84C9-4329-AD31-CC2A65261D54}" presName="FiveNodes_1" presStyleLbl="node1" presStyleIdx="0" presStyleCnt="5" custLinFactNeighborX="-1714" custLinFactNeighborY="-39249">
        <dgm:presLayoutVars>
          <dgm:bulletEnabled val="1"/>
        </dgm:presLayoutVars>
      </dgm:prSet>
      <dgm:spPr/>
    </dgm:pt>
    <dgm:pt modelId="{98B7870C-9E8F-4EEE-9918-F014CC69D623}" type="pres">
      <dgm:prSet presAssocID="{D8A4C6E5-84C9-4329-AD31-CC2A65261D54}" presName="FiveNodes_2" presStyleLbl="node1" presStyleIdx="1" presStyleCnt="5">
        <dgm:presLayoutVars>
          <dgm:bulletEnabled val="1"/>
        </dgm:presLayoutVars>
      </dgm:prSet>
      <dgm:spPr/>
    </dgm:pt>
    <dgm:pt modelId="{71C72102-B99F-417F-8376-73AE09BEB08D}" type="pres">
      <dgm:prSet presAssocID="{D8A4C6E5-84C9-4329-AD31-CC2A65261D54}" presName="FiveNodes_3" presStyleLbl="node1" presStyleIdx="2" presStyleCnt="5">
        <dgm:presLayoutVars>
          <dgm:bulletEnabled val="1"/>
        </dgm:presLayoutVars>
      </dgm:prSet>
      <dgm:spPr/>
    </dgm:pt>
    <dgm:pt modelId="{4F2A2B11-FC71-4354-8151-4EE031311C19}" type="pres">
      <dgm:prSet presAssocID="{D8A4C6E5-84C9-4329-AD31-CC2A65261D54}" presName="FiveNodes_4" presStyleLbl="node1" presStyleIdx="3" presStyleCnt="5">
        <dgm:presLayoutVars>
          <dgm:bulletEnabled val="1"/>
        </dgm:presLayoutVars>
      </dgm:prSet>
      <dgm:spPr/>
    </dgm:pt>
    <dgm:pt modelId="{5159FF5F-B1AC-4668-A671-1866CB2B99E9}" type="pres">
      <dgm:prSet presAssocID="{D8A4C6E5-84C9-4329-AD31-CC2A65261D54}" presName="FiveNodes_5" presStyleLbl="node1" presStyleIdx="4" presStyleCnt="5">
        <dgm:presLayoutVars>
          <dgm:bulletEnabled val="1"/>
        </dgm:presLayoutVars>
      </dgm:prSet>
      <dgm:spPr/>
    </dgm:pt>
    <dgm:pt modelId="{0D90FD18-6396-44C7-9866-C09D292A2E86}" type="pres">
      <dgm:prSet presAssocID="{D8A4C6E5-84C9-4329-AD31-CC2A65261D54}" presName="FiveConn_1-2" presStyleLbl="fgAccFollowNode1" presStyleIdx="0" presStyleCnt="4">
        <dgm:presLayoutVars>
          <dgm:bulletEnabled val="1"/>
        </dgm:presLayoutVars>
      </dgm:prSet>
      <dgm:spPr/>
    </dgm:pt>
    <dgm:pt modelId="{6FC3784A-26FE-4988-8724-FCD05E6905A2}" type="pres">
      <dgm:prSet presAssocID="{D8A4C6E5-84C9-4329-AD31-CC2A65261D54}" presName="FiveConn_2-3" presStyleLbl="fgAccFollowNode1" presStyleIdx="1" presStyleCnt="4">
        <dgm:presLayoutVars>
          <dgm:bulletEnabled val="1"/>
        </dgm:presLayoutVars>
      </dgm:prSet>
      <dgm:spPr/>
    </dgm:pt>
    <dgm:pt modelId="{13F695C6-E587-4FC3-8DA1-FE6687B04A02}" type="pres">
      <dgm:prSet presAssocID="{D8A4C6E5-84C9-4329-AD31-CC2A65261D54}" presName="FiveConn_3-4" presStyleLbl="fgAccFollowNode1" presStyleIdx="2" presStyleCnt="4">
        <dgm:presLayoutVars>
          <dgm:bulletEnabled val="1"/>
        </dgm:presLayoutVars>
      </dgm:prSet>
      <dgm:spPr/>
    </dgm:pt>
    <dgm:pt modelId="{1E0DA184-E0A0-4176-B603-8D9BFBECE07E}" type="pres">
      <dgm:prSet presAssocID="{D8A4C6E5-84C9-4329-AD31-CC2A65261D54}" presName="FiveConn_4-5" presStyleLbl="fgAccFollowNode1" presStyleIdx="3" presStyleCnt="4">
        <dgm:presLayoutVars>
          <dgm:bulletEnabled val="1"/>
        </dgm:presLayoutVars>
      </dgm:prSet>
      <dgm:spPr/>
    </dgm:pt>
    <dgm:pt modelId="{11E4FA15-4F70-4685-9C5B-4C3BB849313E}" type="pres">
      <dgm:prSet presAssocID="{D8A4C6E5-84C9-4329-AD31-CC2A65261D54}" presName="FiveNodes_1_text" presStyleLbl="node1" presStyleIdx="4" presStyleCnt="5">
        <dgm:presLayoutVars>
          <dgm:bulletEnabled val="1"/>
        </dgm:presLayoutVars>
      </dgm:prSet>
      <dgm:spPr/>
    </dgm:pt>
    <dgm:pt modelId="{8E710DD4-7EDF-4AE4-AB47-1D59401B9212}" type="pres">
      <dgm:prSet presAssocID="{D8A4C6E5-84C9-4329-AD31-CC2A65261D54}" presName="FiveNodes_2_text" presStyleLbl="node1" presStyleIdx="4" presStyleCnt="5">
        <dgm:presLayoutVars>
          <dgm:bulletEnabled val="1"/>
        </dgm:presLayoutVars>
      </dgm:prSet>
      <dgm:spPr/>
    </dgm:pt>
    <dgm:pt modelId="{82D2A648-0455-4CC4-B18F-1417783EC7AA}" type="pres">
      <dgm:prSet presAssocID="{D8A4C6E5-84C9-4329-AD31-CC2A65261D54}" presName="FiveNodes_3_text" presStyleLbl="node1" presStyleIdx="4" presStyleCnt="5">
        <dgm:presLayoutVars>
          <dgm:bulletEnabled val="1"/>
        </dgm:presLayoutVars>
      </dgm:prSet>
      <dgm:spPr/>
    </dgm:pt>
    <dgm:pt modelId="{F9734954-F982-49BB-8A79-25EB22CDBA12}" type="pres">
      <dgm:prSet presAssocID="{D8A4C6E5-84C9-4329-AD31-CC2A65261D54}" presName="FiveNodes_4_text" presStyleLbl="node1" presStyleIdx="4" presStyleCnt="5">
        <dgm:presLayoutVars>
          <dgm:bulletEnabled val="1"/>
        </dgm:presLayoutVars>
      </dgm:prSet>
      <dgm:spPr/>
    </dgm:pt>
    <dgm:pt modelId="{A33E80D1-7E86-4F9A-B0F5-193FB97ABB9A}" type="pres">
      <dgm:prSet presAssocID="{D8A4C6E5-84C9-4329-AD31-CC2A65261D54}" presName="FiveNodes_5_text" presStyleLbl="node1" presStyleIdx="4" presStyleCnt="5">
        <dgm:presLayoutVars>
          <dgm:bulletEnabled val="1"/>
        </dgm:presLayoutVars>
      </dgm:prSet>
      <dgm:spPr/>
    </dgm:pt>
  </dgm:ptLst>
  <dgm:cxnLst>
    <dgm:cxn modelId="{D9D19702-1B29-410F-9CE4-E62CA301DFBF}" srcId="{D8A4C6E5-84C9-4329-AD31-CC2A65261D54}" destId="{58290DBA-28CB-4459-AF6A-FB7D976FAA3C}" srcOrd="2" destOrd="0" parTransId="{60A52EFD-47DB-4BB6-B19D-31FAC6C6EB98}" sibTransId="{5F9DA472-5A90-496A-8A67-316E4A4FBE5F}"/>
    <dgm:cxn modelId="{50F40408-B138-4202-8695-E4EC48910B9E}" type="presOf" srcId="{56E9571D-F710-42A1-9EE4-CA1AC2811D9F}" destId="{0D90FD18-6396-44C7-9866-C09D292A2E86}" srcOrd="0" destOrd="0" presId="urn:microsoft.com/office/officeart/2005/8/layout/vProcess5"/>
    <dgm:cxn modelId="{248C2D0E-EAD9-4C25-B003-FEC8048FD836}" type="presOf" srcId="{D9CBCBF8-1494-4E73-8F1D-02E0C40CD27F}" destId="{8E710DD4-7EDF-4AE4-AB47-1D59401B9212}" srcOrd="1" destOrd="0" presId="urn:microsoft.com/office/officeart/2005/8/layout/vProcess5"/>
    <dgm:cxn modelId="{367A4626-958C-4149-9803-6C3A7DF949CA}" type="presOf" srcId="{58290DBA-28CB-4459-AF6A-FB7D976FAA3C}" destId="{71C72102-B99F-417F-8376-73AE09BEB08D}" srcOrd="0" destOrd="0" presId="urn:microsoft.com/office/officeart/2005/8/layout/vProcess5"/>
    <dgm:cxn modelId="{AC788927-EA5D-4680-AF2D-016B53277FD9}" type="presOf" srcId="{10119A75-06A9-4D49-AF77-245339D1D89D}" destId="{F9734954-F982-49BB-8A79-25EB22CDBA12}" srcOrd="1" destOrd="0" presId="urn:microsoft.com/office/officeart/2005/8/layout/vProcess5"/>
    <dgm:cxn modelId="{35A7DF3B-676A-4E4F-A092-9ABE2EDFE843}" type="presOf" srcId="{6EA5DD23-7B13-4B4F-9DCE-7D46ECC646E2}" destId="{6FC3784A-26FE-4988-8724-FCD05E6905A2}" srcOrd="0" destOrd="0" presId="urn:microsoft.com/office/officeart/2005/8/layout/vProcess5"/>
    <dgm:cxn modelId="{7E28F83E-B57D-469F-A30C-6FCF830934EC}" type="presOf" srcId="{478B2A03-11CA-4148-A77B-5945E7522FAD}" destId="{A33E80D1-7E86-4F9A-B0F5-193FB97ABB9A}" srcOrd="1" destOrd="0" presId="urn:microsoft.com/office/officeart/2005/8/layout/vProcess5"/>
    <dgm:cxn modelId="{15EF1543-27D8-4B11-9B48-14817EC02999}" srcId="{D8A4C6E5-84C9-4329-AD31-CC2A65261D54}" destId="{478B2A03-11CA-4148-A77B-5945E7522FAD}" srcOrd="4" destOrd="0" parTransId="{0DB86892-2497-4E86-BE1E-6844FE1C0112}" sibTransId="{21E4676E-0551-4A2E-AB4A-BD23C17592E9}"/>
    <dgm:cxn modelId="{4FB67266-5F74-41CF-BB7C-E46FE3187A25}" type="presOf" srcId="{D8A4C6E5-84C9-4329-AD31-CC2A65261D54}" destId="{E6AE951D-F965-4AF0-8760-BED41F4077AE}" srcOrd="0" destOrd="0" presId="urn:microsoft.com/office/officeart/2005/8/layout/vProcess5"/>
    <dgm:cxn modelId="{221B2367-B55E-4B78-98E9-1127CA95D46A}" type="presOf" srcId="{478B2A03-11CA-4148-A77B-5945E7522FAD}" destId="{5159FF5F-B1AC-4668-A671-1866CB2B99E9}" srcOrd="0" destOrd="0" presId="urn:microsoft.com/office/officeart/2005/8/layout/vProcess5"/>
    <dgm:cxn modelId="{01FBCA57-00A8-451A-A57B-9F373638137C}" type="presOf" srcId="{DBD6CCAE-F91D-417C-8B02-F34DDFCBA904}" destId="{1E0DA184-E0A0-4176-B603-8D9BFBECE07E}" srcOrd="0" destOrd="0" presId="urn:microsoft.com/office/officeart/2005/8/layout/vProcess5"/>
    <dgm:cxn modelId="{283E075A-121E-4F41-9F84-C6B4F060DFAF}" type="presOf" srcId="{10119A75-06A9-4D49-AF77-245339D1D89D}" destId="{4F2A2B11-FC71-4354-8151-4EE031311C19}" srcOrd="0" destOrd="0" presId="urn:microsoft.com/office/officeart/2005/8/layout/vProcess5"/>
    <dgm:cxn modelId="{52A1637E-3CE9-475D-93F4-357F371BB9EB}" srcId="{D8A4C6E5-84C9-4329-AD31-CC2A65261D54}" destId="{D9CBCBF8-1494-4E73-8F1D-02E0C40CD27F}" srcOrd="1" destOrd="0" parTransId="{AB6CAF38-BED2-43D4-97C8-ABBB010E3028}" sibTransId="{6EA5DD23-7B13-4B4F-9DCE-7D46ECC646E2}"/>
    <dgm:cxn modelId="{CF6DA59B-9A50-4BB2-AA27-644BE97E0B53}" type="presOf" srcId="{D9CBCBF8-1494-4E73-8F1D-02E0C40CD27F}" destId="{98B7870C-9E8F-4EEE-9918-F014CC69D623}" srcOrd="0" destOrd="0" presId="urn:microsoft.com/office/officeart/2005/8/layout/vProcess5"/>
    <dgm:cxn modelId="{054586A7-7060-45CE-BDF4-EF1A8F051578}" type="presOf" srcId="{5F9DA472-5A90-496A-8A67-316E4A4FBE5F}" destId="{13F695C6-E587-4FC3-8DA1-FE6687B04A02}" srcOrd="0" destOrd="0" presId="urn:microsoft.com/office/officeart/2005/8/layout/vProcess5"/>
    <dgm:cxn modelId="{0082E9A8-2F8D-4346-BF02-638247F4C215}" srcId="{D8A4C6E5-84C9-4329-AD31-CC2A65261D54}" destId="{2A246676-63F8-4CAE-92D4-3822D8E15A5E}" srcOrd="0" destOrd="0" parTransId="{6FDC4332-B8F3-46A7-BF2B-7D33C6A98946}" sibTransId="{56E9571D-F710-42A1-9EE4-CA1AC2811D9F}"/>
    <dgm:cxn modelId="{D19F15C2-86F3-43BB-8F8F-F22A47811167}" type="presOf" srcId="{2A246676-63F8-4CAE-92D4-3822D8E15A5E}" destId="{D72ADF88-89F1-4823-96E3-96F7DF6197C5}" srcOrd="0" destOrd="0" presId="urn:microsoft.com/office/officeart/2005/8/layout/vProcess5"/>
    <dgm:cxn modelId="{B7D3C0C3-3DCE-44DB-B415-2479C0A68043}" type="presOf" srcId="{58290DBA-28CB-4459-AF6A-FB7D976FAA3C}" destId="{82D2A648-0455-4CC4-B18F-1417783EC7AA}" srcOrd="1" destOrd="0" presId="urn:microsoft.com/office/officeart/2005/8/layout/vProcess5"/>
    <dgm:cxn modelId="{D62E63D8-E8A6-4241-AF3A-56B72CC57EA5}" srcId="{D8A4C6E5-84C9-4329-AD31-CC2A65261D54}" destId="{10119A75-06A9-4D49-AF77-245339D1D89D}" srcOrd="3" destOrd="0" parTransId="{69A46480-29C3-478D-9B87-C28D7CE4AAE1}" sibTransId="{DBD6CCAE-F91D-417C-8B02-F34DDFCBA904}"/>
    <dgm:cxn modelId="{FA40D0E2-312B-4AF8-8EF7-0312E41A573E}" type="presOf" srcId="{2A246676-63F8-4CAE-92D4-3822D8E15A5E}" destId="{11E4FA15-4F70-4685-9C5B-4C3BB849313E}" srcOrd="1" destOrd="0" presId="urn:microsoft.com/office/officeart/2005/8/layout/vProcess5"/>
    <dgm:cxn modelId="{C2178526-7F4D-4718-B229-5B9AD93296A1}" type="presParOf" srcId="{E6AE951D-F965-4AF0-8760-BED41F4077AE}" destId="{1406EEF7-376E-47C9-A3D4-0E11198D6AD7}" srcOrd="0" destOrd="0" presId="urn:microsoft.com/office/officeart/2005/8/layout/vProcess5"/>
    <dgm:cxn modelId="{81616CCA-E69E-496B-8D57-81A446E11BEE}" type="presParOf" srcId="{E6AE951D-F965-4AF0-8760-BED41F4077AE}" destId="{D72ADF88-89F1-4823-96E3-96F7DF6197C5}" srcOrd="1" destOrd="0" presId="urn:microsoft.com/office/officeart/2005/8/layout/vProcess5"/>
    <dgm:cxn modelId="{EF79E68B-02BF-4A5A-A7C9-89F8C3CEDD66}" type="presParOf" srcId="{E6AE951D-F965-4AF0-8760-BED41F4077AE}" destId="{98B7870C-9E8F-4EEE-9918-F014CC69D623}" srcOrd="2" destOrd="0" presId="urn:microsoft.com/office/officeart/2005/8/layout/vProcess5"/>
    <dgm:cxn modelId="{2EC75666-EE70-4383-A14C-831F47D48043}" type="presParOf" srcId="{E6AE951D-F965-4AF0-8760-BED41F4077AE}" destId="{71C72102-B99F-417F-8376-73AE09BEB08D}" srcOrd="3" destOrd="0" presId="urn:microsoft.com/office/officeart/2005/8/layout/vProcess5"/>
    <dgm:cxn modelId="{EB65A67A-6EB3-4BCF-897F-79A982329290}" type="presParOf" srcId="{E6AE951D-F965-4AF0-8760-BED41F4077AE}" destId="{4F2A2B11-FC71-4354-8151-4EE031311C19}" srcOrd="4" destOrd="0" presId="urn:microsoft.com/office/officeart/2005/8/layout/vProcess5"/>
    <dgm:cxn modelId="{60A5090C-B65A-4929-9F77-B3DC07A8458E}" type="presParOf" srcId="{E6AE951D-F965-4AF0-8760-BED41F4077AE}" destId="{5159FF5F-B1AC-4668-A671-1866CB2B99E9}" srcOrd="5" destOrd="0" presId="urn:microsoft.com/office/officeart/2005/8/layout/vProcess5"/>
    <dgm:cxn modelId="{312168BC-FE6B-4A72-AC7F-C0FE90AE892F}" type="presParOf" srcId="{E6AE951D-F965-4AF0-8760-BED41F4077AE}" destId="{0D90FD18-6396-44C7-9866-C09D292A2E86}" srcOrd="6" destOrd="0" presId="urn:microsoft.com/office/officeart/2005/8/layout/vProcess5"/>
    <dgm:cxn modelId="{0BCEB3D4-2CCC-4C9F-992B-EE4B30E5AD28}" type="presParOf" srcId="{E6AE951D-F965-4AF0-8760-BED41F4077AE}" destId="{6FC3784A-26FE-4988-8724-FCD05E6905A2}" srcOrd="7" destOrd="0" presId="urn:microsoft.com/office/officeart/2005/8/layout/vProcess5"/>
    <dgm:cxn modelId="{7EC1F5F9-7B47-438A-B149-0D8BD7CE221F}" type="presParOf" srcId="{E6AE951D-F965-4AF0-8760-BED41F4077AE}" destId="{13F695C6-E587-4FC3-8DA1-FE6687B04A02}" srcOrd="8" destOrd="0" presId="urn:microsoft.com/office/officeart/2005/8/layout/vProcess5"/>
    <dgm:cxn modelId="{8EE23A69-06AB-4809-BFC3-D966A6944BCD}" type="presParOf" srcId="{E6AE951D-F965-4AF0-8760-BED41F4077AE}" destId="{1E0DA184-E0A0-4176-B603-8D9BFBECE07E}" srcOrd="9" destOrd="0" presId="urn:microsoft.com/office/officeart/2005/8/layout/vProcess5"/>
    <dgm:cxn modelId="{74306AD5-2024-47E4-9888-39A1C8C52390}" type="presParOf" srcId="{E6AE951D-F965-4AF0-8760-BED41F4077AE}" destId="{11E4FA15-4F70-4685-9C5B-4C3BB849313E}" srcOrd="10" destOrd="0" presId="urn:microsoft.com/office/officeart/2005/8/layout/vProcess5"/>
    <dgm:cxn modelId="{5A2EF3C4-ACCC-4659-9504-ED725172C03B}" type="presParOf" srcId="{E6AE951D-F965-4AF0-8760-BED41F4077AE}" destId="{8E710DD4-7EDF-4AE4-AB47-1D59401B9212}" srcOrd="11" destOrd="0" presId="urn:microsoft.com/office/officeart/2005/8/layout/vProcess5"/>
    <dgm:cxn modelId="{01A2F481-274E-41C1-B927-88479F631824}" type="presParOf" srcId="{E6AE951D-F965-4AF0-8760-BED41F4077AE}" destId="{82D2A648-0455-4CC4-B18F-1417783EC7AA}" srcOrd="12" destOrd="0" presId="urn:microsoft.com/office/officeart/2005/8/layout/vProcess5"/>
    <dgm:cxn modelId="{5F95C0B6-D13F-485F-BB30-AB7F05D8C623}" type="presParOf" srcId="{E6AE951D-F965-4AF0-8760-BED41F4077AE}" destId="{F9734954-F982-49BB-8A79-25EB22CDBA12}" srcOrd="13" destOrd="0" presId="urn:microsoft.com/office/officeart/2005/8/layout/vProcess5"/>
    <dgm:cxn modelId="{67BA9F15-022C-4386-B267-6AE9904D67C0}" type="presParOf" srcId="{E6AE951D-F965-4AF0-8760-BED41F4077AE}" destId="{A33E80D1-7E86-4F9A-B0F5-193FB97ABB9A}"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2C59115-C2F4-4073-B54E-B6AD78FA8A54}"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C24B6F16-06F8-4463-A467-90437CF92855}">
      <dgm:prSet/>
      <dgm:spPr/>
      <dgm:t>
        <a:bodyPr/>
        <a:lstStyle/>
        <a:p>
          <a:r>
            <a:rPr lang="pt-BR" b="0" i="0" dirty="0"/>
            <a:t>9 - </a:t>
          </a:r>
          <a:r>
            <a:rPr lang="pt-BR" b="0" i="0" dirty="0" err="1"/>
            <a:t>If</a:t>
          </a:r>
          <a:r>
            <a:rPr lang="pt-BR" b="0" i="0" dirty="0"/>
            <a:t> idade &gt;= 18 </a:t>
          </a:r>
          <a:r>
            <a:rPr lang="pt-BR" b="0" i="0" dirty="0" err="1"/>
            <a:t>Then</a:t>
          </a:r>
          <a:r>
            <a:rPr lang="pt-BR" b="0" i="0" dirty="0"/>
            <a:t> </a:t>
          </a:r>
          <a:r>
            <a:rPr lang="pt-BR" b="0" i="0" dirty="0" err="1"/>
            <a:t>MsgBox</a:t>
          </a:r>
          <a:r>
            <a:rPr lang="pt-BR" b="0" i="0" dirty="0"/>
            <a:t> "Maior de idade" Else </a:t>
          </a:r>
          <a:r>
            <a:rPr lang="pt-BR" b="0" i="0" dirty="0" err="1"/>
            <a:t>MsgBox</a:t>
          </a:r>
          <a:r>
            <a:rPr lang="pt-BR" b="0" i="0" dirty="0"/>
            <a:t> "Menor de idade" </a:t>
          </a:r>
          <a:r>
            <a:rPr lang="pt-BR" b="0" i="0" dirty="0" err="1"/>
            <a:t>End</a:t>
          </a:r>
          <a:r>
            <a:rPr lang="pt-BR" b="0" i="0" dirty="0"/>
            <a:t> </a:t>
          </a:r>
          <a:r>
            <a:rPr lang="pt-BR" b="0" i="0" dirty="0" err="1"/>
            <a:t>If</a:t>
          </a:r>
          <a:endParaRPr lang="en-US" dirty="0"/>
        </a:p>
      </dgm:t>
    </dgm:pt>
    <dgm:pt modelId="{EC955FF2-8FB4-4568-9C0A-D345E012C67A}" type="parTrans" cxnId="{5050E564-D440-409C-856F-E3A03A8708C5}">
      <dgm:prSet/>
      <dgm:spPr/>
      <dgm:t>
        <a:bodyPr/>
        <a:lstStyle/>
        <a:p>
          <a:endParaRPr lang="en-US"/>
        </a:p>
      </dgm:t>
    </dgm:pt>
    <dgm:pt modelId="{F934DD21-3D08-49C2-B01A-7E55E968AA77}" type="sibTrans" cxnId="{5050E564-D440-409C-856F-E3A03A8708C5}">
      <dgm:prSet/>
      <dgm:spPr/>
      <dgm:t>
        <a:bodyPr/>
        <a:lstStyle/>
        <a:p>
          <a:endParaRPr lang="en-US"/>
        </a:p>
      </dgm:t>
    </dgm:pt>
    <dgm:pt modelId="{62D2A867-7AD1-4564-9259-242C42767A64}">
      <dgm:prSet/>
      <dgm:spPr/>
      <dgm:t>
        <a:bodyPr/>
        <a:lstStyle/>
        <a:p>
          <a:r>
            <a:rPr lang="pt-BR" b="0" i="0" dirty="0"/>
            <a:t>10 - </a:t>
          </a:r>
          <a:r>
            <a:rPr lang="pt-BR" b="0" i="0" dirty="0" err="1"/>
            <a:t>If</a:t>
          </a:r>
          <a:r>
            <a:rPr lang="pt-BR" b="0" i="0" dirty="0"/>
            <a:t> nota &gt;= 7 </a:t>
          </a:r>
          <a:r>
            <a:rPr lang="pt-BR" b="0" i="0" dirty="0" err="1"/>
            <a:t>Then</a:t>
          </a:r>
          <a:r>
            <a:rPr lang="pt-BR" b="0" i="0" dirty="0"/>
            <a:t> </a:t>
          </a:r>
          <a:r>
            <a:rPr lang="pt-BR" b="0" i="0" dirty="0" err="1"/>
            <a:t>MsgBox</a:t>
          </a:r>
          <a:r>
            <a:rPr lang="pt-BR" b="0" i="0" dirty="0"/>
            <a:t> "Aprovado" Else </a:t>
          </a:r>
          <a:r>
            <a:rPr lang="pt-BR" b="0" i="0" dirty="0" err="1"/>
            <a:t>MsgBox</a:t>
          </a:r>
          <a:r>
            <a:rPr lang="pt-BR" b="0" i="0" dirty="0"/>
            <a:t> "Reprovado" </a:t>
          </a:r>
          <a:r>
            <a:rPr lang="pt-BR" b="0" i="0" dirty="0" err="1"/>
            <a:t>End</a:t>
          </a:r>
          <a:r>
            <a:rPr lang="pt-BR" b="0" i="0" dirty="0"/>
            <a:t> </a:t>
          </a:r>
          <a:r>
            <a:rPr lang="pt-BR" b="0" i="0" dirty="0" err="1"/>
            <a:t>If</a:t>
          </a:r>
          <a:endParaRPr lang="en-US" dirty="0"/>
        </a:p>
      </dgm:t>
    </dgm:pt>
    <dgm:pt modelId="{A4C6E25F-28D2-46BE-85E9-8B7B26E82623}" type="parTrans" cxnId="{62F9A1A4-8232-41C0-912C-64D7C85F28D4}">
      <dgm:prSet/>
      <dgm:spPr/>
      <dgm:t>
        <a:bodyPr/>
        <a:lstStyle/>
        <a:p>
          <a:endParaRPr lang="en-US"/>
        </a:p>
      </dgm:t>
    </dgm:pt>
    <dgm:pt modelId="{77135796-1FFA-4520-9111-E4E97FF461AA}" type="sibTrans" cxnId="{62F9A1A4-8232-41C0-912C-64D7C85F28D4}">
      <dgm:prSet/>
      <dgm:spPr/>
      <dgm:t>
        <a:bodyPr/>
        <a:lstStyle/>
        <a:p>
          <a:endParaRPr lang="en-US"/>
        </a:p>
      </dgm:t>
    </dgm:pt>
    <dgm:pt modelId="{8177C449-C228-4CC2-B806-C370A349099A}">
      <dgm:prSet/>
      <dgm:spPr/>
      <dgm:t>
        <a:bodyPr/>
        <a:lstStyle/>
        <a:p>
          <a:r>
            <a:rPr lang="pt-BR" b="0" i="0" dirty="0"/>
            <a:t>11 - </a:t>
          </a:r>
          <a:r>
            <a:rPr lang="pt-BR" b="0" i="0" dirty="0" err="1"/>
            <a:t>If</a:t>
          </a:r>
          <a:r>
            <a:rPr lang="pt-BR" b="0" i="0" dirty="0"/>
            <a:t> </a:t>
          </a:r>
          <a:r>
            <a:rPr lang="pt-BR" b="0" i="0" dirty="0" err="1"/>
            <a:t>temCarteira</a:t>
          </a:r>
          <a:r>
            <a:rPr lang="pt-BR" b="0" i="0" dirty="0"/>
            <a:t> = </a:t>
          </a:r>
          <a:r>
            <a:rPr lang="pt-BR" b="0" i="0" dirty="0" err="1"/>
            <a:t>True</a:t>
          </a:r>
          <a:r>
            <a:rPr lang="pt-BR" b="0" i="0" dirty="0"/>
            <a:t> </a:t>
          </a:r>
          <a:r>
            <a:rPr lang="pt-BR" b="0" i="0" dirty="0" err="1"/>
            <a:t>Then</a:t>
          </a:r>
          <a:r>
            <a:rPr lang="pt-BR" b="0" i="0" dirty="0"/>
            <a:t> </a:t>
          </a:r>
          <a:r>
            <a:rPr lang="pt-BR" b="0" i="0" dirty="0" err="1"/>
            <a:t>MsgBox</a:t>
          </a:r>
          <a:r>
            <a:rPr lang="pt-BR" b="0" i="0" dirty="0"/>
            <a:t> "Pode dirigir" Else </a:t>
          </a:r>
          <a:r>
            <a:rPr lang="pt-BR" b="0" i="0" dirty="0" err="1"/>
            <a:t>MsgBox</a:t>
          </a:r>
          <a:r>
            <a:rPr lang="pt-BR" b="0" i="0" dirty="0"/>
            <a:t> "Não pode dirigir" </a:t>
          </a:r>
          <a:r>
            <a:rPr lang="pt-BR" b="0" i="0" dirty="0" err="1"/>
            <a:t>End</a:t>
          </a:r>
          <a:r>
            <a:rPr lang="pt-BR" b="0" i="0" dirty="0"/>
            <a:t> </a:t>
          </a:r>
          <a:r>
            <a:rPr lang="pt-BR" b="0" i="0" dirty="0" err="1"/>
            <a:t>If</a:t>
          </a:r>
          <a:endParaRPr lang="en-US" dirty="0"/>
        </a:p>
      </dgm:t>
    </dgm:pt>
    <dgm:pt modelId="{899B0898-DFFB-4A9E-AB1C-4B99369D92E4}" type="parTrans" cxnId="{9E006676-D819-41D5-B24E-AEBB01D9D234}">
      <dgm:prSet/>
      <dgm:spPr/>
      <dgm:t>
        <a:bodyPr/>
        <a:lstStyle/>
        <a:p>
          <a:endParaRPr lang="en-US"/>
        </a:p>
      </dgm:t>
    </dgm:pt>
    <dgm:pt modelId="{AED174C7-2E6B-47BB-8826-196112702F21}" type="sibTrans" cxnId="{9E006676-D819-41D5-B24E-AEBB01D9D234}">
      <dgm:prSet/>
      <dgm:spPr/>
      <dgm:t>
        <a:bodyPr/>
        <a:lstStyle/>
        <a:p>
          <a:endParaRPr lang="en-US"/>
        </a:p>
      </dgm:t>
    </dgm:pt>
    <dgm:pt modelId="{3AA22E78-C2E2-466F-9CA6-D8AE251A024A}">
      <dgm:prSet/>
      <dgm:spPr/>
      <dgm:t>
        <a:bodyPr/>
        <a:lstStyle/>
        <a:p>
          <a:r>
            <a:rPr lang="pt-BR" b="0" i="0" dirty="0"/>
            <a:t>12 - </a:t>
          </a:r>
          <a:r>
            <a:rPr lang="pt-BR" b="0" i="0" dirty="0" err="1"/>
            <a:t>If</a:t>
          </a:r>
          <a:r>
            <a:rPr lang="pt-BR" b="0" i="0" dirty="0"/>
            <a:t> peso &lt;= 60 </a:t>
          </a:r>
          <a:r>
            <a:rPr lang="pt-BR" b="0" i="0" dirty="0" err="1"/>
            <a:t>Then</a:t>
          </a:r>
          <a:r>
            <a:rPr lang="pt-BR" b="0" i="0" dirty="0"/>
            <a:t> </a:t>
          </a:r>
          <a:r>
            <a:rPr lang="pt-BR" b="0" i="0" dirty="0" err="1"/>
            <a:t>MsgBox</a:t>
          </a:r>
          <a:r>
            <a:rPr lang="pt-BR" b="0" i="0" dirty="0"/>
            <a:t> "Abaixo do peso ideal" Else </a:t>
          </a:r>
          <a:r>
            <a:rPr lang="pt-BR" b="0" i="0" dirty="0" err="1"/>
            <a:t>MsgBox</a:t>
          </a:r>
          <a:r>
            <a:rPr lang="pt-BR" b="0" i="0" dirty="0"/>
            <a:t> "Dentro do peso ideal" </a:t>
          </a:r>
          <a:r>
            <a:rPr lang="pt-BR" b="0" i="0" dirty="0" err="1"/>
            <a:t>End</a:t>
          </a:r>
          <a:r>
            <a:rPr lang="pt-BR" b="0" i="0" dirty="0"/>
            <a:t> </a:t>
          </a:r>
          <a:r>
            <a:rPr lang="pt-BR" b="0" i="0" dirty="0" err="1"/>
            <a:t>If</a:t>
          </a:r>
          <a:endParaRPr lang="en-US" dirty="0"/>
        </a:p>
      </dgm:t>
    </dgm:pt>
    <dgm:pt modelId="{69A7CC01-CD44-4B3E-AB79-51EB70C3F0C2}" type="parTrans" cxnId="{7E0C81EC-7740-4EA7-81B0-529E4712CB4D}">
      <dgm:prSet/>
      <dgm:spPr/>
      <dgm:t>
        <a:bodyPr/>
        <a:lstStyle/>
        <a:p>
          <a:endParaRPr lang="en-US"/>
        </a:p>
      </dgm:t>
    </dgm:pt>
    <dgm:pt modelId="{D5700089-3157-4AAA-A66F-36BFB2716AF5}" type="sibTrans" cxnId="{7E0C81EC-7740-4EA7-81B0-529E4712CB4D}">
      <dgm:prSet/>
      <dgm:spPr/>
      <dgm:t>
        <a:bodyPr/>
        <a:lstStyle/>
        <a:p>
          <a:endParaRPr lang="en-US"/>
        </a:p>
      </dgm:t>
    </dgm:pt>
    <dgm:pt modelId="{D728A486-C979-488F-8B95-23F48A686945}" type="pres">
      <dgm:prSet presAssocID="{F2C59115-C2F4-4073-B54E-B6AD78FA8A54}" presName="hierChild1" presStyleCnt="0">
        <dgm:presLayoutVars>
          <dgm:chPref val="1"/>
          <dgm:dir/>
          <dgm:animOne val="branch"/>
          <dgm:animLvl val="lvl"/>
          <dgm:resizeHandles/>
        </dgm:presLayoutVars>
      </dgm:prSet>
      <dgm:spPr/>
    </dgm:pt>
    <dgm:pt modelId="{0BE4D25B-E76E-41A0-AE38-A37F13BF047F}" type="pres">
      <dgm:prSet presAssocID="{C24B6F16-06F8-4463-A467-90437CF92855}" presName="hierRoot1" presStyleCnt="0"/>
      <dgm:spPr/>
    </dgm:pt>
    <dgm:pt modelId="{692C88B7-5905-4E1C-9402-6B57AB270204}" type="pres">
      <dgm:prSet presAssocID="{C24B6F16-06F8-4463-A467-90437CF92855}" presName="composite" presStyleCnt="0"/>
      <dgm:spPr/>
    </dgm:pt>
    <dgm:pt modelId="{D851BECB-0E97-455E-8545-6DE1995047BD}" type="pres">
      <dgm:prSet presAssocID="{C24B6F16-06F8-4463-A467-90437CF92855}" presName="background" presStyleLbl="node0" presStyleIdx="0" presStyleCnt="4"/>
      <dgm:spPr/>
    </dgm:pt>
    <dgm:pt modelId="{BC73D853-624E-4C13-A839-99A1C726E1F6}" type="pres">
      <dgm:prSet presAssocID="{C24B6F16-06F8-4463-A467-90437CF92855}" presName="text" presStyleLbl="fgAcc0" presStyleIdx="0" presStyleCnt="4">
        <dgm:presLayoutVars>
          <dgm:chPref val="3"/>
        </dgm:presLayoutVars>
      </dgm:prSet>
      <dgm:spPr/>
    </dgm:pt>
    <dgm:pt modelId="{D4D54A1C-FF33-4E0A-AC1F-BDFCC9CFD698}" type="pres">
      <dgm:prSet presAssocID="{C24B6F16-06F8-4463-A467-90437CF92855}" presName="hierChild2" presStyleCnt="0"/>
      <dgm:spPr/>
    </dgm:pt>
    <dgm:pt modelId="{93BC0F0A-8C46-4EDF-BEE9-8C1A08516FE4}" type="pres">
      <dgm:prSet presAssocID="{62D2A867-7AD1-4564-9259-242C42767A64}" presName="hierRoot1" presStyleCnt="0"/>
      <dgm:spPr/>
    </dgm:pt>
    <dgm:pt modelId="{67DDF96B-E251-438D-8D74-E4014839011E}" type="pres">
      <dgm:prSet presAssocID="{62D2A867-7AD1-4564-9259-242C42767A64}" presName="composite" presStyleCnt="0"/>
      <dgm:spPr/>
    </dgm:pt>
    <dgm:pt modelId="{7E46A67B-454E-4D50-97D1-92004E24D762}" type="pres">
      <dgm:prSet presAssocID="{62D2A867-7AD1-4564-9259-242C42767A64}" presName="background" presStyleLbl="node0" presStyleIdx="1" presStyleCnt="4"/>
      <dgm:spPr/>
    </dgm:pt>
    <dgm:pt modelId="{80A11DA6-9945-45C0-8289-F8276C7B8494}" type="pres">
      <dgm:prSet presAssocID="{62D2A867-7AD1-4564-9259-242C42767A64}" presName="text" presStyleLbl="fgAcc0" presStyleIdx="1" presStyleCnt="4">
        <dgm:presLayoutVars>
          <dgm:chPref val="3"/>
        </dgm:presLayoutVars>
      </dgm:prSet>
      <dgm:spPr/>
    </dgm:pt>
    <dgm:pt modelId="{4DA3AE70-B5F0-412F-A580-ED1D80301381}" type="pres">
      <dgm:prSet presAssocID="{62D2A867-7AD1-4564-9259-242C42767A64}" presName="hierChild2" presStyleCnt="0"/>
      <dgm:spPr/>
    </dgm:pt>
    <dgm:pt modelId="{4EE678E3-3916-4FAF-891A-5BD9176CCC43}" type="pres">
      <dgm:prSet presAssocID="{8177C449-C228-4CC2-B806-C370A349099A}" presName="hierRoot1" presStyleCnt="0"/>
      <dgm:spPr/>
    </dgm:pt>
    <dgm:pt modelId="{AC08A88A-89D9-4CCF-8E3C-E80E44C026E0}" type="pres">
      <dgm:prSet presAssocID="{8177C449-C228-4CC2-B806-C370A349099A}" presName="composite" presStyleCnt="0"/>
      <dgm:spPr/>
    </dgm:pt>
    <dgm:pt modelId="{EBB0D3CA-A422-405D-85BD-41EAD5E96B61}" type="pres">
      <dgm:prSet presAssocID="{8177C449-C228-4CC2-B806-C370A349099A}" presName="background" presStyleLbl="node0" presStyleIdx="2" presStyleCnt="4"/>
      <dgm:spPr/>
    </dgm:pt>
    <dgm:pt modelId="{E21AACE7-49E6-4934-86A4-11596024C276}" type="pres">
      <dgm:prSet presAssocID="{8177C449-C228-4CC2-B806-C370A349099A}" presName="text" presStyleLbl="fgAcc0" presStyleIdx="2" presStyleCnt="4">
        <dgm:presLayoutVars>
          <dgm:chPref val="3"/>
        </dgm:presLayoutVars>
      </dgm:prSet>
      <dgm:spPr/>
    </dgm:pt>
    <dgm:pt modelId="{2E37FCB5-3DEA-4EDA-841D-3D0F01333A1C}" type="pres">
      <dgm:prSet presAssocID="{8177C449-C228-4CC2-B806-C370A349099A}" presName="hierChild2" presStyleCnt="0"/>
      <dgm:spPr/>
    </dgm:pt>
    <dgm:pt modelId="{5BAF8E36-E1E2-419F-B008-613C3BBA89D3}" type="pres">
      <dgm:prSet presAssocID="{3AA22E78-C2E2-466F-9CA6-D8AE251A024A}" presName="hierRoot1" presStyleCnt="0"/>
      <dgm:spPr/>
    </dgm:pt>
    <dgm:pt modelId="{17AFDAA5-63E4-4F3E-A5DD-80507FF8BD62}" type="pres">
      <dgm:prSet presAssocID="{3AA22E78-C2E2-466F-9CA6-D8AE251A024A}" presName="composite" presStyleCnt="0"/>
      <dgm:spPr/>
    </dgm:pt>
    <dgm:pt modelId="{3E7F9437-234A-4D53-AF2E-06FD9EAF7C67}" type="pres">
      <dgm:prSet presAssocID="{3AA22E78-C2E2-466F-9CA6-D8AE251A024A}" presName="background" presStyleLbl="node0" presStyleIdx="3" presStyleCnt="4"/>
      <dgm:spPr/>
    </dgm:pt>
    <dgm:pt modelId="{D106FA06-FE5F-45FE-8172-25A1D0ECAC97}" type="pres">
      <dgm:prSet presAssocID="{3AA22E78-C2E2-466F-9CA6-D8AE251A024A}" presName="text" presStyleLbl="fgAcc0" presStyleIdx="3" presStyleCnt="4">
        <dgm:presLayoutVars>
          <dgm:chPref val="3"/>
        </dgm:presLayoutVars>
      </dgm:prSet>
      <dgm:spPr/>
    </dgm:pt>
    <dgm:pt modelId="{52C88D2F-F543-48DA-A713-B06CC6F72EC1}" type="pres">
      <dgm:prSet presAssocID="{3AA22E78-C2E2-466F-9CA6-D8AE251A024A}" presName="hierChild2" presStyleCnt="0"/>
      <dgm:spPr/>
    </dgm:pt>
  </dgm:ptLst>
  <dgm:cxnLst>
    <dgm:cxn modelId="{50FB5F36-B8EE-4183-9ABE-70663BC4C5DE}" type="presOf" srcId="{C24B6F16-06F8-4463-A467-90437CF92855}" destId="{BC73D853-624E-4C13-A839-99A1C726E1F6}" srcOrd="0" destOrd="0" presId="urn:microsoft.com/office/officeart/2005/8/layout/hierarchy1"/>
    <dgm:cxn modelId="{6A51DD37-D3A8-429A-8E96-F92C9A111D4F}" type="presOf" srcId="{8177C449-C228-4CC2-B806-C370A349099A}" destId="{E21AACE7-49E6-4934-86A4-11596024C276}" srcOrd="0" destOrd="0" presId="urn:microsoft.com/office/officeart/2005/8/layout/hierarchy1"/>
    <dgm:cxn modelId="{5050E564-D440-409C-856F-E3A03A8708C5}" srcId="{F2C59115-C2F4-4073-B54E-B6AD78FA8A54}" destId="{C24B6F16-06F8-4463-A467-90437CF92855}" srcOrd="0" destOrd="0" parTransId="{EC955FF2-8FB4-4568-9C0A-D345E012C67A}" sibTransId="{F934DD21-3D08-49C2-B01A-7E55E968AA77}"/>
    <dgm:cxn modelId="{9E006676-D819-41D5-B24E-AEBB01D9D234}" srcId="{F2C59115-C2F4-4073-B54E-B6AD78FA8A54}" destId="{8177C449-C228-4CC2-B806-C370A349099A}" srcOrd="2" destOrd="0" parTransId="{899B0898-DFFB-4A9E-AB1C-4B99369D92E4}" sibTransId="{AED174C7-2E6B-47BB-8826-196112702F21}"/>
    <dgm:cxn modelId="{C4FD6678-BD73-4D83-9B0C-8892DF74FC90}" type="presOf" srcId="{62D2A867-7AD1-4564-9259-242C42767A64}" destId="{80A11DA6-9945-45C0-8289-F8276C7B8494}" srcOrd="0" destOrd="0" presId="urn:microsoft.com/office/officeart/2005/8/layout/hierarchy1"/>
    <dgm:cxn modelId="{62F9A1A4-8232-41C0-912C-64D7C85F28D4}" srcId="{F2C59115-C2F4-4073-B54E-B6AD78FA8A54}" destId="{62D2A867-7AD1-4564-9259-242C42767A64}" srcOrd="1" destOrd="0" parTransId="{A4C6E25F-28D2-46BE-85E9-8B7B26E82623}" sibTransId="{77135796-1FFA-4520-9111-E4E97FF461AA}"/>
    <dgm:cxn modelId="{69EB2BC6-360C-45B8-8830-109679981D91}" type="presOf" srcId="{3AA22E78-C2E2-466F-9CA6-D8AE251A024A}" destId="{D106FA06-FE5F-45FE-8172-25A1D0ECAC97}" srcOrd="0" destOrd="0" presId="urn:microsoft.com/office/officeart/2005/8/layout/hierarchy1"/>
    <dgm:cxn modelId="{2D37F1C7-C6E3-44E9-B1A2-FED714E7BA10}" type="presOf" srcId="{F2C59115-C2F4-4073-B54E-B6AD78FA8A54}" destId="{D728A486-C979-488F-8B95-23F48A686945}" srcOrd="0" destOrd="0" presId="urn:microsoft.com/office/officeart/2005/8/layout/hierarchy1"/>
    <dgm:cxn modelId="{7E0C81EC-7740-4EA7-81B0-529E4712CB4D}" srcId="{F2C59115-C2F4-4073-B54E-B6AD78FA8A54}" destId="{3AA22E78-C2E2-466F-9CA6-D8AE251A024A}" srcOrd="3" destOrd="0" parTransId="{69A7CC01-CD44-4B3E-AB79-51EB70C3F0C2}" sibTransId="{D5700089-3157-4AAA-A66F-36BFB2716AF5}"/>
    <dgm:cxn modelId="{E5612567-B465-482A-984E-9E64452D498E}" type="presParOf" srcId="{D728A486-C979-488F-8B95-23F48A686945}" destId="{0BE4D25B-E76E-41A0-AE38-A37F13BF047F}" srcOrd="0" destOrd="0" presId="urn:microsoft.com/office/officeart/2005/8/layout/hierarchy1"/>
    <dgm:cxn modelId="{2BE8CCD3-1C38-4B32-8C7D-5D58B69800A6}" type="presParOf" srcId="{0BE4D25B-E76E-41A0-AE38-A37F13BF047F}" destId="{692C88B7-5905-4E1C-9402-6B57AB270204}" srcOrd="0" destOrd="0" presId="urn:microsoft.com/office/officeart/2005/8/layout/hierarchy1"/>
    <dgm:cxn modelId="{F1B2FA7F-F009-4060-804D-41A69641F483}" type="presParOf" srcId="{692C88B7-5905-4E1C-9402-6B57AB270204}" destId="{D851BECB-0E97-455E-8545-6DE1995047BD}" srcOrd="0" destOrd="0" presId="urn:microsoft.com/office/officeart/2005/8/layout/hierarchy1"/>
    <dgm:cxn modelId="{00DFA9C7-5B94-44D3-91D6-0D856E048B80}" type="presParOf" srcId="{692C88B7-5905-4E1C-9402-6B57AB270204}" destId="{BC73D853-624E-4C13-A839-99A1C726E1F6}" srcOrd="1" destOrd="0" presId="urn:microsoft.com/office/officeart/2005/8/layout/hierarchy1"/>
    <dgm:cxn modelId="{9E9E7CC9-8546-4783-B009-9DBB37ED5B0C}" type="presParOf" srcId="{0BE4D25B-E76E-41A0-AE38-A37F13BF047F}" destId="{D4D54A1C-FF33-4E0A-AC1F-BDFCC9CFD698}" srcOrd="1" destOrd="0" presId="urn:microsoft.com/office/officeart/2005/8/layout/hierarchy1"/>
    <dgm:cxn modelId="{831FA535-1E9A-49E7-9E01-ED19B3C52555}" type="presParOf" srcId="{D728A486-C979-488F-8B95-23F48A686945}" destId="{93BC0F0A-8C46-4EDF-BEE9-8C1A08516FE4}" srcOrd="1" destOrd="0" presId="urn:microsoft.com/office/officeart/2005/8/layout/hierarchy1"/>
    <dgm:cxn modelId="{C2EEA673-A3CC-4E2C-9355-BE3C6A8605FA}" type="presParOf" srcId="{93BC0F0A-8C46-4EDF-BEE9-8C1A08516FE4}" destId="{67DDF96B-E251-438D-8D74-E4014839011E}" srcOrd="0" destOrd="0" presId="urn:microsoft.com/office/officeart/2005/8/layout/hierarchy1"/>
    <dgm:cxn modelId="{29D44926-D23D-414B-94D2-1592E03846C5}" type="presParOf" srcId="{67DDF96B-E251-438D-8D74-E4014839011E}" destId="{7E46A67B-454E-4D50-97D1-92004E24D762}" srcOrd="0" destOrd="0" presId="urn:microsoft.com/office/officeart/2005/8/layout/hierarchy1"/>
    <dgm:cxn modelId="{D8D810B0-4D9B-47A6-BDE3-CDDA67F00A4A}" type="presParOf" srcId="{67DDF96B-E251-438D-8D74-E4014839011E}" destId="{80A11DA6-9945-45C0-8289-F8276C7B8494}" srcOrd="1" destOrd="0" presId="urn:microsoft.com/office/officeart/2005/8/layout/hierarchy1"/>
    <dgm:cxn modelId="{4287C48F-4BC9-449A-A96E-8E27C5FF00F6}" type="presParOf" srcId="{93BC0F0A-8C46-4EDF-BEE9-8C1A08516FE4}" destId="{4DA3AE70-B5F0-412F-A580-ED1D80301381}" srcOrd="1" destOrd="0" presId="urn:microsoft.com/office/officeart/2005/8/layout/hierarchy1"/>
    <dgm:cxn modelId="{12D5B1DA-FC29-4350-90B7-BC34E9655F05}" type="presParOf" srcId="{D728A486-C979-488F-8B95-23F48A686945}" destId="{4EE678E3-3916-4FAF-891A-5BD9176CCC43}" srcOrd="2" destOrd="0" presId="urn:microsoft.com/office/officeart/2005/8/layout/hierarchy1"/>
    <dgm:cxn modelId="{D2EA7632-91FC-424E-A263-CD4FEFF05EBF}" type="presParOf" srcId="{4EE678E3-3916-4FAF-891A-5BD9176CCC43}" destId="{AC08A88A-89D9-4CCF-8E3C-E80E44C026E0}" srcOrd="0" destOrd="0" presId="urn:microsoft.com/office/officeart/2005/8/layout/hierarchy1"/>
    <dgm:cxn modelId="{2CAA5ACC-EF02-4B1E-B229-25965B7EDD73}" type="presParOf" srcId="{AC08A88A-89D9-4CCF-8E3C-E80E44C026E0}" destId="{EBB0D3CA-A422-405D-85BD-41EAD5E96B61}" srcOrd="0" destOrd="0" presId="urn:microsoft.com/office/officeart/2005/8/layout/hierarchy1"/>
    <dgm:cxn modelId="{5347E595-C8E9-4A87-9498-61BEEFB77640}" type="presParOf" srcId="{AC08A88A-89D9-4CCF-8E3C-E80E44C026E0}" destId="{E21AACE7-49E6-4934-86A4-11596024C276}" srcOrd="1" destOrd="0" presId="urn:microsoft.com/office/officeart/2005/8/layout/hierarchy1"/>
    <dgm:cxn modelId="{5C148E52-5713-452D-9413-5C8650C0A68B}" type="presParOf" srcId="{4EE678E3-3916-4FAF-891A-5BD9176CCC43}" destId="{2E37FCB5-3DEA-4EDA-841D-3D0F01333A1C}" srcOrd="1" destOrd="0" presId="urn:microsoft.com/office/officeart/2005/8/layout/hierarchy1"/>
    <dgm:cxn modelId="{D2058141-3B85-421A-A086-CC39C768BE34}" type="presParOf" srcId="{D728A486-C979-488F-8B95-23F48A686945}" destId="{5BAF8E36-E1E2-419F-B008-613C3BBA89D3}" srcOrd="3" destOrd="0" presId="urn:microsoft.com/office/officeart/2005/8/layout/hierarchy1"/>
    <dgm:cxn modelId="{B8948494-3AC4-432D-BA68-DC30831E4521}" type="presParOf" srcId="{5BAF8E36-E1E2-419F-B008-613C3BBA89D3}" destId="{17AFDAA5-63E4-4F3E-A5DD-80507FF8BD62}" srcOrd="0" destOrd="0" presId="urn:microsoft.com/office/officeart/2005/8/layout/hierarchy1"/>
    <dgm:cxn modelId="{6AA4F0A2-507B-470C-86D6-6E4E7A04582D}" type="presParOf" srcId="{17AFDAA5-63E4-4F3E-A5DD-80507FF8BD62}" destId="{3E7F9437-234A-4D53-AF2E-06FD9EAF7C67}" srcOrd="0" destOrd="0" presId="urn:microsoft.com/office/officeart/2005/8/layout/hierarchy1"/>
    <dgm:cxn modelId="{1F1E2394-F51D-48BF-9080-B9972CD9DC7E}" type="presParOf" srcId="{17AFDAA5-63E4-4F3E-A5DD-80507FF8BD62}" destId="{D106FA06-FE5F-45FE-8172-25A1D0ECAC97}" srcOrd="1" destOrd="0" presId="urn:microsoft.com/office/officeart/2005/8/layout/hierarchy1"/>
    <dgm:cxn modelId="{ABB8E498-A8B3-433A-97F9-4C6A513687C8}" type="presParOf" srcId="{5BAF8E36-E1E2-419F-B008-613C3BBA89D3}" destId="{52C88D2F-F543-48DA-A713-B06CC6F72EC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2C59115-C2F4-4073-B54E-B6AD78FA8A54}"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C24B6F16-06F8-4463-A467-90437CF92855}">
      <dgm:prSet/>
      <dgm:spPr/>
      <dgm:t>
        <a:bodyPr/>
        <a:lstStyle/>
        <a:p>
          <a:r>
            <a:rPr lang="pt-BR" b="0" i="0" dirty="0"/>
            <a:t>13 - Sub Exercicio1() </a:t>
          </a:r>
          <a:r>
            <a:rPr lang="pt-BR" b="0" i="0" dirty="0" err="1"/>
            <a:t>Dim</a:t>
          </a:r>
          <a:r>
            <a:rPr lang="pt-BR" b="0" i="0" dirty="0"/>
            <a:t> i As </a:t>
          </a:r>
          <a:r>
            <a:rPr lang="pt-BR" b="0" i="0" dirty="0" err="1"/>
            <a:t>Integer</a:t>
          </a:r>
          <a:r>
            <a:rPr lang="pt-BR" b="0" i="0" dirty="0"/>
            <a:t> For i = 1 </a:t>
          </a:r>
          <a:r>
            <a:rPr lang="pt-BR" b="0" i="0" dirty="0" err="1"/>
            <a:t>To</a:t>
          </a:r>
          <a:r>
            <a:rPr lang="pt-BR" b="0" i="0" dirty="0"/>
            <a:t> 10 </a:t>
          </a:r>
          <a:r>
            <a:rPr lang="pt-BR" b="0" i="0" dirty="0" err="1"/>
            <a:t>Debug.Print</a:t>
          </a:r>
          <a:r>
            <a:rPr lang="pt-BR" b="0" i="0" dirty="0"/>
            <a:t> i Next i </a:t>
          </a:r>
          <a:r>
            <a:rPr lang="pt-BR" b="0" i="0" dirty="0" err="1"/>
            <a:t>End</a:t>
          </a:r>
          <a:r>
            <a:rPr lang="pt-BR" b="0" i="0" dirty="0"/>
            <a:t> Sub</a:t>
          </a:r>
          <a:endParaRPr lang="en-US" dirty="0"/>
        </a:p>
      </dgm:t>
    </dgm:pt>
    <dgm:pt modelId="{EC955FF2-8FB4-4568-9C0A-D345E012C67A}" type="parTrans" cxnId="{5050E564-D440-409C-856F-E3A03A8708C5}">
      <dgm:prSet/>
      <dgm:spPr/>
      <dgm:t>
        <a:bodyPr/>
        <a:lstStyle/>
        <a:p>
          <a:endParaRPr lang="en-US"/>
        </a:p>
      </dgm:t>
    </dgm:pt>
    <dgm:pt modelId="{F934DD21-3D08-49C2-B01A-7E55E968AA77}" type="sibTrans" cxnId="{5050E564-D440-409C-856F-E3A03A8708C5}">
      <dgm:prSet/>
      <dgm:spPr/>
      <dgm:t>
        <a:bodyPr/>
        <a:lstStyle/>
        <a:p>
          <a:endParaRPr lang="en-US"/>
        </a:p>
      </dgm:t>
    </dgm:pt>
    <dgm:pt modelId="{62D2A867-7AD1-4564-9259-242C42767A64}">
      <dgm:prSet/>
      <dgm:spPr/>
      <dgm:t>
        <a:bodyPr/>
        <a:lstStyle/>
        <a:p>
          <a:r>
            <a:rPr lang="pt-BR" b="0" i="0" dirty="0"/>
            <a:t>14 - Sub Exercicio2() </a:t>
          </a:r>
          <a:r>
            <a:rPr lang="pt-BR" b="0" i="0" dirty="0" err="1"/>
            <a:t>Dim</a:t>
          </a:r>
          <a:r>
            <a:rPr lang="pt-BR" b="0" i="0" dirty="0"/>
            <a:t> i As </a:t>
          </a:r>
          <a:r>
            <a:rPr lang="pt-BR" b="0" i="0" dirty="0" err="1"/>
            <a:t>Integer</a:t>
          </a:r>
          <a:r>
            <a:rPr lang="pt-BR" b="0" i="0" dirty="0"/>
            <a:t> For i = 1 </a:t>
          </a:r>
          <a:r>
            <a:rPr lang="pt-BR" b="0" i="0" dirty="0" err="1"/>
            <a:t>To</a:t>
          </a:r>
          <a:r>
            <a:rPr lang="pt-BR" b="0" i="0" dirty="0"/>
            <a:t> 10 </a:t>
          </a:r>
          <a:r>
            <a:rPr lang="pt-BR" b="0" i="0" dirty="0" err="1"/>
            <a:t>Debug.Print</a:t>
          </a:r>
          <a:r>
            <a:rPr lang="pt-BR" b="0" i="0" dirty="0"/>
            <a:t> "7 x " &amp; i &amp; " = " &amp; 7 * i Next i </a:t>
          </a:r>
          <a:r>
            <a:rPr lang="pt-BR" b="0" i="0" dirty="0" err="1"/>
            <a:t>End</a:t>
          </a:r>
          <a:r>
            <a:rPr lang="pt-BR" b="0" i="0" dirty="0"/>
            <a:t> Sub</a:t>
          </a:r>
          <a:endParaRPr lang="en-US" dirty="0"/>
        </a:p>
      </dgm:t>
    </dgm:pt>
    <dgm:pt modelId="{A4C6E25F-28D2-46BE-85E9-8B7B26E82623}" type="parTrans" cxnId="{62F9A1A4-8232-41C0-912C-64D7C85F28D4}">
      <dgm:prSet/>
      <dgm:spPr/>
      <dgm:t>
        <a:bodyPr/>
        <a:lstStyle/>
        <a:p>
          <a:endParaRPr lang="en-US"/>
        </a:p>
      </dgm:t>
    </dgm:pt>
    <dgm:pt modelId="{77135796-1FFA-4520-9111-E4E97FF461AA}" type="sibTrans" cxnId="{62F9A1A4-8232-41C0-912C-64D7C85F28D4}">
      <dgm:prSet/>
      <dgm:spPr/>
      <dgm:t>
        <a:bodyPr/>
        <a:lstStyle/>
        <a:p>
          <a:endParaRPr lang="en-US"/>
        </a:p>
      </dgm:t>
    </dgm:pt>
    <dgm:pt modelId="{8177C449-C228-4CC2-B806-C370A349099A}">
      <dgm:prSet/>
      <dgm:spPr/>
      <dgm:t>
        <a:bodyPr/>
        <a:lstStyle/>
        <a:p>
          <a:r>
            <a:rPr lang="pt-BR" b="0" i="0" dirty="0"/>
            <a:t>15 - Sub Exercicio3() </a:t>
          </a:r>
          <a:r>
            <a:rPr lang="pt-BR" b="0" i="0" dirty="0" err="1"/>
            <a:t>Dim</a:t>
          </a:r>
          <a:r>
            <a:rPr lang="pt-BR" b="0" i="0" dirty="0"/>
            <a:t> i As </a:t>
          </a:r>
          <a:r>
            <a:rPr lang="pt-BR" b="0" i="0" dirty="0" err="1"/>
            <a:t>Integer</a:t>
          </a:r>
          <a:r>
            <a:rPr lang="pt-BR" b="0" i="0" dirty="0"/>
            <a:t> For i = 1 </a:t>
          </a:r>
          <a:r>
            <a:rPr lang="pt-BR" b="0" i="0" dirty="0" err="1"/>
            <a:t>To</a:t>
          </a:r>
          <a:r>
            <a:rPr lang="pt-BR" b="0" i="0" dirty="0"/>
            <a:t> 10 </a:t>
          </a:r>
          <a:r>
            <a:rPr lang="pt-BR" b="0" i="0" dirty="0" err="1"/>
            <a:t>Cells</a:t>
          </a:r>
          <a:r>
            <a:rPr lang="pt-BR" b="0" i="0" dirty="0"/>
            <a:t>(i, 1) = i Next i </a:t>
          </a:r>
          <a:r>
            <a:rPr lang="pt-BR" b="0" i="0" dirty="0" err="1"/>
            <a:t>End</a:t>
          </a:r>
          <a:r>
            <a:rPr lang="pt-BR" b="0" i="0" dirty="0"/>
            <a:t> Sub</a:t>
          </a:r>
          <a:endParaRPr lang="en-US" dirty="0"/>
        </a:p>
      </dgm:t>
    </dgm:pt>
    <dgm:pt modelId="{899B0898-DFFB-4A9E-AB1C-4B99369D92E4}" type="parTrans" cxnId="{9E006676-D819-41D5-B24E-AEBB01D9D234}">
      <dgm:prSet/>
      <dgm:spPr/>
      <dgm:t>
        <a:bodyPr/>
        <a:lstStyle/>
        <a:p>
          <a:endParaRPr lang="en-US"/>
        </a:p>
      </dgm:t>
    </dgm:pt>
    <dgm:pt modelId="{AED174C7-2E6B-47BB-8826-196112702F21}" type="sibTrans" cxnId="{9E006676-D819-41D5-B24E-AEBB01D9D234}">
      <dgm:prSet/>
      <dgm:spPr/>
      <dgm:t>
        <a:bodyPr/>
        <a:lstStyle/>
        <a:p>
          <a:endParaRPr lang="en-US"/>
        </a:p>
      </dgm:t>
    </dgm:pt>
    <dgm:pt modelId="{3AA22E78-C2E2-466F-9CA6-D8AE251A024A}">
      <dgm:prSet/>
      <dgm:spPr/>
      <dgm:t>
        <a:bodyPr/>
        <a:lstStyle/>
        <a:p>
          <a:r>
            <a:rPr lang="pt-BR" b="0" i="0" dirty="0"/>
            <a:t>16 - Sub Exercicio4() </a:t>
          </a:r>
          <a:r>
            <a:rPr lang="pt-BR" b="0" i="0" dirty="0" err="1"/>
            <a:t>Dim</a:t>
          </a:r>
          <a:r>
            <a:rPr lang="pt-BR" b="0" i="0" dirty="0"/>
            <a:t> i As </a:t>
          </a:r>
          <a:r>
            <a:rPr lang="pt-BR" b="0" i="0" dirty="0" err="1"/>
            <a:t>Integer</a:t>
          </a:r>
          <a:r>
            <a:rPr lang="pt-BR" b="0" i="0" dirty="0"/>
            <a:t> </a:t>
          </a:r>
          <a:r>
            <a:rPr lang="pt-BR" b="0" i="0" dirty="0" err="1"/>
            <a:t>Dim</a:t>
          </a:r>
          <a:r>
            <a:rPr lang="pt-BR" b="0" i="0" dirty="0"/>
            <a:t> soma As </a:t>
          </a:r>
          <a:r>
            <a:rPr lang="pt-BR" b="0" i="0" dirty="0" err="1"/>
            <a:t>Integer</a:t>
          </a:r>
          <a:r>
            <a:rPr lang="pt-BR" b="0" i="0" dirty="0"/>
            <a:t> For i = 1 </a:t>
          </a:r>
          <a:r>
            <a:rPr lang="pt-BR" b="0" i="0" dirty="0" err="1"/>
            <a:t>To</a:t>
          </a:r>
          <a:r>
            <a:rPr lang="pt-BR" b="0" i="0" dirty="0"/>
            <a:t> 100 soma = soma + i Next i </a:t>
          </a:r>
          <a:r>
            <a:rPr lang="pt-BR" b="0" i="0" dirty="0" err="1"/>
            <a:t>Debug.Print</a:t>
          </a:r>
          <a:r>
            <a:rPr lang="pt-BR" b="0" i="0" dirty="0"/>
            <a:t> soma </a:t>
          </a:r>
          <a:r>
            <a:rPr lang="pt-BR" b="0" i="0" dirty="0" err="1"/>
            <a:t>End</a:t>
          </a:r>
          <a:r>
            <a:rPr lang="pt-BR" b="0" i="0" dirty="0"/>
            <a:t> Sub</a:t>
          </a:r>
          <a:endParaRPr lang="en-US" dirty="0"/>
        </a:p>
      </dgm:t>
    </dgm:pt>
    <dgm:pt modelId="{69A7CC01-CD44-4B3E-AB79-51EB70C3F0C2}" type="parTrans" cxnId="{7E0C81EC-7740-4EA7-81B0-529E4712CB4D}">
      <dgm:prSet/>
      <dgm:spPr/>
      <dgm:t>
        <a:bodyPr/>
        <a:lstStyle/>
        <a:p>
          <a:endParaRPr lang="en-US"/>
        </a:p>
      </dgm:t>
    </dgm:pt>
    <dgm:pt modelId="{D5700089-3157-4AAA-A66F-36BFB2716AF5}" type="sibTrans" cxnId="{7E0C81EC-7740-4EA7-81B0-529E4712CB4D}">
      <dgm:prSet/>
      <dgm:spPr/>
      <dgm:t>
        <a:bodyPr/>
        <a:lstStyle/>
        <a:p>
          <a:endParaRPr lang="en-US"/>
        </a:p>
      </dgm:t>
    </dgm:pt>
    <dgm:pt modelId="{D728A486-C979-488F-8B95-23F48A686945}" type="pres">
      <dgm:prSet presAssocID="{F2C59115-C2F4-4073-B54E-B6AD78FA8A54}" presName="hierChild1" presStyleCnt="0">
        <dgm:presLayoutVars>
          <dgm:chPref val="1"/>
          <dgm:dir/>
          <dgm:animOne val="branch"/>
          <dgm:animLvl val="lvl"/>
          <dgm:resizeHandles/>
        </dgm:presLayoutVars>
      </dgm:prSet>
      <dgm:spPr/>
    </dgm:pt>
    <dgm:pt modelId="{0BE4D25B-E76E-41A0-AE38-A37F13BF047F}" type="pres">
      <dgm:prSet presAssocID="{C24B6F16-06F8-4463-A467-90437CF92855}" presName="hierRoot1" presStyleCnt="0"/>
      <dgm:spPr/>
    </dgm:pt>
    <dgm:pt modelId="{692C88B7-5905-4E1C-9402-6B57AB270204}" type="pres">
      <dgm:prSet presAssocID="{C24B6F16-06F8-4463-A467-90437CF92855}" presName="composite" presStyleCnt="0"/>
      <dgm:spPr/>
    </dgm:pt>
    <dgm:pt modelId="{D851BECB-0E97-455E-8545-6DE1995047BD}" type="pres">
      <dgm:prSet presAssocID="{C24B6F16-06F8-4463-A467-90437CF92855}" presName="background" presStyleLbl="node0" presStyleIdx="0" presStyleCnt="4"/>
      <dgm:spPr/>
    </dgm:pt>
    <dgm:pt modelId="{BC73D853-624E-4C13-A839-99A1C726E1F6}" type="pres">
      <dgm:prSet presAssocID="{C24B6F16-06F8-4463-A467-90437CF92855}" presName="text" presStyleLbl="fgAcc0" presStyleIdx="0" presStyleCnt="4">
        <dgm:presLayoutVars>
          <dgm:chPref val="3"/>
        </dgm:presLayoutVars>
      </dgm:prSet>
      <dgm:spPr/>
    </dgm:pt>
    <dgm:pt modelId="{D4D54A1C-FF33-4E0A-AC1F-BDFCC9CFD698}" type="pres">
      <dgm:prSet presAssocID="{C24B6F16-06F8-4463-A467-90437CF92855}" presName="hierChild2" presStyleCnt="0"/>
      <dgm:spPr/>
    </dgm:pt>
    <dgm:pt modelId="{93BC0F0A-8C46-4EDF-BEE9-8C1A08516FE4}" type="pres">
      <dgm:prSet presAssocID="{62D2A867-7AD1-4564-9259-242C42767A64}" presName="hierRoot1" presStyleCnt="0"/>
      <dgm:spPr/>
    </dgm:pt>
    <dgm:pt modelId="{67DDF96B-E251-438D-8D74-E4014839011E}" type="pres">
      <dgm:prSet presAssocID="{62D2A867-7AD1-4564-9259-242C42767A64}" presName="composite" presStyleCnt="0"/>
      <dgm:spPr/>
    </dgm:pt>
    <dgm:pt modelId="{7E46A67B-454E-4D50-97D1-92004E24D762}" type="pres">
      <dgm:prSet presAssocID="{62D2A867-7AD1-4564-9259-242C42767A64}" presName="background" presStyleLbl="node0" presStyleIdx="1" presStyleCnt="4"/>
      <dgm:spPr/>
    </dgm:pt>
    <dgm:pt modelId="{80A11DA6-9945-45C0-8289-F8276C7B8494}" type="pres">
      <dgm:prSet presAssocID="{62D2A867-7AD1-4564-9259-242C42767A64}" presName="text" presStyleLbl="fgAcc0" presStyleIdx="1" presStyleCnt="4">
        <dgm:presLayoutVars>
          <dgm:chPref val="3"/>
        </dgm:presLayoutVars>
      </dgm:prSet>
      <dgm:spPr/>
    </dgm:pt>
    <dgm:pt modelId="{4DA3AE70-B5F0-412F-A580-ED1D80301381}" type="pres">
      <dgm:prSet presAssocID="{62D2A867-7AD1-4564-9259-242C42767A64}" presName="hierChild2" presStyleCnt="0"/>
      <dgm:spPr/>
    </dgm:pt>
    <dgm:pt modelId="{4EE678E3-3916-4FAF-891A-5BD9176CCC43}" type="pres">
      <dgm:prSet presAssocID="{8177C449-C228-4CC2-B806-C370A349099A}" presName="hierRoot1" presStyleCnt="0"/>
      <dgm:spPr/>
    </dgm:pt>
    <dgm:pt modelId="{AC08A88A-89D9-4CCF-8E3C-E80E44C026E0}" type="pres">
      <dgm:prSet presAssocID="{8177C449-C228-4CC2-B806-C370A349099A}" presName="composite" presStyleCnt="0"/>
      <dgm:spPr/>
    </dgm:pt>
    <dgm:pt modelId="{EBB0D3CA-A422-405D-85BD-41EAD5E96B61}" type="pres">
      <dgm:prSet presAssocID="{8177C449-C228-4CC2-B806-C370A349099A}" presName="background" presStyleLbl="node0" presStyleIdx="2" presStyleCnt="4"/>
      <dgm:spPr/>
    </dgm:pt>
    <dgm:pt modelId="{E21AACE7-49E6-4934-86A4-11596024C276}" type="pres">
      <dgm:prSet presAssocID="{8177C449-C228-4CC2-B806-C370A349099A}" presName="text" presStyleLbl="fgAcc0" presStyleIdx="2" presStyleCnt="4">
        <dgm:presLayoutVars>
          <dgm:chPref val="3"/>
        </dgm:presLayoutVars>
      </dgm:prSet>
      <dgm:spPr/>
    </dgm:pt>
    <dgm:pt modelId="{2E37FCB5-3DEA-4EDA-841D-3D0F01333A1C}" type="pres">
      <dgm:prSet presAssocID="{8177C449-C228-4CC2-B806-C370A349099A}" presName="hierChild2" presStyleCnt="0"/>
      <dgm:spPr/>
    </dgm:pt>
    <dgm:pt modelId="{5BAF8E36-E1E2-419F-B008-613C3BBA89D3}" type="pres">
      <dgm:prSet presAssocID="{3AA22E78-C2E2-466F-9CA6-D8AE251A024A}" presName="hierRoot1" presStyleCnt="0"/>
      <dgm:spPr/>
    </dgm:pt>
    <dgm:pt modelId="{17AFDAA5-63E4-4F3E-A5DD-80507FF8BD62}" type="pres">
      <dgm:prSet presAssocID="{3AA22E78-C2E2-466F-9CA6-D8AE251A024A}" presName="composite" presStyleCnt="0"/>
      <dgm:spPr/>
    </dgm:pt>
    <dgm:pt modelId="{3E7F9437-234A-4D53-AF2E-06FD9EAF7C67}" type="pres">
      <dgm:prSet presAssocID="{3AA22E78-C2E2-466F-9CA6-D8AE251A024A}" presName="background" presStyleLbl="node0" presStyleIdx="3" presStyleCnt="4"/>
      <dgm:spPr/>
    </dgm:pt>
    <dgm:pt modelId="{D106FA06-FE5F-45FE-8172-25A1D0ECAC97}" type="pres">
      <dgm:prSet presAssocID="{3AA22E78-C2E2-466F-9CA6-D8AE251A024A}" presName="text" presStyleLbl="fgAcc0" presStyleIdx="3" presStyleCnt="4">
        <dgm:presLayoutVars>
          <dgm:chPref val="3"/>
        </dgm:presLayoutVars>
      </dgm:prSet>
      <dgm:spPr/>
    </dgm:pt>
    <dgm:pt modelId="{52C88D2F-F543-48DA-A713-B06CC6F72EC1}" type="pres">
      <dgm:prSet presAssocID="{3AA22E78-C2E2-466F-9CA6-D8AE251A024A}" presName="hierChild2" presStyleCnt="0"/>
      <dgm:spPr/>
    </dgm:pt>
  </dgm:ptLst>
  <dgm:cxnLst>
    <dgm:cxn modelId="{50FB5F36-B8EE-4183-9ABE-70663BC4C5DE}" type="presOf" srcId="{C24B6F16-06F8-4463-A467-90437CF92855}" destId="{BC73D853-624E-4C13-A839-99A1C726E1F6}" srcOrd="0" destOrd="0" presId="urn:microsoft.com/office/officeart/2005/8/layout/hierarchy1"/>
    <dgm:cxn modelId="{6A51DD37-D3A8-429A-8E96-F92C9A111D4F}" type="presOf" srcId="{8177C449-C228-4CC2-B806-C370A349099A}" destId="{E21AACE7-49E6-4934-86A4-11596024C276}" srcOrd="0" destOrd="0" presId="urn:microsoft.com/office/officeart/2005/8/layout/hierarchy1"/>
    <dgm:cxn modelId="{5050E564-D440-409C-856F-E3A03A8708C5}" srcId="{F2C59115-C2F4-4073-B54E-B6AD78FA8A54}" destId="{C24B6F16-06F8-4463-A467-90437CF92855}" srcOrd="0" destOrd="0" parTransId="{EC955FF2-8FB4-4568-9C0A-D345E012C67A}" sibTransId="{F934DD21-3D08-49C2-B01A-7E55E968AA77}"/>
    <dgm:cxn modelId="{9E006676-D819-41D5-B24E-AEBB01D9D234}" srcId="{F2C59115-C2F4-4073-B54E-B6AD78FA8A54}" destId="{8177C449-C228-4CC2-B806-C370A349099A}" srcOrd="2" destOrd="0" parTransId="{899B0898-DFFB-4A9E-AB1C-4B99369D92E4}" sibTransId="{AED174C7-2E6B-47BB-8826-196112702F21}"/>
    <dgm:cxn modelId="{C4FD6678-BD73-4D83-9B0C-8892DF74FC90}" type="presOf" srcId="{62D2A867-7AD1-4564-9259-242C42767A64}" destId="{80A11DA6-9945-45C0-8289-F8276C7B8494}" srcOrd="0" destOrd="0" presId="urn:microsoft.com/office/officeart/2005/8/layout/hierarchy1"/>
    <dgm:cxn modelId="{62F9A1A4-8232-41C0-912C-64D7C85F28D4}" srcId="{F2C59115-C2F4-4073-B54E-B6AD78FA8A54}" destId="{62D2A867-7AD1-4564-9259-242C42767A64}" srcOrd="1" destOrd="0" parTransId="{A4C6E25F-28D2-46BE-85E9-8B7B26E82623}" sibTransId="{77135796-1FFA-4520-9111-E4E97FF461AA}"/>
    <dgm:cxn modelId="{69EB2BC6-360C-45B8-8830-109679981D91}" type="presOf" srcId="{3AA22E78-C2E2-466F-9CA6-D8AE251A024A}" destId="{D106FA06-FE5F-45FE-8172-25A1D0ECAC97}" srcOrd="0" destOrd="0" presId="urn:microsoft.com/office/officeart/2005/8/layout/hierarchy1"/>
    <dgm:cxn modelId="{2D37F1C7-C6E3-44E9-B1A2-FED714E7BA10}" type="presOf" srcId="{F2C59115-C2F4-4073-B54E-B6AD78FA8A54}" destId="{D728A486-C979-488F-8B95-23F48A686945}" srcOrd="0" destOrd="0" presId="urn:microsoft.com/office/officeart/2005/8/layout/hierarchy1"/>
    <dgm:cxn modelId="{7E0C81EC-7740-4EA7-81B0-529E4712CB4D}" srcId="{F2C59115-C2F4-4073-B54E-B6AD78FA8A54}" destId="{3AA22E78-C2E2-466F-9CA6-D8AE251A024A}" srcOrd="3" destOrd="0" parTransId="{69A7CC01-CD44-4B3E-AB79-51EB70C3F0C2}" sibTransId="{D5700089-3157-4AAA-A66F-36BFB2716AF5}"/>
    <dgm:cxn modelId="{E5612567-B465-482A-984E-9E64452D498E}" type="presParOf" srcId="{D728A486-C979-488F-8B95-23F48A686945}" destId="{0BE4D25B-E76E-41A0-AE38-A37F13BF047F}" srcOrd="0" destOrd="0" presId="urn:microsoft.com/office/officeart/2005/8/layout/hierarchy1"/>
    <dgm:cxn modelId="{2BE8CCD3-1C38-4B32-8C7D-5D58B69800A6}" type="presParOf" srcId="{0BE4D25B-E76E-41A0-AE38-A37F13BF047F}" destId="{692C88B7-5905-4E1C-9402-6B57AB270204}" srcOrd="0" destOrd="0" presId="urn:microsoft.com/office/officeart/2005/8/layout/hierarchy1"/>
    <dgm:cxn modelId="{F1B2FA7F-F009-4060-804D-41A69641F483}" type="presParOf" srcId="{692C88B7-5905-4E1C-9402-6B57AB270204}" destId="{D851BECB-0E97-455E-8545-6DE1995047BD}" srcOrd="0" destOrd="0" presId="urn:microsoft.com/office/officeart/2005/8/layout/hierarchy1"/>
    <dgm:cxn modelId="{00DFA9C7-5B94-44D3-91D6-0D856E048B80}" type="presParOf" srcId="{692C88B7-5905-4E1C-9402-6B57AB270204}" destId="{BC73D853-624E-4C13-A839-99A1C726E1F6}" srcOrd="1" destOrd="0" presId="urn:microsoft.com/office/officeart/2005/8/layout/hierarchy1"/>
    <dgm:cxn modelId="{9E9E7CC9-8546-4783-B009-9DBB37ED5B0C}" type="presParOf" srcId="{0BE4D25B-E76E-41A0-AE38-A37F13BF047F}" destId="{D4D54A1C-FF33-4E0A-AC1F-BDFCC9CFD698}" srcOrd="1" destOrd="0" presId="urn:microsoft.com/office/officeart/2005/8/layout/hierarchy1"/>
    <dgm:cxn modelId="{831FA535-1E9A-49E7-9E01-ED19B3C52555}" type="presParOf" srcId="{D728A486-C979-488F-8B95-23F48A686945}" destId="{93BC0F0A-8C46-4EDF-BEE9-8C1A08516FE4}" srcOrd="1" destOrd="0" presId="urn:microsoft.com/office/officeart/2005/8/layout/hierarchy1"/>
    <dgm:cxn modelId="{C2EEA673-A3CC-4E2C-9355-BE3C6A8605FA}" type="presParOf" srcId="{93BC0F0A-8C46-4EDF-BEE9-8C1A08516FE4}" destId="{67DDF96B-E251-438D-8D74-E4014839011E}" srcOrd="0" destOrd="0" presId="urn:microsoft.com/office/officeart/2005/8/layout/hierarchy1"/>
    <dgm:cxn modelId="{29D44926-D23D-414B-94D2-1592E03846C5}" type="presParOf" srcId="{67DDF96B-E251-438D-8D74-E4014839011E}" destId="{7E46A67B-454E-4D50-97D1-92004E24D762}" srcOrd="0" destOrd="0" presId="urn:microsoft.com/office/officeart/2005/8/layout/hierarchy1"/>
    <dgm:cxn modelId="{D8D810B0-4D9B-47A6-BDE3-CDDA67F00A4A}" type="presParOf" srcId="{67DDF96B-E251-438D-8D74-E4014839011E}" destId="{80A11DA6-9945-45C0-8289-F8276C7B8494}" srcOrd="1" destOrd="0" presId="urn:microsoft.com/office/officeart/2005/8/layout/hierarchy1"/>
    <dgm:cxn modelId="{4287C48F-4BC9-449A-A96E-8E27C5FF00F6}" type="presParOf" srcId="{93BC0F0A-8C46-4EDF-BEE9-8C1A08516FE4}" destId="{4DA3AE70-B5F0-412F-A580-ED1D80301381}" srcOrd="1" destOrd="0" presId="urn:microsoft.com/office/officeart/2005/8/layout/hierarchy1"/>
    <dgm:cxn modelId="{12D5B1DA-FC29-4350-90B7-BC34E9655F05}" type="presParOf" srcId="{D728A486-C979-488F-8B95-23F48A686945}" destId="{4EE678E3-3916-4FAF-891A-5BD9176CCC43}" srcOrd="2" destOrd="0" presId="urn:microsoft.com/office/officeart/2005/8/layout/hierarchy1"/>
    <dgm:cxn modelId="{D2EA7632-91FC-424E-A263-CD4FEFF05EBF}" type="presParOf" srcId="{4EE678E3-3916-4FAF-891A-5BD9176CCC43}" destId="{AC08A88A-89D9-4CCF-8E3C-E80E44C026E0}" srcOrd="0" destOrd="0" presId="urn:microsoft.com/office/officeart/2005/8/layout/hierarchy1"/>
    <dgm:cxn modelId="{2CAA5ACC-EF02-4B1E-B229-25965B7EDD73}" type="presParOf" srcId="{AC08A88A-89D9-4CCF-8E3C-E80E44C026E0}" destId="{EBB0D3CA-A422-405D-85BD-41EAD5E96B61}" srcOrd="0" destOrd="0" presId="urn:microsoft.com/office/officeart/2005/8/layout/hierarchy1"/>
    <dgm:cxn modelId="{5347E595-C8E9-4A87-9498-61BEEFB77640}" type="presParOf" srcId="{AC08A88A-89D9-4CCF-8E3C-E80E44C026E0}" destId="{E21AACE7-49E6-4934-86A4-11596024C276}" srcOrd="1" destOrd="0" presId="urn:microsoft.com/office/officeart/2005/8/layout/hierarchy1"/>
    <dgm:cxn modelId="{5C148E52-5713-452D-9413-5C8650C0A68B}" type="presParOf" srcId="{4EE678E3-3916-4FAF-891A-5BD9176CCC43}" destId="{2E37FCB5-3DEA-4EDA-841D-3D0F01333A1C}" srcOrd="1" destOrd="0" presId="urn:microsoft.com/office/officeart/2005/8/layout/hierarchy1"/>
    <dgm:cxn modelId="{D2058141-3B85-421A-A086-CC39C768BE34}" type="presParOf" srcId="{D728A486-C979-488F-8B95-23F48A686945}" destId="{5BAF8E36-E1E2-419F-B008-613C3BBA89D3}" srcOrd="3" destOrd="0" presId="urn:microsoft.com/office/officeart/2005/8/layout/hierarchy1"/>
    <dgm:cxn modelId="{B8948494-3AC4-432D-BA68-DC30831E4521}" type="presParOf" srcId="{5BAF8E36-E1E2-419F-B008-613C3BBA89D3}" destId="{17AFDAA5-63E4-4F3E-A5DD-80507FF8BD62}" srcOrd="0" destOrd="0" presId="urn:microsoft.com/office/officeart/2005/8/layout/hierarchy1"/>
    <dgm:cxn modelId="{6AA4F0A2-507B-470C-86D6-6E4E7A04582D}" type="presParOf" srcId="{17AFDAA5-63E4-4F3E-A5DD-80507FF8BD62}" destId="{3E7F9437-234A-4D53-AF2E-06FD9EAF7C67}" srcOrd="0" destOrd="0" presId="urn:microsoft.com/office/officeart/2005/8/layout/hierarchy1"/>
    <dgm:cxn modelId="{1F1E2394-F51D-48BF-9080-B9972CD9DC7E}" type="presParOf" srcId="{17AFDAA5-63E4-4F3E-A5DD-80507FF8BD62}" destId="{D106FA06-FE5F-45FE-8172-25A1D0ECAC97}" srcOrd="1" destOrd="0" presId="urn:microsoft.com/office/officeart/2005/8/layout/hierarchy1"/>
    <dgm:cxn modelId="{ABB8E498-A8B3-433A-97F9-4C6A513687C8}" type="presParOf" srcId="{5BAF8E36-E1E2-419F-B008-613C3BBA89D3}" destId="{52C88D2F-F543-48DA-A713-B06CC6F72EC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9FF75EA-AF7E-4A1B-815C-7B0967986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DA2FD110-EA86-4794-A2E7-B23ED193A238}">
      <dgm:prSet/>
      <dgm:spPr/>
      <dgm:t>
        <a:bodyPr/>
        <a:lstStyle/>
        <a:p>
          <a:r>
            <a:rPr lang="pt-BR" dirty="0"/>
            <a:t>Abra o Excel e pressione Alt + F11 para abrir o Editor do Visual Basic (VBE). Na janela do VBE, clique em Inserir -&gt; </a:t>
          </a:r>
          <a:r>
            <a:rPr lang="pt-BR" dirty="0" err="1"/>
            <a:t>UserForm</a:t>
          </a:r>
          <a:r>
            <a:rPr lang="pt-BR" dirty="0"/>
            <a:t> para criar um novo </a:t>
          </a:r>
          <a:r>
            <a:rPr lang="pt-BR" dirty="0" err="1"/>
            <a:t>UserForm</a:t>
          </a:r>
          <a:r>
            <a:rPr lang="pt-BR" dirty="0"/>
            <a:t>. Adicione uma caixa de texto ao </a:t>
          </a:r>
          <a:r>
            <a:rPr lang="pt-BR" dirty="0" err="1"/>
            <a:t>UserForm</a:t>
          </a:r>
          <a:r>
            <a:rPr lang="pt-BR" dirty="0"/>
            <a:t> clicando no ícone "Caixa de Texto" na barra de ferramentas "Controles". Em seguida, clique e arraste a caixa de texto no </a:t>
          </a:r>
          <a:r>
            <a:rPr lang="pt-BR" dirty="0" err="1"/>
            <a:t>UserForm</a:t>
          </a:r>
          <a:r>
            <a:rPr lang="pt-BR" dirty="0"/>
            <a:t> para ajustar o tamanho e a posição desejados. Selecione a caixa de texto e, na janela "Propriedades" à direita, altere o nome da caixa de texto para "</a:t>
          </a:r>
          <a:r>
            <a:rPr lang="pt-BR" dirty="0" err="1"/>
            <a:t>txtInput</a:t>
          </a:r>
          <a:r>
            <a:rPr lang="pt-BR" dirty="0"/>
            <a:t>". Adicione um botão de comando ao </a:t>
          </a:r>
          <a:r>
            <a:rPr lang="pt-BR" dirty="0" err="1"/>
            <a:t>UserForm</a:t>
          </a:r>
          <a:r>
            <a:rPr lang="pt-BR" dirty="0"/>
            <a:t> clicando no ícone "Botão de Comando" na barra de ferramentas "Controles". Em seguida, clique e arraste o botão de comando no </a:t>
          </a:r>
          <a:r>
            <a:rPr lang="pt-BR" dirty="0" err="1"/>
            <a:t>UserForm</a:t>
          </a:r>
          <a:r>
            <a:rPr lang="pt-BR" dirty="0"/>
            <a:t> para ajustar o tamanho e a posição desejados. Selecione o botão de comando e, na janela "Propriedades" à direita, altere o nome do botão de comando para "</a:t>
          </a:r>
          <a:r>
            <a:rPr lang="pt-BR" dirty="0" err="1"/>
            <a:t>cmdAtualizar</a:t>
          </a:r>
          <a:r>
            <a:rPr lang="pt-BR" dirty="0"/>
            <a:t>" (ou qualquer outro nome que desejar). Adicione um rótulo ao </a:t>
          </a:r>
          <a:r>
            <a:rPr lang="pt-BR" dirty="0" err="1"/>
            <a:t>UserForm</a:t>
          </a:r>
          <a:r>
            <a:rPr lang="pt-BR" dirty="0"/>
            <a:t> clicando no ícone "Rótulo" na barra de ferramentas "Controles". Em seguida, clique e arraste o rótulo no </a:t>
          </a:r>
          <a:r>
            <a:rPr lang="pt-BR" dirty="0" err="1"/>
            <a:t>UserForm</a:t>
          </a:r>
          <a:r>
            <a:rPr lang="pt-BR" dirty="0"/>
            <a:t> para ajustar o tamanho e a posição desejados. Selecione o rótulo e, na janela "Propriedades" à direita, altere o nome do rótulo para "</a:t>
          </a:r>
          <a:r>
            <a:rPr lang="pt-BR" dirty="0" err="1"/>
            <a:t>lblStatus</a:t>
          </a:r>
          <a:r>
            <a:rPr lang="pt-BR" dirty="0"/>
            <a:t>". Clique duas vezes no botão de comando para abrir o Editor do Visual Basic (VBE) com o código do evento "Click" do botão de comando. Na parte superior do Editor do Visual Basic, selecione "Módulo" na lista suspensa "Inserir". Isso abrirá um novo módulo no Editor do Visual Basic. Na janela do módulo, adicione a seguinte função pública chamada "</a:t>
          </a:r>
          <a:r>
            <a:rPr lang="pt-BR" dirty="0" err="1"/>
            <a:t>AtualizarPlanilha</a:t>
          </a:r>
          <a:r>
            <a:rPr lang="pt-BR" dirty="0"/>
            <a:t>":</a:t>
          </a:r>
        </a:p>
      </dgm:t>
    </dgm:pt>
    <dgm:pt modelId="{CFEE2754-75E8-4AF9-84C6-86C682A30731}" type="parTrans" cxnId="{8AB04768-0150-4246-8B7A-B306B9D30B61}">
      <dgm:prSet/>
      <dgm:spPr/>
      <dgm:t>
        <a:bodyPr/>
        <a:lstStyle/>
        <a:p>
          <a:endParaRPr lang="pt-BR"/>
        </a:p>
      </dgm:t>
    </dgm:pt>
    <dgm:pt modelId="{7BEBD569-B106-4925-AFD5-F40960E03432}" type="sibTrans" cxnId="{8AB04768-0150-4246-8B7A-B306B9D30B61}">
      <dgm:prSet/>
      <dgm:spPr/>
      <dgm:t>
        <a:bodyPr/>
        <a:lstStyle/>
        <a:p>
          <a:endParaRPr lang="pt-BR"/>
        </a:p>
      </dgm:t>
    </dgm:pt>
    <dgm:pt modelId="{4403E582-B9FE-4219-A49E-7F259CA759AB}" type="pres">
      <dgm:prSet presAssocID="{59FF75EA-AF7E-4A1B-815C-7B0967986CDD}" presName="linear" presStyleCnt="0">
        <dgm:presLayoutVars>
          <dgm:animLvl val="lvl"/>
          <dgm:resizeHandles val="exact"/>
        </dgm:presLayoutVars>
      </dgm:prSet>
      <dgm:spPr/>
    </dgm:pt>
    <dgm:pt modelId="{1217C19E-CAA9-4C5E-8BCB-EBA7174719B7}" type="pres">
      <dgm:prSet presAssocID="{DA2FD110-EA86-4794-A2E7-B23ED193A238}" presName="parentText" presStyleLbl="node1" presStyleIdx="0" presStyleCnt="1" custScaleY="107497">
        <dgm:presLayoutVars>
          <dgm:chMax val="0"/>
          <dgm:bulletEnabled val="1"/>
        </dgm:presLayoutVars>
      </dgm:prSet>
      <dgm:spPr/>
    </dgm:pt>
  </dgm:ptLst>
  <dgm:cxnLst>
    <dgm:cxn modelId="{8AB04768-0150-4246-8B7A-B306B9D30B61}" srcId="{59FF75EA-AF7E-4A1B-815C-7B0967986CDD}" destId="{DA2FD110-EA86-4794-A2E7-B23ED193A238}" srcOrd="0" destOrd="0" parTransId="{CFEE2754-75E8-4AF9-84C6-86C682A30731}" sibTransId="{7BEBD569-B106-4925-AFD5-F40960E03432}"/>
    <dgm:cxn modelId="{51AE0EEA-A7DE-4DC0-B1E9-80B8CA5E1826}" type="presOf" srcId="{DA2FD110-EA86-4794-A2E7-B23ED193A238}" destId="{1217C19E-CAA9-4C5E-8BCB-EBA7174719B7}" srcOrd="0" destOrd="0" presId="urn:microsoft.com/office/officeart/2005/8/layout/vList2"/>
    <dgm:cxn modelId="{C70475EB-1519-4230-950A-2FEA0765BDF1}" type="presOf" srcId="{59FF75EA-AF7E-4A1B-815C-7B0967986CDD}" destId="{4403E582-B9FE-4219-A49E-7F259CA759AB}" srcOrd="0" destOrd="0" presId="urn:microsoft.com/office/officeart/2005/8/layout/vList2"/>
    <dgm:cxn modelId="{726A62A5-5E4A-44C7-9E2E-58EAE5C14A98}" type="presParOf" srcId="{4403E582-B9FE-4219-A49E-7F259CA759AB}" destId="{1217C19E-CAA9-4C5E-8BCB-EBA7174719B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81B79C-181A-459C-8C61-831A3127F05C}"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F856E42B-E2ED-4478-9477-118221AF6EC2}">
      <dgm:prSet/>
      <dgm:spPr/>
      <dgm:t>
        <a:bodyPr/>
        <a:lstStyle/>
        <a:p>
          <a:r>
            <a:rPr lang="pt-BR" b="0" i="0"/>
            <a:t>Lógica de programação é o processo de desenvolvimento de um algoritmo, que é uma sequência lógica de instruções que visam resolver um problema específico. É a base para a criação de programas de computador e envolve o uso de ferramentas e técnicas para organizar e estruturar a solução de um problema.</a:t>
          </a:r>
          <a:endParaRPr lang="en-US"/>
        </a:p>
      </dgm:t>
    </dgm:pt>
    <dgm:pt modelId="{52777C2A-CC05-401E-92CC-FF89F279FDFF}" type="parTrans" cxnId="{E9B95F1E-4F0A-4295-969B-588A05835935}">
      <dgm:prSet/>
      <dgm:spPr/>
      <dgm:t>
        <a:bodyPr/>
        <a:lstStyle/>
        <a:p>
          <a:endParaRPr lang="en-US"/>
        </a:p>
      </dgm:t>
    </dgm:pt>
    <dgm:pt modelId="{519E643E-AC1B-4B42-9E03-7676E9B8C4E3}" type="sibTrans" cxnId="{E9B95F1E-4F0A-4295-969B-588A05835935}">
      <dgm:prSet/>
      <dgm:spPr/>
      <dgm:t>
        <a:bodyPr/>
        <a:lstStyle/>
        <a:p>
          <a:endParaRPr lang="en-US"/>
        </a:p>
      </dgm:t>
    </dgm:pt>
    <dgm:pt modelId="{C21E3A04-64F5-4286-9E22-B2A74F4BC5AD}">
      <dgm:prSet/>
      <dgm:spPr/>
      <dgm:t>
        <a:bodyPr/>
        <a:lstStyle/>
        <a:p>
          <a:r>
            <a:rPr lang="pt-BR" b="0" i="0"/>
            <a:t>Os principais conceitos da lógica de programação incluem estruturas de controle de fluxo (condicionais, loops), estruturas de dados (variáveis, arrays), operadores matemáticos e lógicos, e sub-rotinas (funções e procedimentos).</a:t>
          </a:r>
          <a:endParaRPr lang="en-US"/>
        </a:p>
      </dgm:t>
    </dgm:pt>
    <dgm:pt modelId="{38558C26-E02A-4868-B8FF-C1B1776BD202}" type="parTrans" cxnId="{8C1CD3A4-A3C8-46A2-848B-2A9D9AD303A9}">
      <dgm:prSet/>
      <dgm:spPr/>
      <dgm:t>
        <a:bodyPr/>
        <a:lstStyle/>
        <a:p>
          <a:endParaRPr lang="en-US"/>
        </a:p>
      </dgm:t>
    </dgm:pt>
    <dgm:pt modelId="{1682BBAE-6F63-456F-BDD2-C15CFB0E7B5D}" type="sibTrans" cxnId="{8C1CD3A4-A3C8-46A2-848B-2A9D9AD303A9}">
      <dgm:prSet/>
      <dgm:spPr/>
      <dgm:t>
        <a:bodyPr/>
        <a:lstStyle/>
        <a:p>
          <a:endParaRPr lang="en-US"/>
        </a:p>
      </dgm:t>
    </dgm:pt>
    <dgm:pt modelId="{3D2F1679-E097-4D77-9497-B2B7ABA48074}">
      <dgm:prSet/>
      <dgm:spPr/>
      <dgm:t>
        <a:bodyPr/>
        <a:lstStyle/>
        <a:p>
          <a:r>
            <a:rPr lang="pt-BR" b="0" i="0"/>
            <a:t>A lógica de programação é importante para a resolução de problemas em diversas áreas, desde o desenvolvimento de sistemas e aplicativos até a análise de dados e a automação de tarefas. É fundamental para a criação de soluções eficientes, organizadas e de fácil manutenção, além de ser uma habilidade essencial para profissionais de tecnologia da informação.</a:t>
          </a:r>
          <a:endParaRPr lang="en-US"/>
        </a:p>
      </dgm:t>
    </dgm:pt>
    <dgm:pt modelId="{539039E8-B280-4BE3-9647-3BB8DA6F2171}" type="parTrans" cxnId="{006C0495-8823-492C-9552-F2736F2BEABB}">
      <dgm:prSet/>
      <dgm:spPr/>
      <dgm:t>
        <a:bodyPr/>
        <a:lstStyle/>
        <a:p>
          <a:endParaRPr lang="en-US"/>
        </a:p>
      </dgm:t>
    </dgm:pt>
    <dgm:pt modelId="{7C0E1EA0-32C0-4604-9C02-378EEA9FFD5B}" type="sibTrans" cxnId="{006C0495-8823-492C-9552-F2736F2BEABB}">
      <dgm:prSet/>
      <dgm:spPr/>
      <dgm:t>
        <a:bodyPr/>
        <a:lstStyle/>
        <a:p>
          <a:endParaRPr lang="en-US"/>
        </a:p>
      </dgm:t>
    </dgm:pt>
    <dgm:pt modelId="{BA975A81-4401-4679-8156-538F980719C3}" type="pres">
      <dgm:prSet presAssocID="{C181B79C-181A-459C-8C61-831A3127F05C}" presName="hierChild1" presStyleCnt="0">
        <dgm:presLayoutVars>
          <dgm:chPref val="1"/>
          <dgm:dir/>
          <dgm:animOne val="branch"/>
          <dgm:animLvl val="lvl"/>
          <dgm:resizeHandles/>
        </dgm:presLayoutVars>
      </dgm:prSet>
      <dgm:spPr/>
    </dgm:pt>
    <dgm:pt modelId="{6C08B5BB-ECDA-401A-AD75-F20747293027}" type="pres">
      <dgm:prSet presAssocID="{F856E42B-E2ED-4478-9477-118221AF6EC2}" presName="hierRoot1" presStyleCnt="0"/>
      <dgm:spPr/>
    </dgm:pt>
    <dgm:pt modelId="{4AE607CB-511D-4C47-AB60-F3481B786A56}" type="pres">
      <dgm:prSet presAssocID="{F856E42B-E2ED-4478-9477-118221AF6EC2}" presName="composite" presStyleCnt="0"/>
      <dgm:spPr/>
    </dgm:pt>
    <dgm:pt modelId="{62B5022C-B3B9-477C-9EE0-23FBFE1F5FD7}" type="pres">
      <dgm:prSet presAssocID="{F856E42B-E2ED-4478-9477-118221AF6EC2}" presName="background" presStyleLbl="node0" presStyleIdx="0" presStyleCnt="3"/>
      <dgm:spPr/>
    </dgm:pt>
    <dgm:pt modelId="{A5B1E7E4-8AB8-45AC-B2D8-3E1E4F381E6A}" type="pres">
      <dgm:prSet presAssocID="{F856E42B-E2ED-4478-9477-118221AF6EC2}" presName="text" presStyleLbl="fgAcc0" presStyleIdx="0" presStyleCnt="3">
        <dgm:presLayoutVars>
          <dgm:chPref val="3"/>
        </dgm:presLayoutVars>
      </dgm:prSet>
      <dgm:spPr/>
    </dgm:pt>
    <dgm:pt modelId="{62EAD27F-5646-475E-91A6-574ACBE52E67}" type="pres">
      <dgm:prSet presAssocID="{F856E42B-E2ED-4478-9477-118221AF6EC2}" presName="hierChild2" presStyleCnt="0"/>
      <dgm:spPr/>
    </dgm:pt>
    <dgm:pt modelId="{E1F8778F-1946-42EF-B284-AE5549D2DA42}" type="pres">
      <dgm:prSet presAssocID="{C21E3A04-64F5-4286-9E22-B2A74F4BC5AD}" presName="hierRoot1" presStyleCnt="0"/>
      <dgm:spPr/>
    </dgm:pt>
    <dgm:pt modelId="{18913A0B-FA91-4B24-89A7-CC0D32078893}" type="pres">
      <dgm:prSet presAssocID="{C21E3A04-64F5-4286-9E22-B2A74F4BC5AD}" presName="composite" presStyleCnt="0"/>
      <dgm:spPr/>
    </dgm:pt>
    <dgm:pt modelId="{B4D17F73-ABAA-4F8B-9DD8-1D03FC494F80}" type="pres">
      <dgm:prSet presAssocID="{C21E3A04-64F5-4286-9E22-B2A74F4BC5AD}" presName="background" presStyleLbl="node0" presStyleIdx="1" presStyleCnt="3"/>
      <dgm:spPr/>
    </dgm:pt>
    <dgm:pt modelId="{400BD136-597D-42D2-8A01-810C336CF859}" type="pres">
      <dgm:prSet presAssocID="{C21E3A04-64F5-4286-9E22-B2A74F4BC5AD}" presName="text" presStyleLbl="fgAcc0" presStyleIdx="1" presStyleCnt="3">
        <dgm:presLayoutVars>
          <dgm:chPref val="3"/>
        </dgm:presLayoutVars>
      </dgm:prSet>
      <dgm:spPr/>
    </dgm:pt>
    <dgm:pt modelId="{0ED80956-24C3-4F69-808B-54AB64BA56BF}" type="pres">
      <dgm:prSet presAssocID="{C21E3A04-64F5-4286-9E22-B2A74F4BC5AD}" presName="hierChild2" presStyleCnt="0"/>
      <dgm:spPr/>
    </dgm:pt>
    <dgm:pt modelId="{F4CEEE2E-9FE5-4C68-A318-311D84426538}" type="pres">
      <dgm:prSet presAssocID="{3D2F1679-E097-4D77-9497-B2B7ABA48074}" presName="hierRoot1" presStyleCnt="0"/>
      <dgm:spPr/>
    </dgm:pt>
    <dgm:pt modelId="{F552A756-C0D7-4735-85D1-FAC81A04E1E5}" type="pres">
      <dgm:prSet presAssocID="{3D2F1679-E097-4D77-9497-B2B7ABA48074}" presName="composite" presStyleCnt="0"/>
      <dgm:spPr/>
    </dgm:pt>
    <dgm:pt modelId="{D93074A6-20D1-4EF4-8493-01DD682F29F4}" type="pres">
      <dgm:prSet presAssocID="{3D2F1679-E097-4D77-9497-B2B7ABA48074}" presName="background" presStyleLbl="node0" presStyleIdx="2" presStyleCnt="3"/>
      <dgm:spPr/>
    </dgm:pt>
    <dgm:pt modelId="{9A659257-9C6B-4C16-9B94-C9354008EBEB}" type="pres">
      <dgm:prSet presAssocID="{3D2F1679-E097-4D77-9497-B2B7ABA48074}" presName="text" presStyleLbl="fgAcc0" presStyleIdx="2" presStyleCnt="3">
        <dgm:presLayoutVars>
          <dgm:chPref val="3"/>
        </dgm:presLayoutVars>
      </dgm:prSet>
      <dgm:spPr/>
    </dgm:pt>
    <dgm:pt modelId="{CFC625DC-E840-4DEA-ACC3-C90943B579FA}" type="pres">
      <dgm:prSet presAssocID="{3D2F1679-E097-4D77-9497-B2B7ABA48074}" presName="hierChild2" presStyleCnt="0"/>
      <dgm:spPr/>
    </dgm:pt>
  </dgm:ptLst>
  <dgm:cxnLst>
    <dgm:cxn modelId="{E9B95F1E-4F0A-4295-969B-588A05835935}" srcId="{C181B79C-181A-459C-8C61-831A3127F05C}" destId="{F856E42B-E2ED-4478-9477-118221AF6EC2}" srcOrd="0" destOrd="0" parTransId="{52777C2A-CC05-401E-92CC-FF89F279FDFF}" sibTransId="{519E643E-AC1B-4B42-9E03-7676E9B8C4E3}"/>
    <dgm:cxn modelId="{3F1F995E-DBC5-4C5B-987F-82BAF7ECECBF}" type="presOf" srcId="{C181B79C-181A-459C-8C61-831A3127F05C}" destId="{BA975A81-4401-4679-8156-538F980719C3}" srcOrd="0" destOrd="0" presId="urn:microsoft.com/office/officeart/2005/8/layout/hierarchy1"/>
    <dgm:cxn modelId="{31B85854-860B-4E4E-A918-426CFC8B17CC}" type="presOf" srcId="{F856E42B-E2ED-4478-9477-118221AF6EC2}" destId="{A5B1E7E4-8AB8-45AC-B2D8-3E1E4F381E6A}" srcOrd="0" destOrd="0" presId="urn:microsoft.com/office/officeart/2005/8/layout/hierarchy1"/>
    <dgm:cxn modelId="{006C0495-8823-492C-9552-F2736F2BEABB}" srcId="{C181B79C-181A-459C-8C61-831A3127F05C}" destId="{3D2F1679-E097-4D77-9497-B2B7ABA48074}" srcOrd="2" destOrd="0" parTransId="{539039E8-B280-4BE3-9647-3BB8DA6F2171}" sibTransId="{7C0E1EA0-32C0-4604-9C02-378EEA9FFD5B}"/>
    <dgm:cxn modelId="{8C1CD3A4-A3C8-46A2-848B-2A9D9AD303A9}" srcId="{C181B79C-181A-459C-8C61-831A3127F05C}" destId="{C21E3A04-64F5-4286-9E22-B2A74F4BC5AD}" srcOrd="1" destOrd="0" parTransId="{38558C26-E02A-4868-B8FF-C1B1776BD202}" sibTransId="{1682BBAE-6F63-456F-BDD2-C15CFB0E7B5D}"/>
    <dgm:cxn modelId="{73E40CC9-5906-4A84-9E4B-7D00CA88BD49}" type="presOf" srcId="{C21E3A04-64F5-4286-9E22-B2A74F4BC5AD}" destId="{400BD136-597D-42D2-8A01-810C336CF859}" srcOrd="0" destOrd="0" presId="urn:microsoft.com/office/officeart/2005/8/layout/hierarchy1"/>
    <dgm:cxn modelId="{39DE4FF4-59C9-4FA8-A8AA-B95F5E7DFB25}" type="presOf" srcId="{3D2F1679-E097-4D77-9497-B2B7ABA48074}" destId="{9A659257-9C6B-4C16-9B94-C9354008EBEB}" srcOrd="0" destOrd="0" presId="urn:microsoft.com/office/officeart/2005/8/layout/hierarchy1"/>
    <dgm:cxn modelId="{F75E24D6-06E0-4F86-ACE3-269431E357AA}" type="presParOf" srcId="{BA975A81-4401-4679-8156-538F980719C3}" destId="{6C08B5BB-ECDA-401A-AD75-F20747293027}" srcOrd="0" destOrd="0" presId="urn:microsoft.com/office/officeart/2005/8/layout/hierarchy1"/>
    <dgm:cxn modelId="{9C74A73B-3441-4856-8AB1-324E291CA04D}" type="presParOf" srcId="{6C08B5BB-ECDA-401A-AD75-F20747293027}" destId="{4AE607CB-511D-4C47-AB60-F3481B786A56}" srcOrd="0" destOrd="0" presId="urn:microsoft.com/office/officeart/2005/8/layout/hierarchy1"/>
    <dgm:cxn modelId="{7E619200-DE33-4636-95B0-A5F12107216E}" type="presParOf" srcId="{4AE607CB-511D-4C47-AB60-F3481B786A56}" destId="{62B5022C-B3B9-477C-9EE0-23FBFE1F5FD7}" srcOrd="0" destOrd="0" presId="urn:microsoft.com/office/officeart/2005/8/layout/hierarchy1"/>
    <dgm:cxn modelId="{8BC66229-63FE-4FC3-B140-5E471AECA890}" type="presParOf" srcId="{4AE607CB-511D-4C47-AB60-F3481B786A56}" destId="{A5B1E7E4-8AB8-45AC-B2D8-3E1E4F381E6A}" srcOrd="1" destOrd="0" presId="urn:microsoft.com/office/officeart/2005/8/layout/hierarchy1"/>
    <dgm:cxn modelId="{17B05C3F-30BF-4F6C-B438-E47B5026A9B5}" type="presParOf" srcId="{6C08B5BB-ECDA-401A-AD75-F20747293027}" destId="{62EAD27F-5646-475E-91A6-574ACBE52E67}" srcOrd="1" destOrd="0" presId="urn:microsoft.com/office/officeart/2005/8/layout/hierarchy1"/>
    <dgm:cxn modelId="{4E4AD624-DD77-4D69-81AE-98AC56390AE1}" type="presParOf" srcId="{BA975A81-4401-4679-8156-538F980719C3}" destId="{E1F8778F-1946-42EF-B284-AE5549D2DA42}" srcOrd="1" destOrd="0" presId="urn:microsoft.com/office/officeart/2005/8/layout/hierarchy1"/>
    <dgm:cxn modelId="{1AA8294D-153C-4894-85CD-47DC001F441D}" type="presParOf" srcId="{E1F8778F-1946-42EF-B284-AE5549D2DA42}" destId="{18913A0B-FA91-4B24-89A7-CC0D32078893}" srcOrd="0" destOrd="0" presId="urn:microsoft.com/office/officeart/2005/8/layout/hierarchy1"/>
    <dgm:cxn modelId="{9B74A8C9-F022-4FB0-ADFD-EBD826CA97A0}" type="presParOf" srcId="{18913A0B-FA91-4B24-89A7-CC0D32078893}" destId="{B4D17F73-ABAA-4F8B-9DD8-1D03FC494F80}" srcOrd="0" destOrd="0" presId="urn:microsoft.com/office/officeart/2005/8/layout/hierarchy1"/>
    <dgm:cxn modelId="{8A3073DF-1F82-41B8-8381-9DA1756DB317}" type="presParOf" srcId="{18913A0B-FA91-4B24-89A7-CC0D32078893}" destId="{400BD136-597D-42D2-8A01-810C336CF859}" srcOrd="1" destOrd="0" presId="urn:microsoft.com/office/officeart/2005/8/layout/hierarchy1"/>
    <dgm:cxn modelId="{E265E157-8C38-4549-844C-ED7D6CCF6B3B}" type="presParOf" srcId="{E1F8778F-1946-42EF-B284-AE5549D2DA42}" destId="{0ED80956-24C3-4F69-808B-54AB64BA56BF}" srcOrd="1" destOrd="0" presId="urn:microsoft.com/office/officeart/2005/8/layout/hierarchy1"/>
    <dgm:cxn modelId="{80186BC6-6394-4BA1-9324-04C087414A99}" type="presParOf" srcId="{BA975A81-4401-4679-8156-538F980719C3}" destId="{F4CEEE2E-9FE5-4C68-A318-311D84426538}" srcOrd="2" destOrd="0" presId="urn:microsoft.com/office/officeart/2005/8/layout/hierarchy1"/>
    <dgm:cxn modelId="{7450313E-23A5-4D64-9E02-5F25F84F2EA4}" type="presParOf" srcId="{F4CEEE2E-9FE5-4C68-A318-311D84426538}" destId="{F552A756-C0D7-4735-85D1-FAC81A04E1E5}" srcOrd="0" destOrd="0" presId="urn:microsoft.com/office/officeart/2005/8/layout/hierarchy1"/>
    <dgm:cxn modelId="{ECED3D3E-6A60-47E0-8AFC-81690E07ECA1}" type="presParOf" srcId="{F552A756-C0D7-4735-85D1-FAC81A04E1E5}" destId="{D93074A6-20D1-4EF4-8493-01DD682F29F4}" srcOrd="0" destOrd="0" presId="urn:microsoft.com/office/officeart/2005/8/layout/hierarchy1"/>
    <dgm:cxn modelId="{A19C223E-1665-4D5A-9C27-93CBA614CC42}" type="presParOf" srcId="{F552A756-C0D7-4735-85D1-FAC81A04E1E5}" destId="{9A659257-9C6B-4C16-9B94-C9354008EBEB}" srcOrd="1" destOrd="0" presId="urn:microsoft.com/office/officeart/2005/8/layout/hierarchy1"/>
    <dgm:cxn modelId="{E8AD37BB-6DD2-44DA-9B18-436A08F25960}" type="presParOf" srcId="{F4CEEE2E-9FE5-4C68-A318-311D84426538}" destId="{CFC625DC-E840-4DEA-ACC3-C90943B579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FFC76-9DF1-4A51-8520-DEE6E0CE1206}"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0013B587-715D-4198-89D3-77805F04488C}">
      <dgm:prSet/>
      <dgm:spPr/>
      <dgm:t>
        <a:bodyPr/>
        <a:lstStyle/>
        <a:p>
          <a:r>
            <a:rPr lang="pt-BR" b="0" i="0"/>
            <a:t>Clique em Arquivo</a:t>
          </a:r>
          <a:endParaRPr lang="en-US"/>
        </a:p>
      </dgm:t>
    </dgm:pt>
    <dgm:pt modelId="{1AB0AEC1-7C67-42F5-A5F0-53233BD06216}" type="parTrans" cxnId="{FF23AF29-551F-481C-8927-7FBAD216127A}">
      <dgm:prSet/>
      <dgm:spPr/>
      <dgm:t>
        <a:bodyPr/>
        <a:lstStyle/>
        <a:p>
          <a:endParaRPr lang="en-US"/>
        </a:p>
      </dgm:t>
    </dgm:pt>
    <dgm:pt modelId="{05CAC93B-BB18-43A2-82FD-EF7E199120D5}" type="sibTrans" cxnId="{FF23AF29-551F-481C-8927-7FBAD216127A}">
      <dgm:prSet/>
      <dgm:spPr/>
      <dgm:t>
        <a:bodyPr/>
        <a:lstStyle/>
        <a:p>
          <a:endParaRPr lang="en-US"/>
        </a:p>
      </dgm:t>
    </dgm:pt>
    <dgm:pt modelId="{D037ED21-2720-460C-9E36-6332EE47D4D7}">
      <dgm:prSet/>
      <dgm:spPr/>
      <dgm:t>
        <a:bodyPr/>
        <a:lstStyle/>
        <a:p>
          <a:r>
            <a:rPr lang="pt-BR" b="0" i="0"/>
            <a:t>Clique em Opções</a:t>
          </a:r>
          <a:endParaRPr lang="en-US"/>
        </a:p>
      </dgm:t>
    </dgm:pt>
    <dgm:pt modelId="{710C368D-316E-4152-8B0F-73F1E172A56E}" type="parTrans" cxnId="{6B9C51BA-8041-4198-A719-58F7A10D9A6A}">
      <dgm:prSet/>
      <dgm:spPr/>
      <dgm:t>
        <a:bodyPr/>
        <a:lstStyle/>
        <a:p>
          <a:endParaRPr lang="en-US"/>
        </a:p>
      </dgm:t>
    </dgm:pt>
    <dgm:pt modelId="{22B4C4BE-C450-4E5C-81D8-06624BA54A5C}" type="sibTrans" cxnId="{6B9C51BA-8041-4198-A719-58F7A10D9A6A}">
      <dgm:prSet/>
      <dgm:spPr/>
      <dgm:t>
        <a:bodyPr/>
        <a:lstStyle/>
        <a:p>
          <a:endParaRPr lang="en-US"/>
        </a:p>
      </dgm:t>
    </dgm:pt>
    <dgm:pt modelId="{64CE6176-6A07-4528-9C2B-7FB91FF554C2}">
      <dgm:prSet/>
      <dgm:spPr/>
      <dgm:t>
        <a:bodyPr/>
        <a:lstStyle/>
        <a:p>
          <a:r>
            <a:rPr lang="pt-BR" b="0" i="0"/>
            <a:t>Clique em Personalizar Faixa de Opções</a:t>
          </a:r>
          <a:endParaRPr lang="en-US"/>
        </a:p>
      </dgm:t>
    </dgm:pt>
    <dgm:pt modelId="{6766E592-422D-4B6B-A2F3-D5DFEEFC6432}" type="parTrans" cxnId="{E30BDD93-227E-4333-B07E-2ADEE5656E9F}">
      <dgm:prSet/>
      <dgm:spPr/>
      <dgm:t>
        <a:bodyPr/>
        <a:lstStyle/>
        <a:p>
          <a:endParaRPr lang="en-US"/>
        </a:p>
      </dgm:t>
    </dgm:pt>
    <dgm:pt modelId="{F82BF213-2CE2-4C20-9192-2E0CDB218DDF}" type="sibTrans" cxnId="{E30BDD93-227E-4333-B07E-2ADEE5656E9F}">
      <dgm:prSet/>
      <dgm:spPr/>
      <dgm:t>
        <a:bodyPr/>
        <a:lstStyle/>
        <a:p>
          <a:endParaRPr lang="en-US"/>
        </a:p>
      </dgm:t>
    </dgm:pt>
    <dgm:pt modelId="{5983124C-8C54-4B7B-AA7C-6571E26C11D8}">
      <dgm:prSet/>
      <dgm:spPr/>
      <dgm:t>
        <a:bodyPr/>
        <a:lstStyle/>
        <a:p>
          <a:r>
            <a:rPr lang="pt-BR" b="0" i="0"/>
            <a:t>Selecione a opção Desenvolvedor</a:t>
          </a:r>
          <a:endParaRPr lang="en-US"/>
        </a:p>
      </dgm:t>
    </dgm:pt>
    <dgm:pt modelId="{F7ACDB76-611C-42FB-BF28-FDFABB0084E5}" type="parTrans" cxnId="{2BEFBD8F-6083-4799-AAD3-1352932EF343}">
      <dgm:prSet/>
      <dgm:spPr/>
      <dgm:t>
        <a:bodyPr/>
        <a:lstStyle/>
        <a:p>
          <a:endParaRPr lang="en-US"/>
        </a:p>
      </dgm:t>
    </dgm:pt>
    <dgm:pt modelId="{32554001-FC0D-4E81-9BA6-9CD63431D6BD}" type="sibTrans" cxnId="{2BEFBD8F-6083-4799-AAD3-1352932EF343}">
      <dgm:prSet/>
      <dgm:spPr/>
      <dgm:t>
        <a:bodyPr/>
        <a:lstStyle/>
        <a:p>
          <a:endParaRPr lang="en-US"/>
        </a:p>
      </dgm:t>
    </dgm:pt>
    <dgm:pt modelId="{034FEF80-E815-4F86-B23C-7A37E3FFAA35}">
      <dgm:prSet/>
      <dgm:spPr/>
      <dgm:t>
        <a:bodyPr/>
        <a:lstStyle/>
        <a:p>
          <a:r>
            <a:rPr lang="pt-BR" b="0" i="0"/>
            <a:t>Clique em OK</a:t>
          </a:r>
          <a:endParaRPr lang="en-US"/>
        </a:p>
      </dgm:t>
    </dgm:pt>
    <dgm:pt modelId="{83E1302B-7CFF-46BA-BE61-E23E6F80C5A8}" type="parTrans" cxnId="{732EE905-DE7C-4C9E-8DB3-F807E1A212D1}">
      <dgm:prSet/>
      <dgm:spPr/>
      <dgm:t>
        <a:bodyPr/>
        <a:lstStyle/>
        <a:p>
          <a:endParaRPr lang="en-US"/>
        </a:p>
      </dgm:t>
    </dgm:pt>
    <dgm:pt modelId="{4416FC3B-ED4C-4E35-A7B5-DE8E24A4E19C}" type="sibTrans" cxnId="{732EE905-DE7C-4C9E-8DB3-F807E1A212D1}">
      <dgm:prSet/>
      <dgm:spPr/>
      <dgm:t>
        <a:bodyPr/>
        <a:lstStyle/>
        <a:p>
          <a:endParaRPr lang="en-US"/>
        </a:p>
      </dgm:t>
    </dgm:pt>
    <dgm:pt modelId="{5999636A-E2EA-493F-8E08-07E34E799F01}" type="pres">
      <dgm:prSet presAssocID="{740FFC76-9DF1-4A51-8520-DEE6E0CE1206}" presName="outerComposite" presStyleCnt="0">
        <dgm:presLayoutVars>
          <dgm:chMax val="5"/>
          <dgm:dir/>
          <dgm:resizeHandles val="exact"/>
        </dgm:presLayoutVars>
      </dgm:prSet>
      <dgm:spPr/>
    </dgm:pt>
    <dgm:pt modelId="{F8316A84-ABA5-4DE7-BE27-F2A3F77EDCF9}" type="pres">
      <dgm:prSet presAssocID="{740FFC76-9DF1-4A51-8520-DEE6E0CE1206}" presName="dummyMaxCanvas" presStyleCnt="0">
        <dgm:presLayoutVars/>
      </dgm:prSet>
      <dgm:spPr/>
    </dgm:pt>
    <dgm:pt modelId="{8F280E48-C60E-45DC-B95C-8B456047308D}" type="pres">
      <dgm:prSet presAssocID="{740FFC76-9DF1-4A51-8520-DEE6E0CE1206}" presName="FiveNodes_1" presStyleLbl="node1" presStyleIdx="0" presStyleCnt="5">
        <dgm:presLayoutVars>
          <dgm:bulletEnabled val="1"/>
        </dgm:presLayoutVars>
      </dgm:prSet>
      <dgm:spPr/>
    </dgm:pt>
    <dgm:pt modelId="{057F5198-4105-4C0C-9C6C-B9680D3C5032}" type="pres">
      <dgm:prSet presAssocID="{740FFC76-9DF1-4A51-8520-DEE6E0CE1206}" presName="FiveNodes_2" presStyleLbl="node1" presStyleIdx="1" presStyleCnt="5">
        <dgm:presLayoutVars>
          <dgm:bulletEnabled val="1"/>
        </dgm:presLayoutVars>
      </dgm:prSet>
      <dgm:spPr/>
    </dgm:pt>
    <dgm:pt modelId="{610A7D38-577D-4488-9C3E-44C75B007680}" type="pres">
      <dgm:prSet presAssocID="{740FFC76-9DF1-4A51-8520-DEE6E0CE1206}" presName="FiveNodes_3" presStyleLbl="node1" presStyleIdx="2" presStyleCnt="5">
        <dgm:presLayoutVars>
          <dgm:bulletEnabled val="1"/>
        </dgm:presLayoutVars>
      </dgm:prSet>
      <dgm:spPr/>
    </dgm:pt>
    <dgm:pt modelId="{96BD0184-C27E-4C7A-AACF-093B4C464647}" type="pres">
      <dgm:prSet presAssocID="{740FFC76-9DF1-4A51-8520-DEE6E0CE1206}" presName="FiveNodes_4" presStyleLbl="node1" presStyleIdx="3" presStyleCnt="5">
        <dgm:presLayoutVars>
          <dgm:bulletEnabled val="1"/>
        </dgm:presLayoutVars>
      </dgm:prSet>
      <dgm:spPr/>
    </dgm:pt>
    <dgm:pt modelId="{CDEE7596-6DF9-49A1-88F7-4088213D2980}" type="pres">
      <dgm:prSet presAssocID="{740FFC76-9DF1-4A51-8520-DEE6E0CE1206}" presName="FiveNodes_5" presStyleLbl="node1" presStyleIdx="4" presStyleCnt="5">
        <dgm:presLayoutVars>
          <dgm:bulletEnabled val="1"/>
        </dgm:presLayoutVars>
      </dgm:prSet>
      <dgm:spPr/>
    </dgm:pt>
    <dgm:pt modelId="{0EBD75DF-44C2-4471-83AD-28FB91710D79}" type="pres">
      <dgm:prSet presAssocID="{740FFC76-9DF1-4A51-8520-DEE6E0CE1206}" presName="FiveConn_1-2" presStyleLbl="fgAccFollowNode1" presStyleIdx="0" presStyleCnt="4">
        <dgm:presLayoutVars>
          <dgm:bulletEnabled val="1"/>
        </dgm:presLayoutVars>
      </dgm:prSet>
      <dgm:spPr/>
    </dgm:pt>
    <dgm:pt modelId="{3812DA39-5F74-432E-8C25-FE3130455362}" type="pres">
      <dgm:prSet presAssocID="{740FFC76-9DF1-4A51-8520-DEE6E0CE1206}" presName="FiveConn_2-3" presStyleLbl="fgAccFollowNode1" presStyleIdx="1" presStyleCnt="4">
        <dgm:presLayoutVars>
          <dgm:bulletEnabled val="1"/>
        </dgm:presLayoutVars>
      </dgm:prSet>
      <dgm:spPr/>
    </dgm:pt>
    <dgm:pt modelId="{437A3AF4-C8AF-4E3D-ABE6-5653DF393639}" type="pres">
      <dgm:prSet presAssocID="{740FFC76-9DF1-4A51-8520-DEE6E0CE1206}" presName="FiveConn_3-4" presStyleLbl="fgAccFollowNode1" presStyleIdx="2" presStyleCnt="4">
        <dgm:presLayoutVars>
          <dgm:bulletEnabled val="1"/>
        </dgm:presLayoutVars>
      </dgm:prSet>
      <dgm:spPr/>
    </dgm:pt>
    <dgm:pt modelId="{0425C957-672D-42C6-987F-D5002AF00E20}" type="pres">
      <dgm:prSet presAssocID="{740FFC76-9DF1-4A51-8520-DEE6E0CE1206}" presName="FiveConn_4-5" presStyleLbl="fgAccFollowNode1" presStyleIdx="3" presStyleCnt="4">
        <dgm:presLayoutVars>
          <dgm:bulletEnabled val="1"/>
        </dgm:presLayoutVars>
      </dgm:prSet>
      <dgm:spPr/>
    </dgm:pt>
    <dgm:pt modelId="{23C15BC2-C0B9-42B5-B332-12FDDFD56A44}" type="pres">
      <dgm:prSet presAssocID="{740FFC76-9DF1-4A51-8520-DEE6E0CE1206}" presName="FiveNodes_1_text" presStyleLbl="node1" presStyleIdx="4" presStyleCnt="5">
        <dgm:presLayoutVars>
          <dgm:bulletEnabled val="1"/>
        </dgm:presLayoutVars>
      </dgm:prSet>
      <dgm:spPr/>
    </dgm:pt>
    <dgm:pt modelId="{F71A41AE-76F4-42D9-8112-09F3D714386A}" type="pres">
      <dgm:prSet presAssocID="{740FFC76-9DF1-4A51-8520-DEE6E0CE1206}" presName="FiveNodes_2_text" presStyleLbl="node1" presStyleIdx="4" presStyleCnt="5">
        <dgm:presLayoutVars>
          <dgm:bulletEnabled val="1"/>
        </dgm:presLayoutVars>
      </dgm:prSet>
      <dgm:spPr/>
    </dgm:pt>
    <dgm:pt modelId="{C813B174-6BE4-48CA-8A11-2F0C544D2BCA}" type="pres">
      <dgm:prSet presAssocID="{740FFC76-9DF1-4A51-8520-DEE6E0CE1206}" presName="FiveNodes_3_text" presStyleLbl="node1" presStyleIdx="4" presStyleCnt="5">
        <dgm:presLayoutVars>
          <dgm:bulletEnabled val="1"/>
        </dgm:presLayoutVars>
      </dgm:prSet>
      <dgm:spPr/>
    </dgm:pt>
    <dgm:pt modelId="{1E51EEFD-BE6D-49BC-914F-60870B1179D6}" type="pres">
      <dgm:prSet presAssocID="{740FFC76-9DF1-4A51-8520-DEE6E0CE1206}" presName="FiveNodes_4_text" presStyleLbl="node1" presStyleIdx="4" presStyleCnt="5">
        <dgm:presLayoutVars>
          <dgm:bulletEnabled val="1"/>
        </dgm:presLayoutVars>
      </dgm:prSet>
      <dgm:spPr/>
    </dgm:pt>
    <dgm:pt modelId="{D8D345DF-0AC0-47E9-808B-3DFB800879ED}" type="pres">
      <dgm:prSet presAssocID="{740FFC76-9DF1-4A51-8520-DEE6E0CE1206}" presName="FiveNodes_5_text" presStyleLbl="node1" presStyleIdx="4" presStyleCnt="5">
        <dgm:presLayoutVars>
          <dgm:bulletEnabled val="1"/>
        </dgm:presLayoutVars>
      </dgm:prSet>
      <dgm:spPr/>
    </dgm:pt>
  </dgm:ptLst>
  <dgm:cxnLst>
    <dgm:cxn modelId="{732EE905-DE7C-4C9E-8DB3-F807E1A212D1}" srcId="{740FFC76-9DF1-4A51-8520-DEE6E0CE1206}" destId="{034FEF80-E815-4F86-B23C-7A37E3FFAA35}" srcOrd="4" destOrd="0" parTransId="{83E1302B-7CFF-46BA-BE61-E23E6F80C5A8}" sibTransId="{4416FC3B-ED4C-4E35-A7B5-DE8E24A4E19C}"/>
    <dgm:cxn modelId="{017CB218-538D-46C2-BDE6-D740EBFADA42}" type="presOf" srcId="{64CE6176-6A07-4528-9C2B-7FB91FF554C2}" destId="{C813B174-6BE4-48CA-8A11-2F0C544D2BCA}" srcOrd="1" destOrd="0" presId="urn:microsoft.com/office/officeart/2005/8/layout/vProcess5"/>
    <dgm:cxn modelId="{75D2A324-1ACE-41AD-9C24-48C15719D7DD}" type="presOf" srcId="{0013B587-715D-4198-89D3-77805F04488C}" destId="{8F280E48-C60E-45DC-B95C-8B456047308D}" srcOrd="0" destOrd="0" presId="urn:microsoft.com/office/officeart/2005/8/layout/vProcess5"/>
    <dgm:cxn modelId="{FF23AF29-551F-481C-8927-7FBAD216127A}" srcId="{740FFC76-9DF1-4A51-8520-DEE6E0CE1206}" destId="{0013B587-715D-4198-89D3-77805F04488C}" srcOrd="0" destOrd="0" parTransId="{1AB0AEC1-7C67-42F5-A5F0-53233BD06216}" sibTransId="{05CAC93B-BB18-43A2-82FD-EF7E199120D5}"/>
    <dgm:cxn modelId="{B1F94E2F-B4AB-4C03-B659-772622C145C7}" type="presOf" srcId="{5983124C-8C54-4B7B-AA7C-6571E26C11D8}" destId="{1E51EEFD-BE6D-49BC-914F-60870B1179D6}" srcOrd="1" destOrd="0" presId="urn:microsoft.com/office/officeart/2005/8/layout/vProcess5"/>
    <dgm:cxn modelId="{D6A0C12F-15BF-4497-8345-04D7DF73890B}" type="presOf" srcId="{034FEF80-E815-4F86-B23C-7A37E3FFAA35}" destId="{CDEE7596-6DF9-49A1-88F7-4088213D2980}" srcOrd="0" destOrd="0" presId="urn:microsoft.com/office/officeart/2005/8/layout/vProcess5"/>
    <dgm:cxn modelId="{8DDDB330-3D26-4ED1-8D54-FBC2D661DD94}" type="presOf" srcId="{05CAC93B-BB18-43A2-82FD-EF7E199120D5}" destId="{0EBD75DF-44C2-4471-83AD-28FB91710D79}" srcOrd="0" destOrd="0" presId="urn:microsoft.com/office/officeart/2005/8/layout/vProcess5"/>
    <dgm:cxn modelId="{083B8832-C17C-4170-BD2D-43DA462C03BE}" type="presOf" srcId="{D037ED21-2720-460C-9E36-6332EE47D4D7}" destId="{F71A41AE-76F4-42D9-8112-09F3D714386A}" srcOrd="1" destOrd="0" presId="urn:microsoft.com/office/officeart/2005/8/layout/vProcess5"/>
    <dgm:cxn modelId="{733A8083-6E65-457E-AE33-E06856C108C4}" type="presOf" srcId="{740FFC76-9DF1-4A51-8520-DEE6E0CE1206}" destId="{5999636A-E2EA-493F-8E08-07E34E799F01}" srcOrd="0" destOrd="0" presId="urn:microsoft.com/office/officeart/2005/8/layout/vProcess5"/>
    <dgm:cxn modelId="{03172C8E-8518-4591-B8C7-3AFD3266BB47}" type="presOf" srcId="{D037ED21-2720-460C-9E36-6332EE47D4D7}" destId="{057F5198-4105-4C0C-9C6C-B9680D3C5032}" srcOrd="0" destOrd="0" presId="urn:microsoft.com/office/officeart/2005/8/layout/vProcess5"/>
    <dgm:cxn modelId="{2BEFBD8F-6083-4799-AAD3-1352932EF343}" srcId="{740FFC76-9DF1-4A51-8520-DEE6E0CE1206}" destId="{5983124C-8C54-4B7B-AA7C-6571E26C11D8}" srcOrd="3" destOrd="0" parTransId="{F7ACDB76-611C-42FB-BF28-FDFABB0084E5}" sibTransId="{32554001-FC0D-4E81-9BA6-9CD63431D6BD}"/>
    <dgm:cxn modelId="{E30BDD93-227E-4333-B07E-2ADEE5656E9F}" srcId="{740FFC76-9DF1-4A51-8520-DEE6E0CE1206}" destId="{64CE6176-6A07-4528-9C2B-7FB91FF554C2}" srcOrd="2" destOrd="0" parTransId="{6766E592-422D-4B6B-A2F3-D5DFEEFC6432}" sibTransId="{F82BF213-2CE2-4C20-9192-2E0CDB218DDF}"/>
    <dgm:cxn modelId="{DB42C3B2-222C-427A-8AF2-762E5CF4932C}" type="presOf" srcId="{F82BF213-2CE2-4C20-9192-2E0CDB218DDF}" destId="{437A3AF4-C8AF-4E3D-ABE6-5653DF393639}" srcOrd="0" destOrd="0" presId="urn:microsoft.com/office/officeart/2005/8/layout/vProcess5"/>
    <dgm:cxn modelId="{6B9C51BA-8041-4198-A719-58F7A10D9A6A}" srcId="{740FFC76-9DF1-4A51-8520-DEE6E0CE1206}" destId="{D037ED21-2720-460C-9E36-6332EE47D4D7}" srcOrd="1" destOrd="0" parTransId="{710C368D-316E-4152-8B0F-73F1E172A56E}" sibTransId="{22B4C4BE-C450-4E5C-81D8-06624BA54A5C}"/>
    <dgm:cxn modelId="{A64314C4-9889-4D22-AA25-15001704A940}" type="presOf" srcId="{5983124C-8C54-4B7B-AA7C-6571E26C11D8}" destId="{96BD0184-C27E-4C7A-AACF-093B4C464647}" srcOrd="0" destOrd="0" presId="urn:microsoft.com/office/officeart/2005/8/layout/vProcess5"/>
    <dgm:cxn modelId="{CBFCFACB-6141-4889-B126-5C5349CDC476}" type="presOf" srcId="{22B4C4BE-C450-4E5C-81D8-06624BA54A5C}" destId="{3812DA39-5F74-432E-8C25-FE3130455362}" srcOrd="0" destOrd="0" presId="urn:microsoft.com/office/officeart/2005/8/layout/vProcess5"/>
    <dgm:cxn modelId="{F528B5D1-367C-4D5E-ABCF-28DF69A87287}" type="presOf" srcId="{034FEF80-E815-4F86-B23C-7A37E3FFAA35}" destId="{D8D345DF-0AC0-47E9-808B-3DFB800879ED}" srcOrd="1" destOrd="0" presId="urn:microsoft.com/office/officeart/2005/8/layout/vProcess5"/>
    <dgm:cxn modelId="{9C633FD3-44D8-47D1-865F-A524604F0B94}" type="presOf" srcId="{0013B587-715D-4198-89D3-77805F04488C}" destId="{23C15BC2-C0B9-42B5-B332-12FDDFD56A44}" srcOrd="1" destOrd="0" presId="urn:microsoft.com/office/officeart/2005/8/layout/vProcess5"/>
    <dgm:cxn modelId="{41CE67DE-B27D-43D6-8AAE-BBBD9841E46D}" type="presOf" srcId="{64CE6176-6A07-4528-9C2B-7FB91FF554C2}" destId="{610A7D38-577D-4488-9C3E-44C75B007680}" srcOrd="0" destOrd="0" presId="urn:microsoft.com/office/officeart/2005/8/layout/vProcess5"/>
    <dgm:cxn modelId="{0B9885F6-6C76-48F2-BFE7-FEF166949C7D}" type="presOf" srcId="{32554001-FC0D-4E81-9BA6-9CD63431D6BD}" destId="{0425C957-672D-42C6-987F-D5002AF00E20}" srcOrd="0" destOrd="0" presId="urn:microsoft.com/office/officeart/2005/8/layout/vProcess5"/>
    <dgm:cxn modelId="{8C1E4BEA-8165-486C-8E9F-CA60D4E8A088}" type="presParOf" srcId="{5999636A-E2EA-493F-8E08-07E34E799F01}" destId="{F8316A84-ABA5-4DE7-BE27-F2A3F77EDCF9}" srcOrd="0" destOrd="0" presId="urn:microsoft.com/office/officeart/2005/8/layout/vProcess5"/>
    <dgm:cxn modelId="{84D6FA73-5E64-4B20-AB08-66520E4F2D51}" type="presParOf" srcId="{5999636A-E2EA-493F-8E08-07E34E799F01}" destId="{8F280E48-C60E-45DC-B95C-8B456047308D}" srcOrd="1" destOrd="0" presId="urn:microsoft.com/office/officeart/2005/8/layout/vProcess5"/>
    <dgm:cxn modelId="{33398205-778B-4390-B8B7-701B5D5D12BF}" type="presParOf" srcId="{5999636A-E2EA-493F-8E08-07E34E799F01}" destId="{057F5198-4105-4C0C-9C6C-B9680D3C5032}" srcOrd="2" destOrd="0" presId="urn:microsoft.com/office/officeart/2005/8/layout/vProcess5"/>
    <dgm:cxn modelId="{E0EC2C82-5235-4C85-8F15-946BBF024D0E}" type="presParOf" srcId="{5999636A-E2EA-493F-8E08-07E34E799F01}" destId="{610A7D38-577D-4488-9C3E-44C75B007680}" srcOrd="3" destOrd="0" presId="urn:microsoft.com/office/officeart/2005/8/layout/vProcess5"/>
    <dgm:cxn modelId="{7741CD89-ED78-4A65-AF2F-E21DCD57C0FD}" type="presParOf" srcId="{5999636A-E2EA-493F-8E08-07E34E799F01}" destId="{96BD0184-C27E-4C7A-AACF-093B4C464647}" srcOrd="4" destOrd="0" presId="urn:microsoft.com/office/officeart/2005/8/layout/vProcess5"/>
    <dgm:cxn modelId="{F9B35095-B465-45A3-B2D0-67F317C0A8FA}" type="presParOf" srcId="{5999636A-E2EA-493F-8E08-07E34E799F01}" destId="{CDEE7596-6DF9-49A1-88F7-4088213D2980}" srcOrd="5" destOrd="0" presId="urn:microsoft.com/office/officeart/2005/8/layout/vProcess5"/>
    <dgm:cxn modelId="{07D11C25-D71C-4981-A299-A3D7C3FFAA1F}" type="presParOf" srcId="{5999636A-E2EA-493F-8E08-07E34E799F01}" destId="{0EBD75DF-44C2-4471-83AD-28FB91710D79}" srcOrd="6" destOrd="0" presId="urn:microsoft.com/office/officeart/2005/8/layout/vProcess5"/>
    <dgm:cxn modelId="{60E18FCA-B5EA-4564-B10D-4AEA1CE23CAC}" type="presParOf" srcId="{5999636A-E2EA-493F-8E08-07E34E799F01}" destId="{3812DA39-5F74-432E-8C25-FE3130455362}" srcOrd="7" destOrd="0" presId="urn:microsoft.com/office/officeart/2005/8/layout/vProcess5"/>
    <dgm:cxn modelId="{D2B69770-20DD-40E7-92E9-E38F0D6229C5}" type="presParOf" srcId="{5999636A-E2EA-493F-8E08-07E34E799F01}" destId="{437A3AF4-C8AF-4E3D-ABE6-5653DF393639}" srcOrd="8" destOrd="0" presId="urn:microsoft.com/office/officeart/2005/8/layout/vProcess5"/>
    <dgm:cxn modelId="{4D254313-E46A-420F-AF82-F82216DB7F2D}" type="presParOf" srcId="{5999636A-E2EA-493F-8E08-07E34E799F01}" destId="{0425C957-672D-42C6-987F-D5002AF00E20}" srcOrd="9" destOrd="0" presId="urn:microsoft.com/office/officeart/2005/8/layout/vProcess5"/>
    <dgm:cxn modelId="{98FAF726-394D-43B4-9AD3-A6CEFB2DD5DE}" type="presParOf" srcId="{5999636A-E2EA-493F-8E08-07E34E799F01}" destId="{23C15BC2-C0B9-42B5-B332-12FDDFD56A44}" srcOrd="10" destOrd="0" presId="urn:microsoft.com/office/officeart/2005/8/layout/vProcess5"/>
    <dgm:cxn modelId="{8412D004-6F3C-48F0-9805-451935F0312F}" type="presParOf" srcId="{5999636A-E2EA-493F-8E08-07E34E799F01}" destId="{F71A41AE-76F4-42D9-8112-09F3D714386A}" srcOrd="11" destOrd="0" presId="urn:microsoft.com/office/officeart/2005/8/layout/vProcess5"/>
    <dgm:cxn modelId="{D2F8FEB7-82F3-413C-86D3-15F278BBBEDD}" type="presParOf" srcId="{5999636A-E2EA-493F-8E08-07E34E799F01}" destId="{C813B174-6BE4-48CA-8A11-2F0C544D2BCA}" srcOrd="12" destOrd="0" presId="urn:microsoft.com/office/officeart/2005/8/layout/vProcess5"/>
    <dgm:cxn modelId="{7B231ABF-6141-43D7-8D55-42D2C9369C7D}" type="presParOf" srcId="{5999636A-E2EA-493F-8E08-07E34E799F01}" destId="{1E51EEFD-BE6D-49BC-914F-60870B1179D6}" srcOrd="13" destOrd="0" presId="urn:microsoft.com/office/officeart/2005/8/layout/vProcess5"/>
    <dgm:cxn modelId="{E234276D-3CB4-4F92-8B45-E00B06573191}" type="presParOf" srcId="{5999636A-E2EA-493F-8E08-07E34E799F01}" destId="{D8D345DF-0AC0-47E9-808B-3DFB800879ED}"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0DFE05-A74F-4D6A-AA1D-ECEB48B7E83C}"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C54B7988-F80D-4FEC-A652-0857E26A2DFA}">
      <dgm:prSet/>
      <dgm:spPr/>
      <dgm:t>
        <a:bodyPr/>
        <a:lstStyle/>
        <a:p>
          <a:r>
            <a:rPr lang="pt-BR" b="0" i="0"/>
            <a:t>Clique na guia Desenvolvedor</a:t>
          </a:r>
          <a:endParaRPr lang="en-US"/>
        </a:p>
      </dgm:t>
    </dgm:pt>
    <dgm:pt modelId="{0D56696E-8C63-4E2B-99DB-72B342870466}" type="parTrans" cxnId="{18F3F651-AD4C-4930-A729-76DA380F1DE5}">
      <dgm:prSet/>
      <dgm:spPr/>
      <dgm:t>
        <a:bodyPr/>
        <a:lstStyle/>
        <a:p>
          <a:endParaRPr lang="en-US"/>
        </a:p>
      </dgm:t>
    </dgm:pt>
    <dgm:pt modelId="{87B46E39-9144-4C40-8C48-6303EB7A6E5E}" type="sibTrans" cxnId="{18F3F651-AD4C-4930-A729-76DA380F1DE5}">
      <dgm:prSet/>
      <dgm:spPr/>
      <dgm:t>
        <a:bodyPr/>
        <a:lstStyle/>
        <a:p>
          <a:endParaRPr lang="en-US"/>
        </a:p>
      </dgm:t>
    </dgm:pt>
    <dgm:pt modelId="{80E800B2-C34B-40A7-8865-DFE987D5C370}">
      <dgm:prSet/>
      <dgm:spPr/>
      <dgm:t>
        <a:bodyPr/>
        <a:lstStyle/>
        <a:p>
          <a:r>
            <a:rPr lang="pt-BR" b="0" i="0"/>
            <a:t>Clique em Visual Basic</a:t>
          </a:r>
          <a:endParaRPr lang="en-US"/>
        </a:p>
      </dgm:t>
    </dgm:pt>
    <dgm:pt modelId="{7016C9C5-D8F7-4B20-A4EC-2D44BF33104A}" type="parTrans" cxnId="{480F1B23-FCE8-4F1D-BDCA-8FF384E6AD24}">
      <dgm:prSet/>
      <dgm:spPr/>
      <dgm:t>
        <a:bodyPr/>
        <a:lstStyle/>
        <a:p>
          <a:endParaRPr lang="en-US"/>
        </a:p>
      </dgm:t>
    </dgm:pt>
    <dgm:pt modelId="{0CCF8268-D5A9-4611-9565-88DBB3C57293}" type="sibTrans" cxnId="{480F1B23-FCE8-4F1D-BDCA-8FF384E6AD24}">
      <dgm:prSet/>
      <dgm:spPr/>
      <dgm:t>
        <a:bodyPr/>
        <a:lstStyle/>
        <a:p>
          <a:endParaRPr lang="en-US"/>
        </a:p>
      </dgm:t>
    </dgm:pt>
    <dgm:pt modelId="{B2028CF7-F33C-4EFB-ADC7-9B3FF618AC29}">
      <dgm:prSet/>
      <dgm:spPr/>
      <dgm:t>
        <a:bodyPr/>
        <a:lstStyle/>
        <a:p>
          <a:r>
            <a:rPr lang="pt-BR" b="0" i="0"/>
            <a:t>Na janela do Visual Basic, clique em Inserir</a:t>
          </a:r>
          <a:endParaRPr lang="en-US"/>
        </a:p>
      </dgm:t>
    </dgm:pt>
    <dgm:pt modelId="{059A677E-6D25-4606-B1D9-596EB26E2A48}" type="parTrans" cxnId="{8FFE975A-823A-45D1-88CE-3C29B783E7BD}">
      <dgm:prSet/>
      <dgm:spPr/>
      <dgm:t>
        <a:bodyPr/>
        <a:lstStyle/>
        <a:p>
          <a:endParaRPr lang="en-US"/>
        </a:p>
      </dgm:t>
    </dgm:pt>
    <dgm:pt modelId="{FDDA80BA-A395-472B-BF53-6E93300E2AA9}" type="sibTrans" cxnId="{8FFE975A-823A-45D1-88CE-3C29B783E7BD}">
      <dgm:prSet/>
      <dgm:spPr/>
      <dgm:t>
        <a:bodyPr/>
        <a:lstStyle/>
        <a:p>
          <a:endParaRPr lang="en-US"/>
        </a:p>
      </dgm:t>
    </dgm:pt>
    <dgm:pt modelId="{1A132A16-D0E9-466B-AA48-18A8FB0A5D39}">
      <dgm:prSet/>
      <dgm:spPr/>
      <dgm:t>
        <a:bodyPr/>
        <a:lstStyle/>
        <a:p>
          <a:r>
            <a:rPr lang="pt-BR" b="0" i="0"/>
            <a:t>Selecione o tipo de objeto que deseja adicionar (Módulo, Formulário, Classe, etc.)</a:t>
          </a:r>
          <a:endParaRPr lang="en-US"/>
        </a:p>
      </dgm:t>
    </dgm:pt>
    <dgm:pt modelId="{CEB38565-FCB0-4B6B-A69C-5363526D6716}" type="parTrans" cxnId="{C8D70C0D-FC40-45FE-86C0-0269AB15DEE6}">
      <dgm:prSet/>
      <dgm:spPr/>
      <dgm:t>
        <a:bodyPr/>
        <a:lstStyle/>
        <a:p>
          <a:endParaRPr lang="en-US"/>
        </a:p>
      </dgm:t>
    </dgm:pt>
    <dgm:pt modelId="{E3E0A3A7-5671-4555-ADF0-08D2D9B2CD41}" type="sibTrans" cxnId="{C8D70C0D-FC40-45FE-86C0-0269AB15DEE6}">
      <dgm:prSet/>
      <dgm:spPr/>
      <dgm:t>
        <a:bodyPr/>
        <a:lstStyle/>
        <a:p>
          <a:endParaRPr lang="en-US"/>
        </a:p>
      </dgm:t>
    </dgm:pt>
    <dgm:pt modelId="{640B513B-58C6-40E9-AC53-E7DE41100D5E}">
      <dgm:prSet/>
      <dgm:spPr/>
      <dgm:t>
        <a:bodyPr/>
        <a:lstStyle/>
        <a:p>
          <a:r>
            <a:rPr lang="pt-BR" b="0" i="0"/>
            <a:t>Insira o código desejado no objeto selecionado</a:t>
          </a:r>
          <a:endParaRPr lang="en-US"/>
        </a:p>
      </dgm:t>
    </dgm:pt>
    <dgm:pt modelId="{060AC148-B3CE-4F07-8FA4-EBFC192DC5D6}" type="parTrans" cxnId="{88F00AEC-4650-40B1-9254-5A7B09AE3FD1}">
      <dgm:prSet/>
      <dgm:spPr/>
      <dgm:t>
        <a:bodyPr/>
        <a:lstStyle/>
        <a:p>
          <a:endParaRPr lang="en-US"/>
        </a:p>
      </dgm:t>
    </dgm:pt>
    <dgm:pt modelId="{3227B27A-C9C0-48EC-BD21-147FFE4BF079}" type="sibTrans" cxnId="{88F00AEC-4650-40B1-9254-5A7B09AE3FD1}">
      <dgm:prSet/>
      <dgm:spPr/>
      <dgm:t>
        <a:bodyPr/>
        <a:lstStyle/>
        <a:p>
          <a:endParaRPr lang="en-US"/>
        </a:p>
      </dgm:t>
    </dgm:pt>
    <dgm:pt modelId="{C70E4B70-BC5B-44D8-917B-DF872FE6F5A4}">
      <dgm:prSet/>
      <dgm:spPr/>
      <dgm:t>
        <a:bodyPr/>
        <a:lstStyle/>
        <a:p>
          <a:r>
            <a:rPr lang="pt-BR" b="0" i="0"/>
            <a:t>Salve o código e feche a janela do Visual Basic</a:t>
          </a:r>
          <a:endParaRPr lang="en-US"/>
        </a:p>
      </dgm:t>
    </dgm:pt>
    <dgm:pt modelId="{C0067D16-7D72-46DB-A0C8-8C05BA32658B}" type="parTrans" cxnId="{D77C3ECF-6240-47F2-B5DC-801DF82D3452}">
      <dgm:prSet/>
      <dgm:spPr/>
      <dgm:t>
        <a:bodyPr/>
        <a:lstStyle/>
        <a:p>
          <a:endParaRPr lang="en-US"/>
        </a:p>
      </dgm:t>
    </dgm:pt>
    <dgm:pt modelId="{17358342-C5B0-4494-B9FF-DC7606A99733}" type="sibTrans" cxnId="{D77C3ECF-6240-47F2-B5DC-801DF82D3452}">
      <dgm:prSet/>
      <dgm:spPr/>
      <dgm:t>
        <a:bodyPr/>
        <a:lstStyle/>
        <a:p>
          <a:endParaRPr lang="en-US"/>
        </a:p>
      </dgm:t>
    </dgm:pt>
    <dgm:pt modelId="{E1778493-3643-4484-8DF8-8137DCCD8316}" type="pres">
      <dgm:prSet presAssocID="{B60DFE05-A74F-4D6A-AA1D-ECEB48B7E83C}" presName="Name0" presStyleCnt="0">
        <dgm:presLayoutVars>
          <dgm:dir/>
          <dgm:resizeHandles val="exact"/>
        </dgm:presLayoutVars>
      </dgm:prSet>
      <dgm:spPr/>
    </dgm:pt>
    <dgm:pt modelId="{5E8B4D36-0DFC-4D3D-ACB5-2DA14403A55C}" type="pres">
      <dgm:prSet presAssocID="{C54B7988-F80D-4FEC-A652-0857E26A2DFA}" presName="node" presStyleLbl="node1" presStyleIdx="0" presStyleCnt="6">
        <dgm:presLayoutVars>
          <dgm:bulletEnabled val="1"/>
        </dgm:presLayoutVars>
      </dgm:prSet>
      <dgm:spPr/>
    </dgm:pt>
    <dgm:pt modelId="{90A8C80F-BB16-4A8C-B479-2EAA26937467}" type="pres">
      <dgm:prSet presAssocID="{87B46E39-9144-4C40-8C48-6303EB7A6E5E}" presName="sibTrans" presStyleLbl="sibTrans1D1" presStyleIdx="0" presStyleCnt="5"/>
      <dgm:spPr/>
    </dgm:pt>
    <dgm:pt modelId="{EE777FA2-438A-4EB2-8C92-CC75B06AD053}" type="pres">
      <dgm:prSet presAssocID="{87B46E39-9144-4C40-8C48-6303EB7A6E5E}" presName="connectorText" presStyleLbl="sibTrans1D1" presStyleIdx="0" presStyleCnt="5"/>
      <dgm:spPr/>
    </dgm:pt>
    <dgm:pt modelId="{389B2BB3-EA3F-429D-9CD4-D1BA3076A0F5}" type="pres">
      <dgm:prSet presAssocID="{80E800B2-C34B-40A7-8865-DFE987D5C370}" presName="node" presStyleLbl="node1" presStyleIdx="1" presStyleCnt="6">
        <dgm:presLayoutVars>
          <dgm:bulletEnabled val="1"/>
        </dgm:presLayoutVars>
      </dgm:prSet>
      <dgm:spPr/>
    </dgm:pt>
    <dgm:pt modelId="{C5483A18-2C11-4B72-BFE2-FBE89C0AC357}" type="pres">
      <dgm:prSet presAssocID="{0CCF8268-D5A9-4611-9565-88DBB3C57293}" presName="sibTrans" presStyleLbl="sibTrans1D1" presStyleIdx="1" presStyleCnt="5"/>
      <dgm:spPr/>
    </dgm:pt>
    <dgm:pt modelId="{3BF59C28-7FC0-4F23-AD80-082264E713A5}" type="pres">
      <dgm:prSet presAssocID="{0CCF8268-D5A9-4611-9565-88DBB3C57293}" presName="connectorText" presStyleLbl="sibTrans1D1" presStyleIdx="1" presStyleCnt="5"/>
      <dgm:spPr/>
    </dgm:pt>
    <dgm:pt modelId="{4BAAB5B6-18FE-4355-A5ED-B8313E2480F7}" type="pres">
      <dgm:prSet presAssocID="{B2028CF7-F33C-4EFB-ADC7-9B3FF618AC29}" presName="node" presStyleLbl="node1" presStyleIdx="2" presStyleCnt="6">
        <dgm:presLayoutVars>
          <dgm:bulletEnabled val="1"/>
        </dgm:presLayoutVars>
      </dgm:prSet>
      <dgm:spPr/>
    </dgm:pt>
    <dgm:pt modelId="{68888E55-04DF-47E2-8044-8F93755C3018}" type="pres">
      <dgm:prSet presAssocID="{FDDA80BA-A395-472B-BF53-6E93300E2AA9}" presName="sibTrans" presStyleLbl="sibTrans1D1" presStyleIdx="2" presStyleCnt="5"/>
      <dgm:spPr/>
    </dgm:pt>
    <dgm:pt modelId="{C53B9BE9-E326-4DA7-B630-5F1952D3FE37}" type="pres">
      <dgm:prSet presAssocID="{FDDA80BA-A395-472B-BF53-6E93300E2AA9}" presName="connectorText" presStyleLbl="sibTrans1D1" presStyleIdx="2" presStyleCnt="5"/>
      <dgm:spPr/>
    </dgm:pt>
    <dgm:pt modelId="{196F1222-41E4-4120-9627-969AE843B800}" type="pres">
      <dgm:prSet presAssocID="{1A132A16-D0E9-466B-AA48-18A8FB0A5D39}" presName="node" presStyleLbl="node1" presStyleIdx="3" presStyleCnt="6">
        <dgm:presLayoutVars>
          <dgm:bulletEnabled val="1"/>
        </dgm:presLayoutVars>
      </dgm:prSet>
      <dgm:spPr/>
    </dgm:pt>
    <dgm:pt modelId="{A25536E9-74FA-4AAA-BA99-89AF9B1818E8}" type="pres">
      <dgm:prSet presAssocID="{E3E0A3A7-5671-4555-ADF0-08D2D9B2CD41}" presName="sibTrans" presStyleLbl="sibTrans1D1" presStyleIdx="3" presStyleCnt="5"/>
      <dgm:spPr/>
    </dgm:pt>
    <dgm:pt modelId="{E3340E99-2434-479F-9BB5-B23C038B65EF}" type="pres">
      <dgm:prSet presAssocID="{E3E0A3A7-5671-4555-ADF0-08D2D9B2CD41}" presName="connectorText" presStyleLbl="sibTrans1D1" presStyleIdx="3" presStyleCnt="5"/>
      <dgm:spPr/>
    </dgm:pt>
    <dgm:pt modelId="{C61CE175-2294-4B21-AE66-E718E9D91DE8}" type="pres">
      <dgm:prSet presAssocID="{640B513B-58C6-40E9-AC53-E7DE41100D5E}" presName="node" presStyleLbl="node1" presStyleIdx="4" presStyleCnt="6">
        <dgm:presLayoutVars>
          <dgm:bulletEnabled val="1"/>
        </dgm:presLayoutVars>
      </dgm:prSet>
      <dgm:spPr/>
    </dgm:pt>
    <dgm:pt modelId="{3AA6AC4F-A6BF-4545-A8EF-73886BAA1ABB}" type="pres">
      <dgm:prSet presAssocID="{3227B27A-C9C0-48EC-BD21-147FFE4BF079}" presName="sibTrans" presStyleLbl="sibTrans1D1" presStyleIdx="4" presStyleCnt="5"/>
      <dgm:spPr/>
    </dgm:pt>
    <dgm:pt modelId="{E1204D23-D434-4FFA-B984-1F042034140C}" type="pres">
      <dgm:prSet presAssocID="{3227B27A-C9C0-48EC-BD21-147FFE4BF079}" presName="connectorText" presStyleLbl="sibTrans1D1" presStyleIdx="4" presStyleCnt="5"/>
      <dgm:spPr/>
    </dgm:pt>
    <dgm:pt modelId="{4ED54BC6-973F-4395-A9DC-1FC2245B7F54}" type="pres">
      <dgm:prSet presAssocID="{C70E4B70-BC5B-44D8-917B-DF872FE6F5A4}" presName="node" presStyleLbl="node1" presStyleIdx="5" presStyleCnt="6">
        <dgm:presLayoutVars>
          <dgm:bulletEnabled val="1"/>
        </dgm:presLayoutVars>
      </dgm:prSet>
      <dgm:spPr/>
    </dgm:pt>
  </dgm:ptLst>
  <dgm:cxnLst>
    <dgm:cxn modelId="{C8D70C0D-FC40-45FE-86C0-0269AB15DEE6}" srcId="{B60DFE05-A74F-4D6A-AA1D-ECEB48B7E83C}" destId="{1A132A16-D0E9-466B-AA48-18A8FB0A5D39}" srcOrd="3" destOrd="0" parTransId="{CEB38565-FCB0-4B6B-A69C-5363526D6716}" sibTransId="{E3E0A3A7-5671-4555-ADF0-08D2D9B2CD41}"/>
    <dgm:cxn modelId="{2C5EEC0E-AB1A-4266-9DB6-C2436CDBCE7A}" type="presOf" srcId="{87B46E39-9144-4C40-8C48-6303EB7A6E5E}" destId="{EE777FA2-438A-4EB2-8C92-CC75B06AD053}" srcOrd="1" destOrd="0" presId="urn:microsoft.com/office/officeart/2016/7/layout/RepeatingBendingProcessNew"/>
    <dgm:cxn modelId="{26DF2F11-24B6-4AAA-A401-72A0A9A008C6}" type="presOf" srcId="{3227B27A-C9C0-48EC-BD21-147FFE4BF079}" destId="{E1204D23-D434-4FFA-B984-1F042034140C}" srcOrd="1" destOrd="0" presId="urn:microsoft.com/office/officeart/2016/7/layout/RepeatingBendingProcessNew"/>
    <dgm:cxn modelId="{480F1B23-FCE8-4F1D-BDCA-8FF384E6AD24}" srcId="{B60DFE05-A74F-4D6A-AA1D-ECEB48B7E83C}" destId="{80E800B2-C34B-40A7-8865-DFE987D5C370}" srcOrd="1" destOrd="0" parTransId="{7016C9C5-D8F7-4B20-A4EC-2D44BF33104A}" sibTransId="{0CCF8268-D5A9-4611-9565-88DBB3C57293}"/>
    <dgm:cxn modelId="{C76C002D-FAB9-4046-8FA7-DA3B708F29D3}" type="presOf" srcId="{87B46E39-9144-4C40-8C48-6303EB7A6E5E}" destId="{90A8C80F-BB16-4A8C-B479-2EAA26937467}" srcOrd="0" destOrd="0" presId="urn:microsoft.com/office/officeart/2016/7/layout/RepeatingBendingProcessNew"/>
    <dgm:cxn modelId="{0F2BCB65-0A05-4F56-8CB8-4197C3943984}" type="presOf" srcId="{640B513B-58C6-40E9-AC53-E7DE41100D5E}" destId="{C61CE175-2294-4B21-AE66-E718E9D91DE8}" srcOrd="0" destOrd="0" presId="urn:microsoft.com/office/officeart/2016/7/layout/RepeatingBendingProcessNew"/>
    <dgm:cxn modelId="{8E8DAB6A-0FE0-4784-9B77-254DE9F52172}" type="presOf" srcId="{C54B7988-F80D-4FEC-A652-0857E26A2DFA}" destId="{5E8B4D36-0DFC-4D3D-ACB5-2DA14403A55C}" srcOrd="0" destOrd="0" presId="urn:microsoft.com/office/officeart/2016/7/layout/RepeatingBendingProcessNew"/>
    <dgm:cxn modelId="{EC2AB86A-FA42-43E0-8E62-1E428073F2CB}" type="presOf" srcId="{0CCF8268-D5A9-4611-9565-88DBB3C57293}" destId="{C5483A18-2C11-4B72-BFE2-FBE89C0AC357}" srcOrd="0" destOrd="0" presId="urn:microsoft.com/office/officeart/2016/7/layout/RepeatingBendingProcessNew"/>
    <dgm:cxn modelId="{ED972F6D-F76A-4D3B-8C5F-57685F37C296}" type="presOf" srcId="{3227B27A-C9C0-48EC-BD21-147FFE4BF079}" destId="{3AA6AC4F-A6BF-4545-A8EF-73886BAA1ABB}" srcOrd="0" destOrd="0" presId="urn:microsoft.com/office/officeart/2016/7/layout/RepeatingBendingProcessNew"/>
    <dgm:cxn modelId="{18F3F651-AD4C-4930-A729-76DA380F1DE5}" srcId="{B60DFE05-A74F-4D6A-AA1D-ECEB48B7E83C}" destId="{C54B7988-F80D-4FEC-A652-0857E26A2DFA}" srcOrd="0" destOrd="0" parTransId="{0D56696E-8C63-4E2B-99DB-72B342870466}" sibTransId="{87B46E39-9144-4C40-8C48-6303EB7A6E5E}"/>
    <dgm:cxn modelId="{8FFE975A-823A-45D1-88CE-3C29B783E7BD}" srcId="{B60DFE05-A74F-4D6A-AA1D-ECEB48B7E83C}" destId="{B2028CF7-F33C-4EFB-ADC7-9B3FF618AC29}" srcOrd="2" destOrd="0" parTransId="{059A677E-6D25-4606-B1D9-596EB26E2A48}" sibTransId="{FDDA80BA-A395-472B-BF53-6E93300E2AA9}"/>
    <dgm:cxn modelId="{B528FD7A-F0A0-42E5-8BAE-1D8CD8F0AB99}" type="presOf" srcId="{E3E0A3A7-5671-4555-ADF0-08D2D9B2CD41}" destId="{E3340E99-2434-479F-9BB5-B23C038B65EF}" srcOrd="1" destOrd="0" presId="urn:microsoft.com/office/officeart/2016/7/layout/RepeatingBendingProcessNew"/>
    <dgm:cxn modelId="{6416C77F-1C83-4883-AC9B-6ADC6BBB7D84}" type="presOf" srcId="{1A132A16-D0E9-466B-AA48-18A8FB0A5D39}" destId="{196F1222-41E4-4120-9627-969AE843B800}" srcOrd="0" destOrd="0" presId="urn:microsoft.com/office/officeart/2016/7/layout/RepeatingBendingProcessNew"/>
    <dgm:cxn modelId="{6271658F-11B5-49AE-B247-1DD367E579AE}" type="presOf" srcId="{B2028CF7-F33C-4EFB-ADC7-9B3FF618AC29}" destId="{4BAAB5B6-18FE-4355-A5ED-B8313E2480F7}" srcOrd="0" destOrd="0" presId="urn:microsoft.com/office/officeart/2016/7/layout/RepeatingBendingProcessNew"/>
    <dgm:cxn modelId="{64C207AF-BC78-4D67-BF24-D91860234C1E}" type="presOf" srcId="{E3E0A3A7-5671-4555-ADF0-08D2D9B2CD41}" destId="{A25536E9-74FA-4AAA-BA99-89AF9B1818E8}" srcOrd="0" destOrd="0" presId="urn:microsoft.com/office/officeart/2016/7/layout/RepeatingBendingProcessNew"/>
    <dgm:cxn modelId="{9A7068C3-8685-4285-9B04-22B780544D7B}" type="presOf" srcId="{B60DFE05-A74F-4D6A-AA1D-ECEB48B7E83C}" destId="{E1778493-3643-4484-8DF8-8137DCCD8316}" srcOrd="0" destOrd="0" presId="urn:microsoft.com/office/officeart/2016/7/layout/RepeatingBendingProcessNew"/>
    <dgm:cxn modelId="{D77C3ECF-6240-47F2-B5DC-801DF82D3452}" srcId="{B60DFE05-A74F-4D6A-AA1D-ECEB48B7E83C}" destId="{C70E4B70-BC5B-44D8-917B-DF872FE6F5A4}" srcOrd="5" destOrd="0" parTransId="{C0067D16-7D72-46DB-A0C8-8C05BA32658B}" sibTransId="{17358342-C5B0-4494-B9FF-DC7606A99733}"/>
    <dgm:cxn modelId="{06153ADD-D6F4-4D98-B36B-8472D3A1E845}" type="presOf" srcId="{C70E4B70-BC5B-44D8-917B-DF872FE6F5A4}" destId="{4ED54BC6-973F-4395-A9DC-1FC2245B7F54}" srcOrd="0" destOrd="0" presId="urn:microsoft.com/office/officeart/2016/7/layout/RepeatingBendingProcessNew"/>
    <dgm:cxn modelId="{B727E1E1-EF35-4E83-8663-4080B89D3B06}" type="presOf" srcId="{0CCF8268-D5A9-4611-9565-88DBB3C57293}" destId="{3BF59C28-7FC0-4F23-AD80-082264E713A5}" srcOrd="1" destOrd="0" presId="urn:microsoft.com/office/officeart/2016/7/layout/RepeatingBendingProcessNew"/>
    <dgm:cxn modelId="{B05755E5-68C2-4B7F-A19E-B76682867388}" type="presOf" srcId="{FDDA80BA-A395-472B-BF53-6E93300E2AA9}" destId="{C53B9BE9-E326-4DA7-B630-5F1952D3FE37}" srcOrd="1" destOrd="0" presId="urn:microsoft.com/office/officeart/2016/7/layout/RepeatingBendingProcessNew"/>
    <dgm:cxn modelId="{88F00AEC-4650-40B1-9254-5A7B09AE3FD1}" srcId="{B60DFE05-A74F-4D6A-AA1D-ECEB48B7E83C}" destId="{640B513B-58C6-40E9-AC53-E7DE41100D5E}" srcOrd="4" destOrd="0" parTransId="{060AC148-B3CE-4F07-8FA4-EBFC192DC5D6}" sibTransId="{3227B27A-C9C0-48EC-BD21-147FFE4BF079}"/>
    <dgm:cxn modelId="{566C87EC-FF30-411B-8BD4-1017758A6BD6}" type="presOf" srcId="{FDDA80BA-A395-472B-BF53-6E93300E2AA9}" destId="{68888E55-04DF-47E2-8044-8F93755C3018}" srcOrd="0" destOrd="0" presId="urn:microsoft.com/office/officeart/2016/7/layout/RepeatingBendingProcessNew"/>
    <dgm:cxn modelId="{879ED1EE-183C-4E82-9B60-52096534CE31}" type="presOf" srcId="{80E800B2-C34B-40A7-8865-DFE987D5C370}" destId="{389B2BB3-EA3F-429D-9CD4-D1BA3076A0F5}" srcOrd="0" destOrd="0" presId="urn:microsoft.com/office/officeart/2016/7/layout/RepeatingBendingProcessNew"/>
    <dgm:cxn modelId="{D10CA905-B4C1-43E8-A779-37E1F670786F}" type="presParOf" srcId="{E1778493-3643-4484-8DF8-8137DCCD8316}" destId="{5E8B4D36-0DFC-4D3D-ACB5-2DA14403A55C}" srcOrd="0" destOrd="0" presId="urn:microsoft.com/office/officeart/2016/7/layout/RepeatingBendingProcessNew"/>
    <dgm:cxn modelId="{EC579F24-3AD7-4E69-8DD5-A9F54D579BA9}" type="presParOf" srcId="{E1778493-3643-4484-8DF8-8137DCCD8316}" destId="{90A8C80F-BB16-4A8C-B479-2EAA26937467}" srcOrd="1" destOrd="0" presId="urn:microsoft.com/office/officeart/2016/7/layout/RepeatingBendingProcessNew"/>
    <dgm:cxn modelId="{C6251BB4-C148-4857-86E2-47AF59AF8AD5}" type="presParOf" srcId="{90A8C80F-BB16-4A8C-B479-2EAA26937467}" destId="{EE777FA2-438A-4EB2-8C92-CC75B06AD053}" srcOrd="0" destOrd="0" presId="urn:microsoft.com/office/officeart/2016/7/layout/RepeatingBendingProcessNew"/>
    <dgm:cxn modelId="{63F2F99C-621F-4A4B-BB49-58B64E487F38}" type="presParOf" srcId="{E1778493-3643-4484-8DF8-8137DCCD8316}" destId="{389B2BB3-EA3F-429D-9CD4-D1BA3076A0F5}" srcOrd="2" destOrd="0" presId="urn:microsoft.com/office/officeart/2016/7/layout/RepeatingBendingProcessNew"/>
    <dgm:cxn modelId="{65814AC0-BD0C-4284-A8C4-3BC21C9449C9}" type="presParOf" srcId="{E1778493-3643-4484-8DF8-8137DCCD8316}" destId="{C5483A18-2C11-4B72-BFE2-FBE89C0AC357}" srcOrd="3" destOrd="0" presId="urn:microsoft.com/office/officeart/2016/7/layout/RepeatingBendingProcessNew"/>
    <dgm:cxn modelId="{7ACB34F7-404F-4D65-B505-4E3F69FB4800}" type="presParOf" srcId="{C5483A18-2C11-4B72-BFE2-FBE89C0AC357}" destId="{3BF59C28-7FC0-4F23-AD80-082264E713A5}" srcOrd="0" destOrd="0" presId="urn:microsoft.com/office/officeart/2016/7/layout/RepeatingBendingProcessNew"/>
    <dgm:cxn modelId="{EA12E1F0-82B5-4482-B0CC-DD4CA73A2A05}" type="presParOf" srcId="{E1778493-3643-4484-8DF8-8137DCCD8316}" destId="{4BAAB5B6-18FE-4355-A5ED-B8313E2480F7}" srcOrd="4" destOrd="0" presId="urn:microsoft.com/office/officeart/2016/7/layout/RepeatingBendingProcessNew"/>
    <dgm:cxn modelId="{99C6AC39-8425-4FE6-BB2A-2727A41E5F91}" type="presParOf" srcId="{E1778493-3643-4484-8DF8-8137DCCD8316}" destId="{68888E55-04DF-47E2-8044-8F93755C3018}" srcOrd="5" destOrd="0" presId="urn:microsoft.com/office/officeart/2016/7/layout/RepeatingBendingProcessNew"/>
    <dgm:cxn modelId="{EF54AF65-5879-4D65-A4EB-68EB72DFF19E}" type="presParOf" srcId="{68888E55-04DF-47E2-8044-8F93755C3018}" destId="{C53B9BE9-E326-4DA7-B630-5F1952D3FE37}" srcOrd="0" destOrd="0" presId="urn:microsoft.com/office/officeart/2016/7/layout/RepeatingBendingProcessNew"/>
    <dgm:cxn modelId="{13DD83E6-EF0C-44CA-A5E8-69612B5C9E7E}" type="presParOf" srcId="{E1778493-3643-4484-8DF8-8137DCCD8316}" destId="{196F1222-41E4-4120-9627-969AE843B800}" srcOrd="6" destOrd="0" presId="urn:microsoft.com/office/officeart/2016/7/layout/RepeatingBendingProcessNew"/>
    <dgm:cxn modelId="{A93FDBB8-6CC1-44E3-B750-820C230983B8}" type="presParOf" srcId="{E1778493-3643-4484-8DF8-8137DCCD8316}" destId="{A25536E9-74FA-4AAA-BA99-89AF9B1818E8}" srcOrd="7" destOrd="0" presId="urn:microsoft.com/office/officeart/2016/7/layout/RepeatingBendingProcessNew"/>
    <dgm:cxn modelId="{9C6CFCE2-9235-46D8-848A-423EC5CB0B44}" type="presParOf" srcId="{A25536E9-74FA-4AAA-BA99-89AF9B1818E8}" destId="{E3340E99-2434-479F-9BB5-B23C038B65EF}" srcOrd="0" destOrd="0" presId="urn:microsoft.com/office/officeart/2016/7/layout/RepeatingBendingProcessNew"/>
    <dgm:cxn modelId="{6F217D3B-8FFA-471F-989F-F21A6C8EFE3A}" type="presParOf" srcId="{E1778493-3643-4484-8DF8-8137DCCD8316}" destId="{C61CE175-2294-4B21-AE66-E718E9D91DE8}" srcOrd="8" destOrd="0" presId="urn:microsoft.com/office/officeart/2016/7/layout/RepeatingBendingProcessNew"/>
    <dgm:cxn modelId="{DD357030-820C-4478-A07D-7DD4A3D3500D}" type="presParOf" srcId="{E1778493-3643-4484-8DF8-8137DCCD8316}" destId="{3AA6AC4F-A6BF-4545-A8EF-73886BAA1ABB}" srcOrd="9" destOrd="0" presId="urn:microsoft.com/office/officeart/2016/7/layout/RepeatingBendingProcessNew"/>
    <dgm:cxn modelId="{B0B46C06-B10E-4046-BB19-84DE916E7B38}" type="presParOf" srcId="{3AA6AC4F-A6BF-4545-A8EF-73886BAA1ABB}" destId="{E1204D23-D434-4FFA-B984-1F042034140C}" srcOrd="0" destOrd="0" presId="urn:microsoft.com/office/officeart/2016/7/layout/RepeatingBendingProcessNew"/>
    <dgm:cxn modelId="{1D8F3C85-E7B8-46BD-9A35-05471E19AFC8}" type="presParOf" srcId="{E1778493-3643-4484-8DF8-8137DCCD8316}" destId="{4ED54BC6-973F-4395-A9DC-1FC2245B7F54}"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89F33B-B85F-4568-95F3-DFBA7484C359}"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E2906D3-080D-4E11-A535-952CA248CA45}">
      <dgm:prSet/>
      <dgm:spPr/>
      <dgm:t>
        <a:bodyPr/>
        <a:lstStyle/>
        <a:p>
          <a:r>
            <a:rPr lang="pt-BR"/>
            <a:t>Formato do Excel para planilhas que contêm macro, ou seja, códigos VBA (Visual Basic for Applications)</a:t>
          </a:r>
          <a:endParaRPr lang="en-US"/>
        </a:p>
      </dgm:t>
    </dgm:pt>
    <dgm:pt modelId="{626CFAF3-AA42-4A04-BE41-C7D7FC853434}" type="parTrans" cxnId="{86259E45-E3DE-4E7F-B73A-292548333005}">
      <dgm:prSet/>
      <dgm:spPr/>
      <dgm:t>
        <a:bodyPr/>
        <a:lstStyle/>
        <a:p>
          <a:endParaRPr lang="en-US"/>
        </a:p>
      </dgm:t>
    </dgm:pt>
    <dgm:pt modelId="{D84DB9D2-8D45-4C95-B82F-BDB4AD719E4A}" type="sibTrans" cxnId="{86259E45-E3DE-4E7F-B73A-292548333005}">
      <dgm:prSet/>
      <dgm:spPr/>
      <dgm:t>
        <a:bodyPr/>
        <a:lstStyle/>
        <a:p>
          <a:endParaRPr lang="en-US"/>
        </a:p>
      </dgm:t>
    </dgm:pt>
    <dgm:pt modelId="{0F9B942D-A368-44CD-8F4F-AEA125792DE3}">
      <dgm:prSet/>
      <dgm:spPr/>
      <dgm:t>
        <a:bodyPr/>
        <a:lstStyle/>
        <a:p>
          <a:r>
            <a:rPr lang="pt-BR"/>
            <a:t>Semelhante ao XLSX, porém habilitado para o uso de Macros.</a:t>
          </a:r>
          <a:endParaRPr lang="en-US"/>
        </a:p>
      </dgm:t>
    </dgm:pt>
    <dgm:pt modelId="{F0F59CC3-6948-44CC-A3B0-9EE9AC26FBE4}" type="parTrans" cxnId="{D277E66D-E404-4BD0-AC8B-C87B24211D07}">
      <dgm:prSet/>
      <dgm:spPr/>
      <dgm:t>
        <a:bodyPr/>
        <a:lstStyle/>
        <a:p>
          <a:endParaRPr lang="en-US"/>
        </a:p>
      </dgm:t>
    </dgm:pt>
    <dgm:pt modelId="{A18582FD-3BF3-4407-AFDB-87F7403B884A}" type="sibTrans" cxnId="{D277E66D-E404-4BD0-AC8B-C87B24211D07}">
      <dgm:prSet/>
      <dgm:spPr/>
      <dgm:t>
        <a:bodyPr/>
        <a:lstStyle/>
        <a:p>
          <a:endParaRPr lang="en-US"/>
        </a:p>
      </dgm:t>
    </dgm:pt>
    <dgm:pt modelId="{AD568608-6D00-45B6-A5CE-860DD1756A9C}">
      <dgm:prSet/>
      <dgm:spPr/>
      <dgm:t>
        <a:bodyPr/>
        <a:lstStyle/>
        <a:p>
          <a:r>
            <a:rPr lang="pt-BR"/>
            <a:t>Somente Nesse Tipo de Arquivo as Macros Poderão ser Salvas e Utilizadas Corretamente.</a:t>
          </a:r>
          <a:endParaRPr lang="en-US"/>
        </a:p>
      </dgm:t>
    </dgm:pt>
    <dgm:pt modelId="{8473D0E0-4A21-4790-9381-1280DA68AEBE}" type="parTrans" cxnId="{BBF5DD9D-848C-41FD-85B9-D49C9475038B}">
      <dgm:prSet/>
      <dgm:spPr/>
      <dgm:t>
        <a:bodyPr/>
        <a:lstStyle/>
        <a:p>
          <a:endParaRPr lang="en-US"/>
        </a:p>
      </dgm:t>
    </dgm:pt>
    <dgm:pt modelId="{BC6D2FE2-91FD-4844-9E70-DF247B8889EE}" type="sibTrans" cxnId="{BBF5DD9D-848C-41FD-85B9-D49C9475038B}">
      <dgm:prSet/>
      <dgm:spPr/>
      <dgm:t>
        <a:bodyPr/>
        <a:lstStyle/>
        <a:p>
          <a:endParaRPr lang="en-US"/>
        </a:p>
      </dgm:t>
    </dgm:pt>
    <dgm:pt modelId="{AFC6847B-230D-41EC-9C36-E5C551E35D0C}" type="pres">
      <dgm:prSet presAssocID="{9D89F33B-B85F-4568-95F3-DFBA7484C359}" presName="root" presStyleCnt="0">
        <dgm:presLayoutVars>
          <dgm:dir/>
          <dgm:resizeHandles val="exact"/>
        </dgm:presLayoutVars>
      </dgm:prSet>
      <dgm:spPr/>
    </dgm:pt>
    <dgm:pt modelId="{040A135E-47CE-4D50-A0C8-F5935433E65B}" type="pres">
      <dgm:prSet presAssocID="{6E2906D3-080D-4E11-A535-952CA248CA45}" presName="compNode" presStyleCnt="0"/>
      <dgm:spPr/>
    </dgm:pt>
    <dgm:pt modelId="{748C3C46-BFB4-4CDE-B914-97EC1BD9483A}" type="pres">
      <dgm:prSet presAssocID="{6E2906D3-080D-4E11-A535-952CA248CA45}" presName="bgRect" presStyleLbl="bgShp" presStyleIdx="0" presStyleCnt="3"/>
      <dgm:spPr/>
    </dgm:pt>
    <dgm:pt modelId="{CADB5CA7-4500-4CD3-B7E1-6B68BA41544A}" type="pres">
      <dgm:prSet presAssocID="{6E2906D3-080D-4E11-A535-952CA248CA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a"/>
        </a:ext>
      </dgm:extLst>
    </dgm:pt>
    <dgm:pt modelId="{75563E76-E91F-4A8D-A44D-1BB49945C80A}" type="pres">
      <dgm:prSet presAssocID="{6E2906D3-080D-4E11-A535-952CA248CA45}" presName="spaceRect" presStyleCnt="0"/>
      <dgm:spPr/>
    </dgm:pt>
    <dgm:pt modelId="{D72B2342-D1C6-4E94-93F1-817539575000}" type="pres">
      <dgm:prSet presAssocID="{6E2906D3-080D-4E11-A535-952CA248CA45}" presName="parTx" presStyleLbl="revTx" presStyleIdx="0" presStyleCnt="3">
        <dgm:presLayoutVars>
          <dgm:chMax val="0"/>
          <dgm:chPref val="0"/>
        </dgm:presLayoutVars>
      </dgm:prSet>
      <dgm:spPr/>
    </dgm:pt>
    <dgm:pt modelId="{2C2DA966-A372-4A9F-AA9D-4B05EAA1D2D3}" type="pres">
      <dgm:prSet presAssocID="{D84DB9D2-8D45-4C95-B82F-BDB4AD719E4A}" presName="sibTrans" presStyleCnt="0"/>
      <dgm:spPr/>
    </dgm:pt>
    <dgm:pt modelId="{20010120-FFEF-41CC-9217-FBA945D77048}" type="pres">
      <dgm:prSet presAssocID="{0F9B942D-A368-44CD-8F4F-AEA125792DE3}" presName="compNode" presStyleCnt="0"/>
      <dgm:spPr/>
    </dgm:pt>
    <dgm:pt modelId="{9BAD45FA-4C78-4F08-AA97-88FBA891FD68}" type="pres">
      <dgm:prSet presAssocID="{0F9B942D-A368-44CD-8F4F-AEA125792DE3}" presName="bgRect" presStyleLbl="bgShp" presStyleIdx="1" presStyleCnt="3"/>
      <dgm:spPr/>
    </dgm:pt>
    <dgm:pt modelId="{5DCF354C-16F6-470B-B5B2-614EE8C37D33}" type="pres">
      <dgm:prSet presAssocID="{0F9B942D-A368-44CD-8F4F-AEA125792D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gendas"/>
        </a:ext>
      </dgm:extLst>
    </dgm:pt>
    <dgm:pt modelId="{55570AC6-12C6-4D70-9CA3-76E7A54C1637}" type="pres">
      <dgm:prSet presAssocID="{0F9B942D-A368-44CD-8F4F-AEA125792DE3}" presName="spaceRect" presStyleCnt="0"/>
      <dgm:spPr/>
    </dgm:pt>
    <dgm:pt modelId="{30AD6176-314B-49CB-82E7-E79115FA5B8B}" type="pres">
      <dgm:prSet presAssocID="{0F9B942D-A368-44CD-8F4F-AEA125792DE3}" presName="parTx" presStyleLbl="revTx" presStyleIdx="1" presStyleCnt="3">
        <dgm:presLayoutVars>
          <dgm:chMax val="0"/>
          <dgm:chPref val="0"/>
        </dgm:presLayoutVars>
      </dgm:prSet>
      <dgm:spPr/>
    </dgm:pt>
    <dgm:pt modelId="{5760C3FA-BAD7-401C-A9E4-BED14166BE9D}" type="pres">
      <dgm:prSet presAssocID="{A18582FD-3BF3-4407-AFDB-87F7403B884A}" presName="sibTrans" presStyleCnt="0"/>
      <dgm:spPr/>
    </dgm:pt>
    <dgm:pt modelId="{DD83DE76-9D74-4AC5-9A81-CCEC62F3BEAE}" type="pres">
      <dgm:prSet presAssocID="{AD568608-6D00-45B6-A5CE-860DD1756A9C}" presName="compNode" presStyleCnt="0"/>
      <dgm:spPr/>
    </dgm:pt>
    <dgm:pt modelId="{BDDD00BF-1D14-485E-84AF-6D4BFFBAA920}" type="pres">
      <dgm:prSet presAssocID="{AD568608-6D00-45B6-A5CE-860DD1756A9C}" presName="bgRect" presStyleLbl="bgShp" presStyleIdx="2" presStyleCnt="3"/>
      <dgm:spPr/>
    </dgm:pt>
    <dgm:pt modelId="{083F13C5-BEFB-4CC8-BAB4-777C73FDD5C2}" type="pres">
      <dgm:prSet presAssocID="{AD568608-6D00-45B6-A5CE-860DD1756A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3873BE38-389C-43E2-BE0B-9C647E2A9F7E}" type="pres">
      <dgm:prSet presAssocID="{AD568608-6D00-45B6-A5CE-860DD1756A9C}" presName="spaceRect" presStyleCnt="0"/>
      <dgm:spPr/>
    </dgm:pt>
    <dgm:pt modelId="{1F6A0580-35D8-4C34-A002-18E52F379D43}" type="pres">
      <dgm:prSet presAssocID="{AD568608-6D00-45B6-A5CE-860DD1756A9C}" presName="parTx" presStyleLbl="revTx" presStyleIdx="2" presStyleCnt="3">
        <dgm:presLayoutVars>
          <dgm:chMax val="0"/>
          <dgm:chPref val="0"/>
        </dgm:presLayoutVars>
      </dgm:prSet>
      <dgm:spPr/>
    </dgm:pt>
  </dgm:ptLst>
  <dgm:cxnLst>
    <dgm:cxn modelId="{89C44527-DAB4-4F7D-AA02-C39130932F47}" type="presOf" srcId="{AD568608-6D00-45B6-A5CE-860DD1756A9C}" destId="{1F6A0580-35D8-4C34-A002-18E52F379D43}" srcOrd="0" destOrd="0" presId="urn:microsoft.com/office/officeart/2018/2/layout/IconVerticalSolidList"/>
    <dgm:cxn modelId="{E68C732B-DEC9-48D5-9D55-75C13918F052}" type="presOf" srcId="{0F9B942D-A368-44CD-8F4F-AEA125792DE3}" destId="{30AD6176-314B-49CB-82E7-E79115FA5B8B}" srcOrd="0" destOrd="0" presId="urn:microsoft.com/office/officeart/2018/2/layout/IconVerticalSolidList"/>
    <dgm:cxn modelId="{86259E45-E3DE-4E7F-B73A-292548333005}" srcId="{9D89F33B-B85F-4568-95F3-DFBA7484C359}" destId="{6E2906D3-080D-4E11-A535-952CA248CA45}" srcOrd="0" destOrd="0" parTransId="{626CFAF3-AA42-4A04-BE41-C7D7FC853434}" sibTransId="{D84DB9D2-8D45-4C95-B82F-BDB4AD719E4A}"/>
    <dgm:cxn modelId="{D277E66D-E404-4BD0-AC8B-C87B24211D07}" srcId="{9D89F33B-B85F-4568-95F3-DFBA7484C359}" destId="{0F9B942D-A368-44CD-8F4F-AEA125792DE3}" srcOrd="1" destOrd="0" parTransId="{F0F59CC3-6948-44CC-A3B0-9EE9AC26FBE4}" sibTransId="{A18582FD-3BF3-4407-AFDB-87F7403B884A}"/>
    <dgm:cxn modelId="{D34AE657-916B-4827-BDF6-D7FD53A965E8}" type="presOf" srcId="{9D89F33B-B85F-4568-95F3-DFBA7484C359}" destId="{AFC6847B-230D-41EC-9C36-E5C551E35D0C}" srcOrd="0" destOrd="0" presId="urn:microsoft.com/office/officeart/2018/2/layout/IconVerticalSolidList"/>
    <dgm:cxn modelId="{BBF5DD9D-848C-41FD-85B9-D49C9475038B}" srcId="{9D89F33B-B85F-4568-95F3-DFBA7484C359}" destId="{AD568608-6D00-45B6-A5CE-860DD1756A9C}" srcOrd="2" destOrd="0" parTransId="{8473D0E0-4A21-4790-9381-1280DA68AEBE}" sibTransId="{BC6D2FE2-91FD-4844-9E70-DF247B8889EE}"/>
    <dgm:cxn modelId="{8A7101D4-8CC6-4A7C-9397-BFB361BAD025}" type="presOf" srcId="{6E2906D3-080D-4E11-A535-952CA248CA45}" destId="{D72B2342-D1C6-4E94-93F1-817539575000}" srcOrd="0" destOrd="0" presId="urn:microsoft.com/office/officeart/2018/2/layout/IconVerticalSolidList"/>
    <dgm:cxn modelId="{0CD57E2B-9E48-46F0-BB86-DB59D974903E}" type="presParOf" srcId="{AFC6847B-230D-41EC-9C36-E5C551E35D0C}" destId="{040A135E-47CE-4D50-A0C8-F5935433E65B}" srcOrd="0" destOrd="0" presId="urn:microsoft.com/office/officeart/2018/2/layout/IconVerticalSolidList"/>
    <dgm:cxn modelId="{0F240C73-47FE-40FF-B950-21053647D713}" type="presParOf" srcId="{040A135E-47CE-4D50-A0C8-F5935433E65B}" destId="{748C3C46-BFB4-4CDE-B914-97EC1BD9483A}" srcOrd="0" destOrd="0" presId="urn:microsoft.com/office/officeart/2018/2/layout/IconVerticalSolidList"/>
    <dgm:cxn modelId="{6649BDF3-F6DF-4045-A412-55E70E670724}" type="presParOf" srcId="{040A135E-47CE-4D50-A0C8-F5935433E65B}" destId="{CADB5CA7-4500-4CD3-B7E1-6B68BA41544A}" srcOrd="1" destOrd="0" presId="urn:microsoft.com/office/officeart/2018/2/layout/IconVerticalSolidList"/>
    <dgm:cxn modelId="{57164E44-D12C-4BE0-9099-23DDCBCF6A42}" type="presParOf" srcId="{040A135E-47CE-4D50-A0C8-F5935433E65B}" destId="{75563E76-E91F-4A8D-A44D-1BB49945C80A}" srcOrd="2" destOrd="0" presId="urn:microsoft.com/office/officeart/2018/2/layout/IconVerticalSolidList"/>
    <dgm:cxn modelId="{266BF9FA-69C1-443F-B4E9-97E8CDE90738}" type="presParOf" srcId="{040A135E-47CE-4D50-A0C8-F5935433E65B}" destId="{D72B2342-D1C6-4E94-93F1-817539575000}" srcOrd="3" destOrd="0" presId="urn:microsoft.com/office/officeart/2018/2/layout/IconVerticalSolidList"/>
    <dgm:cxn modelId="{D74FF4F1-254B-46B9-8BC7-2720C2AB7525}" type="presParOf" srcId="{AFC6847B-230D-41EC-9C36-E5C551E35D0C}" destId="{2C2DA966-A372-4A9F-AA9D-4B05EAA1D2D3}" srcOrd="1" destOrd="0" presId="urn:microsoft.com/office/officeart/2018/2/layout/IconVerticalSolidList"/>
    <dgm:cxn modelId="{222692F8-8721-4F32-A109-857E253F9D58}" type="presParOf" srcId="{AFC6847B-230D-41EC-9C36-E5C551E35D0C}" destId="{20010120-FFEF-41CC-9217-FBA945D77048}" srcOrd="2" destOrd="0" presId="urn:microsoft.com/office/officeart/2018/2/layout/IconVerticalSolidList"/>
    <dgm:cxn modelId="{C30104EF-E7C5-4696-94F1-51189EC57D07}" type="presParOf" srcId="{20010120-FFEF-41CC-9217-FBA945D77048}" destId="{9BAD45FA-4C78-4F08-AA97-88FBA891FD68}" srcOrd="0" destOrd="0" presId="urn:microsoft.com/office/officeart/2018/2/layout/IconVerticalSolidList"/>
    <dgm:cxn modelId="{C082411E-8FC2-47DA-877E-04FDC44F70A4}" type="presParOf" srcId="{20010120-FFEF-41CC-9217-FBA945D77048}" destId="{5DCF354C-16F6-470B-B5B2-614EE8C37D33}" srcOrd="1" destOrd="0" presId="urn:microsoft.com/office/officeart/2018/2/layout/IconVerticalSolidList"/>
    <dgm:cxn modelId="{BC2A7FF1-D57D-4401-A0C3-9E6F6102FFB1}" type="presParOf" srcId="{20010120-FFEF-41CC-9217-FBA945D77048}" destId="{55570AC6-12C6-4D70-9CA3-76E7A54C1637}" srcOrd="2" destOrd="0" presId="urn:microsoft.com/office/officeart/2018/2/layout/IconVerticalSolidList"/>
    <dgm:cxn modelId="{F689CB31-10BB-4135-9D6F-6E2DE825D949}" type="presParOf" srcId="{20010120-FFEF-41CC-9217-FBA945D77048}" destId="{30AD6176-314B-49CB-82E7-E79115FA5B8B}" srcOrd="3" destOrd="0" presId="urn:microsoft.com/office/officeart/2018/2/layout/IconVerticalSolidList"/>
    <dgm:cxn modelId="{4ED48443-7F59-4B66-8122-6CC7D0EB365F}" type="presParOf" srcId="{AFC6847B-230D-41EC-9C36-E5C551E35D0C}" destId="{5760C3FA-BAD7-401C-A9E4-BED14166BE9D}" srcOrd="3" destOrd="0" presId="urn:microsoft.com/office/officeart/2018/2/layout/IconVerticalSolidList"/>
    <dgm:cxn modelId="{9A5E6368-4851-42FA-BEC9-EA0345E49456}" type="presParOf" srcId="{AFC6847B-230D-41EC-9C36-E5C551E35D0C}" destId="{DD83DE76-9D74-4AC5-9A81-CCEC62F3BEAE}" srcOrd="4" destOrd="0" presId="urn:microsoft.com/office/officeart/2018/2/layout/IconVerticalSolidList"/>
    <dgm:cxn modelId="{902359F2-B118-48EB-AFF6-12B22A17C300}" type="presParOf" srcId="{DD83DE76-9D74-4AC5-9A81-CCEC62F3BEAE}" destId="{BDDD00BF-1D14-485E-84AF-6D4BFFBAA920}" srcOrd="0" destOrd="0" presId="urn:microsoft.com/office/officeart/2018/2/layout/IconVerticalSolidList"/>
    <dgm:cxn modelId="{2139047B-96CC-451D-B204-E2CE9ED59F7B}" type="presParOf" srcId="{DD83DE76-9D74-4AC5-9A81-CCEC62F3BEAE}" destId="{083F13C5-BEFB-4CC8-BAB4-777C73FDD5C2}" srcOrd="1" destOrd="0" presId="urn:microsoft.com/office/officeart/2018/2/layout/IconVerticalSolidList"/>
    <dgm:cxn modelId="{B52A29D0-9E10-421F-BEDD-9ECD090DBBE2}" type="presParOf" srcId="{DD83DE76-9D74-4AC5-9A81-CCEC62F3BEAE}" destId="{3873BE38-389C-43E2-BE0B-9C647E2A9F7E}" srcOrd="2" destOrd="0" presId="urn:microsoft.com/office/officeart/2018/2/layout/IconVerticalSolidList"/>
    <dgm:cxn modelId="{3234B776-717C-445E-BE1A-D83552BDD3F8}" type="presParOf" srcId="{DD83DE76-9D74-4AC5-9A81-CCEC62F3BEAE}" destId="{1F6A0580-35D8-4C34-A002-18E52F379D4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5668D9-8C5C-4E16-9544-366A4BB9CC6A}"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pt-BR"/>
        </a:p>
      </dgm:t>
    </dgm:pt>
    <dgm:pt modelId="{33AC8E84-17A6-4EF4-B047-959CDACB03FE}">
      <dgm:prSet/>
      <dgm:spPr/>
      <dgm:t>
        <a:bodyPr/>
        <a:lstStyle/>
        <a:p>
          <a:pPr algn="ctr"/>
          <a:r>
            <a:rPr lang="pt-BR" b="0" i="0" baseline="0" dirty="0"/>
            <a:t>Gravador de Macros</a:t>
          </a:r>
          <a:endParaRPr lang="pt-BR" dirty="0"/>
        </a:p>
      </dgm:t>
    </dgm:pt>
    <dgm:pt modelId="{146E3D81-6CCA-42BE-8100-D7F3C1480B84}" type="parTrans" cxnId="{D620E6F1-96BF-4CBF-A79E-B20D2CEC02F8}">
      <dgm:prSet/>
      <dgm:spPr/>
      <dgm:t>
        <a:bodyPr/>
        <a:lstStyle/>
        <a:p>
          <a:endParaRPr lang="pt-BR"/>
        </a:p>
      </dgm:t>
    </dgm:pt>
    <dgm:pt modelId="{8841571A-773A-4F70-AE37-2D3137DD7EDB}" type="sibTrans" cxnId="{D620E6F1-96BF-4CBF-A79E-B20D2CEC02F8}">
      <dgm:prSet/>
      <dgm:spPr/>
      <dgm:t>
        <a:bodyPr/>
        <a:lstStyle/>
        <a:p>
          <a:endParaRPr lang="pt-BR"/>
        </a:p>
      </dgm:t>
    </dgm:pt>
    <dgm:pt modelId="{80EED394-092C-4C19-80FF-8074CCDD11A3}" type="pres">
      <dgm:prSet presAssocID="{295668D9-8C5C-4E16-9544-366A4BB9CC6A}" presName="linear" presStyleCnt="0">
        <dgm:presLayoutVars>
          <dgm:animLvl val="lvl"/>
          <dgm:resizeHandles val="exact"/>
        </dgm:presLayoutVars>
      </dgm:prSet>
      <dgm:spPr/>
    </dgm:pt>
    <dgm:pt modelId="{864ED889-9358-4E88-8B88-C3B03A90338C}" type="pres">
      <dgm:prSet presAssocID="{33AC8E84-17A6-4EF4-B047-959CDACB03FE}" presName="parentText" presStyleLbl="node1" presStyleIdx="0" presStyleCnt="1" custScaleY="44903" custLinFactNeighborY="-1027">
        <dgm:presLayoutVars>
          <dgm:chMax val="0"/>
          <dgm:bulletEnabled val="1"/>
        </dgm:presLayoutVars>
      </dgm:prSet>
      <dgm:spPr/>
    </dgm:pt>
  </dgm:ptLst>
  <dgm:cxnLst>
    <dgm:cxn modelId="{B0998522-7B00-4FFB-A328-A70D55E51AEA}" type="presOf" srcId="{33AC8E84-17A6-4EF4-B047-959CDACB03FE}" destId="{864ED889-9358-4E88-8B88-C3B03A90338C}" srcOrd="0" destOrd="0" presId="urn:microsoft.com/office/officeart/2005/8/layout/vList2"/>
    <dgm:cxn modelId="{84B3517E-654D-4DA4-90F6-B378B2994FC8}" type="presOf" srcId="{295668D9-8C5C-4E16-9544-366A4BB9CC6A}" destId="{80EED394-092C-4C19-80FF-8074CCDD11A3}" srcOrd="0" destOrd="0" presId="urn:microsoft.com/office/officeart/2005/8/layout/vList2"/>
    <dgm:cxn modelId="{D620E6F1-96BF-4CBF-A79E-B20D2CEC02F8}" srcId="{295668D9-8C5C-4E16-9544-366A4BB9CC6A}" destId="{33AC8E84-17A6-4EF4-B047-959CDACB03FE}" srcOrd="0" destOrd="0" parTransId="{146E3D81-6CCA-42BE-8100-D7F3C1480B84}" sibTransId="{8841571A-773A-4F70-AE37-2D3137DD7EDB}"/>
    <dgm:cxn modelId="{D461D93E-0F13-4C73-B173-6ABD29E2D551}" type="presParOf" srcId="{80EED394-092C-4C19-80FF-8074CCDD11A3}" destId="{864ED889-9358-4E88-8B88-C3B03A90338C}"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786F74-1601-49DA-B962-0BFB93A60BB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FF3BA8B8-2D1D-48C2-8502-EAC82FA688FB}">
      <dgm:prSet/>
      <dgm:spPr/>
      <dgm:t>
        <a:bodyPr/>
        <a:lstStyle/>
        <a:p>
          <a:r>
            <a:rPr lang="pt-BR" b="0" i="0"/>
            <a:t>Clique na guia "Desenvolvedor" na faixa de opções do Excel</a:t>
          </a:r>
          <a:endParaRPr lang="pt-BR"/>
        </a:p>
      </dgm:t>
    </dgm:pt>
    <dgm:pt modelId="{04BD651B-7BF6-4CF0-9720-80B74399F876}" type="parTrans" cxnId="{D8A8DB1D-0BB4-4925-8776-74F4117D1F77}">
      <dgm:prSet/>
      <dgm:spPr/>
      <dgm:t>
        <a:bodyPr/>
        <a:lstStyle/>
        <a:p>
          <a:endParaRPr lang="pt-BR"/>
        </a:p>
      </dgm:t>
    </dgm:pt>
    <dgm:pt modelId="{C9710526-BC49-4AA1-9E82-A8C8EBCB9CAE}" type="sibTrans" cxnId="{D8A8DB1D-0BB4-4925-8776-74F4117D1F77}">
      <dgm:prSet/>
      <dgm:spPr/>
      <dgm:t>
        <a:bodyPr/>
        <a:lstStyle/>
        <a:p>
          <a:endParaRPr lang="pt-BR"/>
        </a:p>
      </dgm:t>
    </dgm:pt>
    <dgm:pt modelId="{0ED19E2F-A2A9-45C3-B54E-02E38B5829DD}">
      <dgm:prSet/>
      <dgm:spPr/>
      <dgm:t>
        <a:bodyPr/>
        <a:lstStyle/>
        <a:p>
          <a:r>
            <a:rPr lang="pt-BR" b="0" i="0"/>
            <a:t>Clique no botão "Gravar Macro"</a:t>
          </a:r>
          <a:endParaRPr lang="pt-BR"/>
        </a:p>
      </dgm:t>
    </dgm:pt>
    <dgm:pt modelId="{0DB788E3-5B49-48F8-8350-6B344635D758}" type="parTrans" cxnId="{8C1704DD-EC7E-4C81-9DAB-D5CB716F53D0}">
      <dgm:prSet/>
      <dgm:spPr/>
      <dgm:t>
        <a:bodyPr/>
        <a:lstStyle/>
        <a:p>
          <a:endParaRPr lang="pt-BR"/>
        </a:p>
      </dgm:t>
    </dgm:pt>
    <dgm:pt modelId="{78B14962-6368-4546-BEFB-FCAE52991F94}" type="sibTrans" cxnId="{8C1704DD-EC7E-4C81-9DAB-D5CB716F53D0}">
      <dgm:prSet/>
      <dgm:spPr/>
      <dgm:t>
        <a:bodyPr/>
        <a:lstStyle/>
        <a:p>
          <a:endParaRPr lang="pt-BR"/>
        </a:p>
      </dgm:t>
    </dgm:pt>
    <dgm:pt modelId="{27AC2C08-BBB7-4F7B-9F07-7D63F11520EA}">
      <dgm:prSet/>
      <dgm:spPr/>
      <dgm:t>
        <a:bodyPr/>
        <a:lstStyle/>
        <a:p>
          <a:r>
            <a:rPr lang="pt-BR" b="0" i="0" dirty="0"/>
            <a:t>Na janela "Gravar Macro", digite um nome para a macro</a:t>
          </a:r>
          <a:endParaRPr lang="pt-BR" dirty="0"/>
        </a:p>
      </dgm:t>
    </dgm:pt>
    <dgm:pt modelId="{6DA177ED-0208-41C4-AB14-0C6EDBC6217D}" type="parTrans" cxnId="{96810D4F-EB2E-459F-9A0E-62A2159286CC}">
      <dgm:prSet/>
      <dgm:spPr/>
      <dgm:t>
        <a:bodyPr/>
        <a:lstStyle/>
        <a:p>
          <a:endParaRPr lang="pt-BR"/>
        </a:p>
      </dgm:t>
    </dgm:pt>
    <dgm:pt modelId="{E6FE3BB3-7EC4-40D9-A233-C45ACC5CF913}" type="sibTrans" cxnId="{96810D4F-EB2E-459F-9A0E-62A2159286CC}">
      <dgm:prSet/>
      <dgm:spPr/>
      <dgm:t>
        <a:bodyPr/>
        <a:lstStyle/>
        <a:p>
          <a:endParaRPr lang="pt-BR"/>
        </a:p>
      </dgm:t>
    </dgm:pt>
    <dgm:pt modelId="{0C8C79AA-B090-4DE4-8E6C-FA1771CFC92E}">
      <dgm:prSet/>
      <dgm:spPr/>
      <dgm:t>
        <a:bodyPr/>
        <a:lstStyle/>
        <a:p>
          <a:r>
            <a:rPr lang="pt-BR" b="0" i="0"/>
            <a:t>Selecione onde deseja armazenar a macro </a:t>
          </a:r>
          <a:endParaRPr lang="pt-BR"/>
        </a:p>
      </dgm:t>
    </dgm:pt>
    <dgm:pt modelId="{91C3E426-4562-4BEF-A0B9-FA14F7DA10A9}" type="parTrans" cxnId="{7754EE6A-98E5-4E78-B623-CA78C8A87424}">
      <dgm:prSet/>
      <dgm:spPr/>
      <dgm:t>
        <a:bodyPr/>
        <a:lstStyle/>
        <a:p>
          <a:endParaRPr lang="pt-BR"/>
        </a:p>
      </dgm:t>
    </dgm:pt>
    <dgm:pt modelId="{0B9C0524-A791-49F6-9AA7-30B8DABE8546}" type="sibTrans" cxnId="{7754EE6A-98E5-4E78-B623-CA78C8A87424}">
      <dgm:prSet/>
      <dgm:spPr/>
      <dgm:t>
        <a:bodyPr/>
        <a:lstStyle/>
        <a:p>
          <a:endParaRPr lang="pt-BR"/>
        </a:p>
      </dgm:t>
    </dgm:pt>
    <dgm:pt modelId="{9F37DB7E-2E76-41D8-AEBE-F826A067EB9F}">
      <dgm:prSet/>
      <dgm:spPr/>
      <dgm:t>
        <a:bodyPr/>
        <a:lstStyle/>
        <a:p>
          <a:r>
            <a:rPr lang="pt-BR" b="0" i="0"/>
            <a:t>Clique em "OK" para começar a gravar</a:t>
          </a:r>
          <a:endParaRPr lang="pt-BR"/>
        </a:p>
      </dgm:t>
    </dgm:pt>
    <dgm:pt modelId="{5DE84B71-1E3F-4866-BCD7-3233B571FB6D}" type="parTrans" cxnId="{9E0CAB7F-13C4-48C3-9338-70562955791E}">
      <dgm:prSet/>
      <dgm:spPr/>
      <dgm:t>
        <a:bodyPr/>
        <a:lstStyle/>
        <a:p>
          <a:endParaRPr lang="pt-BR"/>
        </a:p>
      </dgm:t>
    </dgm:pt>
    <dgm:pt modelId="{70670758-B7AF-45AA-B29E-DB895DFADCB5}" type="sibTrans" cxnId="{9E0CAB7F-13C4-48C3-9338-70562955791E}">
      <dgm:prSet/>
      <dgm:spPr/>
      <dgm:t>
        <a:bodyPr/>
        <a:lstStyle/>
        <a:p>
          <a:endParaRPr lang="pt-BR"/>
        </a:p>
      </dgm:t>
    </dgm:pt>
    <dgm:pt modelId="{260088B7-2D4C-4D6F-9E07-48E0A4C86004}">
      <dgm:prSet/>
      <dgm:spPr/>
      <dgm:t>
        <a:bodyPr/>
        <a:lstStyle/>
        <a:p>
          <a:r>
            <a:rPr lang="pt-BR" b="0" i="0"/>
            <a:t>Execute as ações que deseja gravar na planilha</a:t>
          </a:r>
          <a:endParaRPr lang="pt-BR"/>
        </a:p>
      </dgm:t>
    </dgm:pt>
    <dgm:pt modelId="{3875EE3A-85D6-43B6-A73B-695CB8833E34}" type="parTrans" cxnId="{CD6AC96E-FE32-4AC8-BCBC-EDD4FE7705FD}">
      <dgm:prSet/>
      <dgm:spPr/>
      <dgm:t>
        <a:bodyPr/>
        <a:lstStyle/>
        <a:p>
          <a:endParaRPr lang="pt-BR"/>
        </a:p>
      </dgm:t>
    </dgm:pt>
    <dgm:pt modelId="{537B9E89-E04D-4068-B684-3DE77EE1F58D}" type="sibTrans" cxnId="{CD6AC96E-FE32-4AC8-BCBC-EDD4FE7705FD}">
      <dgm:prSet/>
      <dgm:spPr/>
      <dgm:t>
        <a:bodyPr/>
        <a:lstStyle/>
        <a:p>
          <a:endParaRPr lang="pt-BR"/>
        </a:p>
      </dgm:t>
    </dgm:pt>
    <dgm:pt modelId="{0AEB2830-7516-4A72-A157-55AAC6F223FC}">
      <dgm:prSet/>
      <dgm:spPr/>
      <dgm:t>
        <a:bodyPr/>
        <a:lstStyle/>
        <a:p>
          <a:r>
            <a:rPr lang="pt-BR" b="0" i="0"/>
            <a:t>Quando terminar, clique no botão "Parar Gravação" na guia "Desenvolvedor"</a:t>
          </a:r>
          <a:endParaRPr lang="pt-BR"/>
        </a:p>
      </dgm:t>
    </dgm:pt>
    <dgm:pt modelId="{4CBF40F7-7635-4AEA-AE29-66ECCA33AAE0}" type="parTrans" cxnId="{9DD15F62-4086-4C7F-953B-99464C8214CE}">
      <dgm:prSet/>
      <dgm:spPr/>
      <dgm:t>
        <a:bodyPr/>
        <a:lstStyle/>
        <a:p>
          <a:endParaRPr lang="pt-BR"/>
        </a:p>
      </dgm:t>
    </dgm:pt>
    <dgm:pt modelId="{59D216B1-4FB7-4E18-A356-1B908C19C411}" type="sibTrans" cxnId="{9DD15F62-4086-4C7F-953B-99464C8214CE}">
      <dgm:prSet/>
      <dgm:spPr/>
      <dgm:t>
        <a:bodyPr/>
        <a:lstStyle/>
        <a:p>
          <a:endParaRPr lang="pt-BR"/>
        </a:p>
      </dgm:t>
    </dgm:pt>
    <dgm:pt modelId="{D89A2EE8-2C87-4719-8429-8276C53700E3}">
      <dgm:prSet/>
      <dgm:spPr/>
      <dgm:t>
        <a:bodyPr/>
        <a:lstStyle/>
        <a:p>
          <a:r>
            <a:rPr lang="pt-BR" b="0" i="0"/>
            <a:t>Para executar a macro, basta clicar em "Executar Macro" na guia "Desenvolvedor" e selecionar a macro desejada</a:t>
          </a:r>
          <a:endParaRPr lang="pt-BR"/>
        </a:p>
      </dgm:t>
    </dgm:pt>
    <dgm:pt modelId="{5D847915-C410-41B0-97EB-A387BD471102}" type="parTrans" cxnId="{EAE71A1D-FBCF-4C04-824D-3749920F2E85}">
      <dgm:prSet/>
      <dgm:spPr/>
      <dgm:t>
        <a:bodyPr/>
        <a:lstStyle/>
        <a:p>
          <a:endParaRPr lang="pt-BR"/>
        </a:p>
      </dgm:t>
    </dgm:pt>
    <dgm:pt modelId="{5CA16714-C91D-45F2-9C66-150EBB0978DF}" type="sibTrans" cxnId="{EAE71A1D-FBCF-4C04-824D-3749920F2E85}">
      <dgm:prSet/>
      <dgm:spPr/>
      <dgm:t>
        <a:bodyPr/>
        <a:lstStyle/>
        <a:p>
          <a:endParaRPr lang="pt-BR"/>
        </a:p>
      </dgm:t>
    </dgm:pt>
    <dgm:pt modelId="{1D23CE83-D4E3-4859-B619-9EB86DD6D833}">
      <dgm:prSet/>
      <dgm:spPr/>
      <dgm:t>
        <a:bodyPr/>
        <a:lstStyle/>
        <a:p>
          <a:r>
            <a:rPr lang="pt-BR" b="0" i="0"/>
            <a:t>Para editar a macro, clique em "Editor de VBA" na guia "Desenvolvedor" e faça as alterações necessárias no código VBA gerado pela gravação</a:t>
          </a:r>
          <a:endParaRPr lang="pt-BR"/>
        </a:p>
      </dgm:t>
    </dgm:pt>
    <dgm:pt modelId="{06719312-ACD8-4F80-B1AB-E1506A1A39AF}" type="parTrans" cxnId="{8391ED1D-D843-4719-A6EF-C830E85D3BC9}">
      <dgm:prSet/>
      <dgm:spPr/>
      <dgm:t>
        <a:bodyPr/>
        <a:lstStyle/>
        <a:p>
          <a:endParaRPr lang="pt-BR"/>
        </a:p>
      </dgm:t>
    </dgm:pt>
    <dgm:pt modelId="{3F81DF4C-C255-42FE-95FE-26B1DA91E71F}" type="sibTrans" cxnId="{8391ED1D-D843-4719-A6EF-C830E85D3BC9}">
      <dgm:prSet/>
      <dgm:spPr/>
      <dgm:t>
        <a:bodyPr/>
        <a:lstStyle/>
        <a:p>
          <a:endParaRPr lang="pt-BR"/>
        </a:p>
      </dgm:t>
    </dgm:pt>
    <dgm:pt modelId="{B475A8AE-043E-454D-9705-61F11F8AC266}" type="pres">
      <dgm:prSet presAssocID="{2F786F74-1601-49DA-B962-0BFB93A60BB1}" presName="linear" presStyleCnt="0">
        <dgm:presLayoutVars>
          <dgm:animLvl val="lvl"/>
          <dgm:resizeHandles val="exact"/>
        </dgm:presLayoutVars>
      </dgm:prSet>
      <dgm:spPr/>
    </dgm:pt>
    <dgm:pt modelId="{792F9E57-F5AD-4F0B-B57F-EDCE855A04FF}" type="pres">
      <dgm:prSet presAssocID="{FF3BA8B8-2D1D-48C2-8502-EAC82FA688FB}" presName="parentText" presStyleLbl="node1" presStyleIdx="0" presStyleCnt="9">
        <dgm:presLayoutVars>
          <dgm:chMax val="0"/>
          <dgm:bulletEnabled val="1"/>
        </dgm:presLayoutVars>
      </dgm:prSet>
      <dgm:spPr/>
    </dgm:pt>
    <dgm:pt modelId="{E15A6EB3-3401-4236-8CD5-3D179F26027D}" type="pres">
      <dgm:prSet presAssocID="{C9710526-BC49-4AA1-9E82-A8C8EBCB9CAE}" presName="spacer" presStyleCnt="0"/>
      <dgm:spPr/>
    </dgm:pt>
    <dgm:pt modelId="{CC29FF0A-3568-4A37-B9DA-2673B148E653}" type="pres">
      <dgm:prSet presAssocID="{0ED19E2F-A2A9-45C3-B54E-02E38B5829DD}" presName="parentText" presStyleLbl="node1" presStyleIdx="1" presStyleCnt="9">
        <dgm:presLayoutVars>
          <dgm:chMax val="0"/>
          <dgm:bulletEnabled val="1"/>
        </dgm:presLayoutVars>
      </dgm:prSet>
      <dgm:spPr/>
    </dgm:pt>
    <dgm:pt modelId="{91158592-C0CF-443C-A2DA-B5B4F5E80B3F}" type="pres">
      <dgm:prSet presAssocID="{78B14962-6368-4546-BEFB-FCAE52991F94}" presName="spacer" presStyleCnt="0"/>
      <dgm:spPr/>
    </dgm:pt>
    <dgm:pt modelId="{E129B082-3ED5-4900-9350-4EA07CB0B163}" type="pres">
      <dgm:prSet presAssocID="{27AC2C08-BBB7-4F7B-9F07-7D63F11520EA}" presName="parentText" presStyleLbl="node1" presStyleIdx="2" presStyleCnt="9">
        <dgm:presLayoutVars>
          <dgm:chMax val="0"/>
          <dgm:bulletEnabled val="1"/>
        </dgm:presLayoutVars>
      </dgm:prSet>
      <dgm:spPr/>
    </dgm:pt>
    <dgm:pt modelId="{507F8A21-B29A-4C76-81EC-E24754646169}" type="pres">
      <dgm:prSet presAssocID="{E6FE3BB3-7EC4-40D9-A233-C45ACC5CF913}" presName="spacer" presStyleCnt="0"/>
      <dgm:spPr/>
    </dgm:pt>
    <dgm:pt modelId="{87275CE9-3D88-4B7C-8986-9841B8A9A55B}" type="pres">
      <dgm:prSet presAssocID="{0C8C79AA-B090-4DE4-8E6C-FA1771CFC92E}" presName="parentText" presStyleLbl="node1" presStyleIdx="3" presStyleCnt="9">
        <dgm:presLayoutVars>
          <dgm:chMax val="0"/>
          <dgm:bulletEnabled val="1"/>
        </dgm:presLayoutVars>
      </dgm:prSet>
      <dgm:spPr/>
    </dgm:pt>
    <dgm:pt modelId="{CA64F6CB-676B-4C21-9686-C641751C3B90}" type="pres">
      <dgm:prSet presAssocID="{0B9C0524-A791-49F6-9AA7-30B8DABE8546}" presName="spacer" presStyleCnt="0"/>
      <dgm:spPr/>
    </dgm:pt>
    <dgm:pt modelId="{97244593-F189-4ED2-9E59-AA7A928D58AA}" type="pres">
      <dgm:prSet presAssocID="{9F37DB7E-2E76-41D8-AEBE-F826A067EB9F}" presName="parentText" presStyleLbl="node1" presStyleIdx="4" presStyleCnt="9">
        <dgm:presLayoutVars>
          <dgm:chMax val="0"/>
          <dgm:bulletEnabled val="1"/>
        </dgm:presLayoutVars>
      </dgm:prSet>
      <dgm:spPr/>
    </dgm:pt>
    <dgm:pt modelId="{46B03A29-8566-4598-8AC4-92A7DA85E3D4}" type="pres">
      <dgm:prSet presAssocID="{70670758-B7AF-45AA-B29E-DB895DFADCB5}" presName="spacer" presStyleCnt="0"/>
      <dgm:spPr/>
    </dgm:pt>
    <dgm:pt modelId="{DE841AA3-ADF5-4639-8F17-516492CFA99F}" type="pres">
      <dgm:prSet presAssocID="{260088B7-2D4C-4D6F-9E07-48E0A4C86004}" presName="parentText" presStyleLbl="node1" presStyleIdx="5" presStyleCnt="9">
        <dgm:presLayoutVars>
          <dgm:chMax val="0"/>
          <dgm:bulletEnabled val="1"/>
        </dgm:presLayoutVars>
      </dgm:prSet>
      <dgm:spPr/>
    </dgm:pt>
    <dgm:pt modelId="{65C94C1A-C6B8-47E7-901D-F96FB1548AAA}" type="pres">
      <dgm:prSet presAssocID="{537B9E89-E04D-4068-B684-3DE77EE1F58D}" presName="spacer" presStyleCnt="0"/>
      <dgm:spPr/>
    </dgm:pt>
    <dgm:pt modelId="{A139257B-8747-4146-AB8E-CFECF22EEB05}" type="pres">
      <dgm:prSet presAssocID="{0AEB2830-7516-4A72-A157-55AAC6F223FC}" presName="parentText" presStyleLbl="node1" presStyleIdx="6" presStyleCnt="9">
        <dgm:presLayoutVars>
          <dgm:chMax val="0"/>
          <dgm:bulletEnabled val="1"/>
        </dgm:presLayoutVars>
      </dgm:prSet>
      <dgm:spPr/>
    </dgm:pt>
    <dgm:pt modelId="{9C61D26A-1F25-4CEC-85FE-B3874D4FBDB3}" type="pres">
      <dgm:prSet presAssocID="{59D216B1-4FB7-4E18-A356-1B908C19C411}" presName="spacer" presStyleCnt="0"/>
      <dgm:spPr/>
    </dgm:pt>
    <dgm:pt modelId="{67B77852-4622-44A8-B813-57C5475F37EE}" type="pres">
      <dgm:prSet presAssocID="{D89A2EE8-2C87-4719-8429-8276C53700E3}" presName="parentText" presStyleLbl="node1" presStyleIdx="7" presStyleCnt="9">
        <dgm:presLayoutVars>
          <dgm:chMax val="0"/>
          <dgm:bulletEnabled val="1"/>
        </dgm:presLayoutVars>
      </dgm:prSet>
      <dgm:spPr/>
    </dgm:pt>
    <dgm:pt modelId="{6A926B57-F5D2-404F-AACA-E0F44F3A65FF}" type="pres">
      <dgm:prSet presAssocID="{5CA16714-C91D-45F2-9C66-150EBB0978DF}" presName="spacer" presStyleCnt="0"/>
      <dgm:spPr/>
    </dgm:pt>
    <dgm:pt modelId="{1B221FAE-E8E8-43BC-A270-F709849A8414}" type="pres">
      <dgm:prSet presAssocID="{1D23CE83-D4E3-4859-B619-9EB86DD6D833}" presName="parentText" presStyleLbl="node1" presStyleIdx="8" presStyleCnt="9">
        <dgm:presLayoutVars>
          <dgm:chMax val="0"/>
          <dgm:bulletEnabled val="1"/>
        </dgm:presLayoutVars>
      </dgm:prSet>
      <dgm:spPr/>
    </dgm:pt>
  </dgm:ptLst>
  <dgm:cxnLst>
    <dgm:cxn modelId="{EAE71A1D-FBCF-4C04-824D-3749920F2E85}" srcId="{2F786F74-1601-49DA-B962-0BFB93A60BB1}" destId="{D89A2EE8-2C87-4719-8429-8276C53700E3}" srcOrd="7" destOrd="0" parTransId="{5D847915-C410-41B0-97EB-A387BD471102}" sibTransId="{5CA16714-C91D-45F2-9C66-150EBB0978DF}"/>
    <dgm:cxn modelId="{D8A8DB1D-0BB4-4925-8776-74F4117D1F77}" srcId="{2F786F74-1601-49DA-B962-0BFB93A60BB1}" destId="{FF3BA8B8-2D1D-48C2-8502-EAC82FA688FB}" srcOrd="0" destOrd="0" parTransId="{04BD651B-7BF6-4CF0-9720-80B74399F876}" sibTransId="{C9710526-BC49-4AA1-9E82-A8C8EBCB9CAE}"/>
    <dgm:cxn modelId="{8391ED1D-D843-4719-A6EF-C830E85D3BC9}" srcId="{2F786F74-1601-49DA-B962-0BFB93A60BB1}" destId="{1D23CE83-D4E3-4859-B619-9EB86DD6D833}" srcOrd="8" destOrd="0" parTransId="{06719312-ACD8-4F80-B1AB-E1506A1A39AF}" sibTransId="{3F81DF4C-C255-42FE-95FE-26B1DA91E71F}"/>
    <dgm:cxn modelId="{9DD15F62-4086-4C7F-953B-99464C8214CE}" srcId="{2F786F74-1601-49DA-B962-0BFB93A60BB1}" destId="{0AEB2830-7516-4A72-A157-55AAC6F223FC}" srcOrd="6" destOrd="0" parTransId="{4CBF40F7-7635-4AEA-AE29-66ECCA33AAE0}" sibTransId="{59D216B1-4FB7-4E18-A356-1B908C19C411}"/>
    <dgm:cxn modelId="{907E6667-85A7-48B9-9049-7C132B4E44D9}" type="presOf" srcId="{1D23CE83-D4E3-4859-B619-9EB86DD6D833}" destId="{1B221FAE-E8E8-43BC-A270-F709849A8414}" srcOrd="0" destOrd="0" presId="urn:microsoft.com/office/officeart/2005/8/layout/vList2"/>
    <dgm:cxn modelId="{3EE37C49-C408-4D95-BEE7-6BBC849C4175}" type="presOf" srcId="{0AEB2830-7516-4A72-A157-55AAC6F223FC}" destId="{A139257B-8747-4146-AB8E-CFECF22EEB05}" srcOrd="0" destOrd="0" presId="urn:microsoft.com/office/officeart/2005/8/layout/vList2"/>
    <dgm:cxn modelId="{7754EE6A-98E5-4E78-B623-CA78C8A87424}" srcId="{2F786F74-1601-49DA-B962-0BFB93A60BB1}" destId="{0C8C79AA-B090-4DE4-8E6C-FA1771CFC92E}" srcOrd="3" destOrd="0" parTransId="{91C3E426-4562-4BEF-A0B9-FA14F7DA10A9}" sibTransId="{0B9C0524-A791-49F6-9AA7-30B8DABE8546}"/>
    <dgm:cxn modelId="{CD6AC96E-FE32-4AC8-BCBC-EDD4FE7705FD}" srcId="{2F786F74-1601-49DA-B962-0BFB93A60BB1}" destId="{260088B7-2D4C-4D6F-9E07-48E0A4C86004}" srcOrd="5" destOrd="0" parTransId="{3875EE3A-85D6-43B6-A73B-695CB8833E34}" sibTransId="{537B9E89-E04D-4068-B684-3DE77EE1F58D}"/>
    <dgm:cxn modelId="{96810D4F-EB2E-459F-9A0E-62A2159286CC}" srcId="{2F786F74-1601-49DA-B962-0BFB93A60BB1}" destId="{27AC2C08-BBB7-4F7B-9F07-7D63F11520EA}" srcOrd="2" destOrd="0" parTransId="{6DA177ED-0208-41C4-AB14-0C6EDBC6217D}" sibTransId="{E6FE3BB3-7EC4-40D9-A233-C45ACC5CF913}"/>
    <dgm:cxn modelId="{2DB73052-1327-4CCD-80B8-3D460E44D6A8}" type="presOf" srcId="{27AC2C08-BBB7-4F7B-9F07-7D63F11520EA}" destId="{E129B082-3ED5-4900-9350-4EA07CB0B163}" srcOrd="0" destOrd="0" presId="urn:microsoft.com/office/officeart/2005/8/layout/vList2"/>
    <dgm:cxn modelId="{971E0F57-B324-46CE-A947-51B8726F9438}" type="presOf" srcId="{2F786F74-1601-49DA-B962-0BFB93A60BB1}" destId="{B475A8AE-043E-454D-9705-61F11F8AC266}" srcOrd="0" destOrd="0" presId="urn:microsoft.com/office/officeart/2005/8/layout/vList2"/>
    <dgm:cxn modelId="{F785577B-8F08-4A75-89D2-F124D430408B}" type="presOf" srcId="{260088B7-2D4C-4D6F-9E07-48E0A4C86004}" destId="{DE841AA3-ADF5-4639-8F17-516492CFA99F}" srcOrd="0" destOrd="0" presId="urn:microsoft.com/office/officeart/2005/8/layout/vList2"/>
    <dgm:cxn modelId="{9E0CAB7F-13C4-48C3-9338-70562955791E}" srcId="{2F786F74-1601-49DA-B962-0BFB93A60BB1}" destId="{9F37DB7E-2E76-41D8-AEBE-F826A067EB9F}" srcOrd="4" destOrd="0" parTransId="{5DE84B71-1E3F-4866-BCD7-3233B571FB6D}" sibTransId="{70670758-B7AF-45AA-B29E-DB895DFADCB5}"/>
    <dgm:cxn modelId="{EC652582-A611-41F2-932A-14D92280BBDB}" type="presOf" srcId="{FF3BA8B8-2D1D-48C2-8502-EAC82FA688FB}" destId="{792F9E57-F5AD-4F0B-B57F-EDCE855A04FF}" srcOrd="0" destOrd="0" presId="urn:microsoft.com/office/officeart/2005/8/layout/vList2"/>
    <dgm:cxn modelId="{20C475B9-6DB3-470A-B9A0-A3F91ED9CEA0}" type="presOf" srcId="{0ED19E2F-A2A9-45C3-B54E-02E38B5829DD}" destId="{CC29FF0A-3568-4A37-B9DA-2673B148E653}" srcOrd="0" destOrd="0" presId="urn:microsoft.com/office/officeart/2005/8/layout/vList2"/>
    <dgm:cxn modelId="{BCEE56D8-C03C-4546-834D-945511925F46}" type="presOf" srcId="{D89A2EE8-2C87-4719-8429-8276C53700E3}" destId="{67B77852-4622-44A8-B813-57C5475F37EE}" srcOrd="0" destOrd="0" presId="urn:microsoft.com/office/officeart/2005/8/layout/vList2"/>
    <dgm:cxn modelId="{FD3DB4DA-C788-4C3D-B214-8C2896A14292}" type="presOf" srcId="{9F37DB7E-2E76-41D8-AEBE-F826A067EB9F}" destId="{97244593-F189-4ED2-9E59-AA7A928D58AA}" srcOrd="0" destOrd="0" presId="urn:microsoft.com/office/officeart/2005/8/layout/vList2"/>
    <dgm:cxn modelId="{8C1704DD-EC7E-4C81-9DAB-D5CB716F53D0}" srcId="{2F786F74-1601-49DA-B962-0BFB93A60BB1}" destId="{0ED19E2F-A2A9-45C3-B54E-02E38B5829DD}" srcOrd="1" destOrd="0" parTransId="{0DB788E3-5B49-48F8-8350-6B344635D758}" sibTransId="{78B14962-6368-4546-BEFB-FCAE52991F94}"/>
    <dgm:cxn modelId="{F28586F3-972F-4330-BF64-62C242890377}" type="presOf" srcId="{0C8C79AA-B090-4DE4-8E6C-FA1771CFC92E}" destId="{87275CE9-3D88-4B7C-8986-9841B8A9A55B}" srcOrd="0" destOrd="0" presId="urn:microsoft.com/office/officeart/2005/8/layout/vList2"/>
    <dgm:cxn modelId="{1BD0E4FF-C2A3-4F3A-96FB-513C7EE25B28}" type="presParOf" srcId="{B475A8AE-043E-454D-9705-61F11F8AC266}" destId="{792F9E57-F5AD-4F0B-B57F-EDCE855A04FF}" srcOrd="0" destOrd="0" presId="urn:microsoft.com/office/officeart/2005/8/layout/vList2"/>
    <dgm:cxn modelId="{360CF746-7EAB-4F8C-A253-1EDD7A97E1A0}" type="presParOf" srcId="{B475A8AE-043E-454D-9705-61F11F8AC266}" destId="{E15A6EB3-3401-4236-8CD5-3D179F26027D}" srcOrd="1" destOrd="0" presId="urn:microsoft.com/office/officeart/2005/8/layout/vList2"/>
    <dgm:cxn modelId="{999933C3-D401-4A22-864B-DD8472BBDA1A}" type="presParOf" srcId="{B475A8AE-043E-454D-9705-61F11F8AC266}" destId="{CC29FF0A-3568-4A37-B9DA-2673B148E653}" srcOrd="2" destOrd="0" presId="urn:microsoft.com/office/officeart/2005/8/layout/vList2"/>
    <dgm:cxn modelId="{2F231079-298D-4727-9F55-642FCB536954}" type="presParOf" srcId="{B475A8AE-043E-454D-9705-61F11F8AC266}" destId="{91158592-C0CF-443C-A2DA-B5B4F5E80B3F}" srcOrd="3" destOrd="0" presId="urn:microsoft.com/office/officeart/2005/8/layout/vList2"/>
    <dgm:cxn modelId="{D0C8BFA7-DFD9-44DF-9B7D-F08082FE82D0}" type="presParOf" srcId="{B475A8AE-043E-454D-9705-61F11F8AC266}" destId="{E129B082-3ED5-4900-9350-4EA07CB0B163}" srcOrd="4" destOrd="0" presId="urn:microsoft.com/office/officeart/2005/8/layout/vList2"/>
    <dgm:cxn modelId="{2A32709E-ACA7-4594-AE71-0CFE9B376C7B}" type="presParOf" srcId="{B475A8AE-043E-454D-9705-61F11F8AC266}" destId="{507F8A21-B29A-4C76-81EC-E24754646169}" srcOrd="5" destOrd="0" presId="urn:microsoft.com/office/officeart/2005/8/layout/vList2"/>
    <dgm:cxn modelId="{88A26FEA-D445-4D03-9B3D-93F82FCB8992}" type="presParOf" srcId="{B475A8AE-043E-454D-9705-61F11F8AC266}" destId="{87275CE9-3D88-4B7C-8986-9841B8A9A55B}" srcOrd="6" destOrd="0" presId="urn:microsoft.com/office/officeart/2005/8/layout/vList2"/>
    <dgm:cxn modelId="{EBB2C7A6-0C10-4363-B14B-2726DB8C2561}" type="presParOf" srcId="{B475A8AE-043E-454D-9705-61F11F8AC266}" destId="{CA64F6CB-676B-4C21-9686-C641751C3B90}" srcOrd="7" destOrd="0" presId="urn:microsoft.com/office/officeart/2005/8/layout/vList2"/>
    <dgm:cxn modelId="{F33A4761-8C1A-44CA-9886-AEB5745DD4C4}" type="presParOf" srcId="{B475A8AE-043E-454D-9705-61F11F8AC266}" destId="{97244593-F189-4ED2-9E59-AA7A928D58AA}" srcOrd="8" destOrd="0" presId="urn:microsoft.com/office/officeart/2005/8/layout/vList2"/>
    <dgm:cxn modelId="{C047EA4B-92B9-45C8-A7F9-E947C62852D9}" type="presParOf" srcId="{B475A8AE-043E-454D-9705-61F11F8AC266}" destId="{46B03A29-8566-4598-8AC4-92A7DA85E3D4}" srcOrd="9" destOrd="0" presId="urn:microsoft.com/office/officeart/2005/8/layout/vList2"/>
    <dgm:cxn modelId="{D09CE944-854A-445F-93C0-1D34EF5189C5}" type="presParOf" srcId="{B475A8AE-043E-454D-9705-61F11F8AC266}" destId="{DE841AA3-ADF5-4639-8F17-516492CFA99F}" srcOrd="10" destOrd="0" presId="urn:microsoft.com/office/officeart/2005/8/layout/vList2"/>
    <dgm:cxn modelId="{3684D445-3436-4547-A67A-6A312786EE8E}" type="presParOf" srcId="{B475A8AE-043E-454D-9705-61F11F8AC266}" destId="{65C94C1A-C6B8-47E7-901D-F96FB1548AAA}" srcOrd="11" destOrd="0" presId="urn:microsoft.com/office/officeart/2005/8/layout/vList2"/>
    <dgm:cxn modelId="{E842CDE3-E1AA-4364-95E1-026EA2D03378}" type="presParOf" srcId="{B475A8AE-043E-454D-9705-61F11F8AC266}" destId="{A139257B-8747-4146-AB8E-CFECF22EEB05}" srcOrd="12" destOrd="0" presId="urn:microsoft.com/office/officeart/2005/8/layout/vList2"/>
    <dgm:cxn modelId="{E71783E4-AE11-49F2-B4A0-6146ABA02E7D}" type="presParOf" srcId="{B475A8AE-043E-454D-9705-61F11F8AC266}" destId="{9C61D26A-1F25-4CEC-85FE-B3874D4FBDB3}" srcOrd="13" destOrd="0" presId="urn:microsoft.com/office/officeart/2005/8/layout/vList2"/>
    <dgm:cxn modelId="{0BC35521-BDBD-4B8F-893F-756EA93319CF}" type="presParOf" srcId="{B475A8AE-043E-454D-9705-61F11F8AC266}" destId="{67B77852-4622-44A8-B813-57C5475F37EE}" srcOrd="14" destOrd="0" presId="urn:microsoft.com/office/officeart/2005/8/layout/vList2"/>
    <dgm:cxn modelId="{1FBBBE98-6E68-4B67-B32A-BC6806D021A3}" type="presParOf" srcId="{B475A8AE-043E-454D-9705-61F11F8AC266}" destId="{6A926B57-F5D2-404F-AACA-E0F44F3A65FF}" srcOrd="15" destOrd="0" presId="urn:microsoft.com/office/officeart/2005/8/layout/vList2"/>
    <dgm:cxn modelId="{466784BF-7335-4411-B8BF-851C1FCFED26}" type="presParOf" srcId="{B475A8AE-043E-454D-9705-61F11F8AC266}" destId="{1B221FAE-E8E8-43BC-A270-F709849A8414}" srcOrd="16"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257E4-8051-48CE-B8C5-ECF6756AD71F}">
      <dsp:nvSpPr>
        <dsp:cNvPr id="0" name=""/>
        <dsp:cNvSpPr/>
      </dsp:nvSpPr>
      <dsp:spPr>
        <a:xfrm>
          <a:off x="0" y="618528"/>
          <a:ext cx="7407323" cy="897682"/>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a:t>O VBA é uma linguagem de programação orientada a objetos desenvolvida pela Microsoft Corporation na década de 1990.</a:t>
          </a:r>
          <a:endParaRPr lang="en-US" sz="1800" kern="1200"/>
        </a:p>
      </dsp:txBody>
      <dsp:txXfrm>
        <a:off x="43821" y="662349"/>
        <a:ext cx="7319681" cy="810040"/>
      </dsp:txXfrm>
    </dsp:sp>
    <dsp:sp modelId="{176ED51C-3FC3-42FE-A9E4-F823A2554C8C}">
      <dsp:nvSpPr>
        <dsp:cNvPr id="0" name=""/>
        <dsp:cNvSpPr/>
      </dsp:nvSpPr>
      <dsp:spPr>
        <a:xfrm>
          <a:off x="0" y="1568050"/>
          <a:ext cx="7407323" cy="897682"/>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a:t>Ele é usado principalmente para criar aplicativos automatizados e personalizados no Microsoft Office Suite, incluindo Excel, Word, PowerPoint, Access e Outlook.</a:t>
          </a:r>
          <a:endParaRPr lang="en-US" sz="1800" kern="1200"/>
        </a:p>
      </dsp:txBody>
      <dsp:txXfrm>
        <a:off x="43821" y="1611871"/>
        <a:ext cx="7319681" cy="810040"/>
      </dsp:txXfrm>
    </dsp:sp>
    <dsp:sp modelId="{E838BA7D-9D33-432D-93DE-86FE5F7A4854}">
      <dsp:nvSpPr>
        <dsp:cNvPr id="0" name=""/>
        <dsp:cNvSpPr/>
      </dsp:nvSpPr>
      <dsp:spPr>
        <a:xfrm>
          <a:off x="0" y="2517572"/>
          <a:ext cx="7407323" cy="897682"/>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a:t>O VBA permite aos usuários criar e automatizar tarefas complexas em aplicativos do Office, personalizar a interface do usuário e integrar o Office com outros aplicativos do Windows.</a:t>
          </a:r>
          <a:endParaRPr lang="en-US" sz="1800" kern="1200"/>
        </a:p>
      </dsp:txBody>
      <dsp:txXfrm>
        <a:off x="43821" y="2561393"/>
        <a:ext cx="7319681" cy="810040"/>
      </dsp:txXfrm>
    </dsp:sp>
    <dsp:sp modelId="{6D34EC14-2550-4047-B72D-63E318F6F36B}">
      <dsp:nvSpPr>
        <dsp:cNvPr id="0" name=""/>
        <dsp:cNvSpPr/>
      </dsp:nvSpPr>
      <dsp:spPr>
        <a:xfrm>
          <a:off x="0" y="3467095"/>
          <a:ext cx="7407323" cy="897682"/>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a:t>Amplamente utilizado em ambientes empresariais, é uma das principais ferramentas usadas por profissionais de finanças, contabilidade e análise de dados para automatizar tarefas rotineiras e agilizar processos de trabalho.</a:t>
          </a:r>
          <a:endParaRPr lang="en-US" sz="1800" kern="1200"/>
        </a:p>
      </dsp:txBody>
      <dsp:txXfrm>
        <a:off x="43821" y="3510916"/>
        <a:ext cx="7319681" cy="810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04676-DFA8-486C-B27B-DEA582323AE8}">
      <dsp:nvSpPr>
        <dsp:cNvPr id="0" name=""/>
        <dsp:cNvSpPr/>
      </dsp:nvSpPr>
      <dsp:spPr>
        <a:xfrm>
          <a:off x="0" y="581"/>
          <a:ext cx="7316837" cy="0"/>
        </a:xfrm>
        <a:prstGeom prst="lin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73A83F1-8B90-4E68-AF14-51A51D815D75}">
      <dsp:nvSpPr>
        <dsp:cNvPr id="0" name=""/>
        <dsp:cNvSpPr/>
      </dsp:nvSpPr>
      <dsp:spPr>
        <a:xfrm>
          <a:off x="0" y="581"/>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Automatizar a formatação de relatórios e gráficos</a:t>
          </a:r>
          <a:endParaRPr lang="en-US" sz="1800" kern="1200"/>
        </a:p>
      </dsp:txBody>
      <dsp:txXfrm>
        <a:off x="0" y="581"/>
        <a:ext cx="7316837" cy="476333"/>
      </dsp:txXfrm>
    </dsp:sp>
    <dsp:sp modelId="{32B4A7B2-3FF6-49C0-8E0C-EBB77D659C04}">
      <dsp:nvSpPr>
        <dsp:cNvPr id="0" name=""/>
        <dsp:cNvSpPr/>
      </dsp:nvSpPr>
      <dsp:spPr>
        <a:xfrm>
          <a:off x="0" y="476915"/>
          <a:ext cx="7316837" cy="0"/>
        </a:xfrm>
        <a:prstGeom prst="line">
          <a:avLst/>
        </a:prstGeom>
        <a:gradFill rotWithShape="0">
          <a:gsLst>
            <a:gs pos="0">
              <a:schemeClr val="accent5">
                <a:hueOff val="-367617"/>
                <a:satOff val="-1974"/>
                <a:lumOff val="675"/>
                <a:alphaOff val="0"/>
                <a:tint val="94000"/>
                <a:satMod val="105000"/>
                <a:lumMod val="102000"/>
              </a:schemeClr>
            </a:gs>
            <a:gs pos="100000">
              <a:schemeClr val="accent5">
                <a:hueOff val="-367617"/>
                <a:satOff val="-1974"/>
                <a:lumOff val="675"/>
                <a:alphaOff val="0"/>
                <a:shade val="74000"/>
                <a:satMod val="128000"/>
                <a:lumMod val="100000"/>
              </a:schemeClr>
            </a:gs>
          </a:gsLst>
          <a:lin ang="5400000" scaled="0"/>
        </a:gradFill>
        <a:ln w="9525" cap="flat" cmpd="sng" algn="ctr">
          <a:solidFill>
            <a:schemeClr val="accent5">
              <a:hueOff val="-367617"/>
              <a:satOff val="-1974"/>
              <a:lumOff val="67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5B6E5D0-91B2-45CA-A551-85F4CA240670}">
      <dsp:nvSpPr>
        <dsp:cNvPr id="0" name=""/>
        <dsp:cNvSpPr/>
      </dsp:nvSpPr>
      <dsp:spPr>
        <a:xfrm>
          <a:off x="0" y="476915"/>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Criar menus personalizados e botões de atalho para executar macros</a:t>
          </a:r>
          <a:endParaRPr lang="en-US" sz="1800" kern="1200"/>
        </a:p>
      </dsp:txBody>
      <dsp:txXfrm>
        <a:off x="0" y="476915"/>
        <a:ext cx="7316837" cy="476333"/>
      </dsp:txXfrm>
    </dsp:sp>
    <dsp:sp modelId="{D8AD19D8-FBED-4A22-9A0E-EB92698B3051}">
      <dsp:nvSpPr>
        <dsp:cNvPr id="0" name=""/>
        <dsp:cNvSpPr/>
      </dsp:nvSpPr>
      <dsp:spPr>
        <a:xfrm>
          <a:off x="0" y="953249"/>
          <a:ext cx="7316837" cy="0"/>
        </a:xfrm>
        <a:prstGeom prst="line">
          <a:avLst/>
        </a:prstGeom>
        <a:gradFill rotWithShape="0">
          <a:gsLst>
            <a:gs pos="0">
              <a:schemeClr val="accent5">
                <a:hueOff val="-735235"/>
                <a:satOff val="-3949"/>
                <a:lumOff val="1351"/>
                <a:alphaOff val="0"/>
                <a:tint val="94000"/>
                <a:satMod val="105000"/>
                <a:lumMod val="102000"/>
              </a:schemeClr>
            </a:gs>
            <a:gs pos="100000">
              <a:schemeClr val="accent5">
                <a:hueOff val="-735235"/>
                <a:satOff val="-3949"/>
                <a:lumOff val="1351"/>
                <a:alphaOff val="0"/>
                <a:shade val="74000"/>
                <a:satMod val="128000"/>
                <a:lumMod val="100000"/>
              </a:schemeClr>
            </a:gs>
          </a:gsLst>
          <a:lin ang="5400000" scaled="0"/>
        </a:gradFill>
        <a:ln w="9525" cap="flat" cmpd="sng" algn="ctr">
          <a:solidFill>
            <a:schemeClr val="accent5">
              <a:hueOff val="-735235"/>
              <a:satOff val="-3949"/>
              <a:lumOff val="135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7240813-35E4-4FF5-B65F-46EEA981CF15}">
      <dsp:nvSpPr>
        <dsp:cNvPr id="0" name=""/>
        <dsp:cNvSpPr/>
      </dsp:nvSpPr>
      <dsp:spPr>
        <a:xfrm>
          <a:off x="0" y="953249"/>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Importar e exportar dados de outras fontes</a:t>
          </a:r>
          <a:endParaRPr lang="en-US" sz="1800" kern="1200"/>
        </a:p>
      </dsp:txBody>
      <dsp:txXfrm>
        <a:off x="0" y="953249"/>
        <a:ext cx="7316837" cy="476333"/>
      </dsp:txXfrm>
    </dsp:sp>
    <dsp:sp modelId="{AD35C49F-D59D-4CC9-B0F6-37ED8E2E637F}">
      <dsp:nvSpPr>
        <dsp:cNvPr id="0" name=""/>
        <dsp:cNvSpPr/>
      </dsp:nvSpPr>
      <dsp:spPr>
        <a:xfrm>
          <a:off x="0" y="1429583"/>
          <a:ext cx="7316837" cy="0"/>
        </a:xfrm>
        <a:prstGeom prst="line">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w="9525" cap="flat" cmpd="sng" algn="ctr">
          <a:solidFill>
            <a:schemeClr val="accent5">
              <a:hueOff val="-1102852"/>
              <a:satOff val="-5923"/>
              <a:lumOff val="202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F866855-D081-414E-9559-9A47953E8C8A}">
      <dsp:nvSpPr>
        <dsp:cNvPr id="0" name=""/>
        <dsp:cNvSpPr/>
      </dsp:nvSpPr>
      <dsp:spPr>
        <a:xfrm>
          <a:off x="0" y="1429583"/>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Validar dados de entrada e criar alertas de erro</a:t>
          </a:r>
          <a:endParaRPr lang="en-US" sz="1800" kern="1200"/>
        </a:p>
      </dsp:txBody>
      <dsp:txXfrm>
        <a:off x="0" y="1429583"/>
        <a:ext cx="7316837" cy="476333"/>
      </dsp:txXfrm>
    </dsp:sp>
    <dsp:sp modelId="{BF56B712-4042-4120-A07A-229E8DCBD469}">
      <dsp:nvSpPr>
        <dsp:cNvPr id="0" name=""/>
        <dsp:cNvSpPr/>
      </dsp:nvSpPr>
      <dsp:spPr>
        <a:xfrm>
          <a:off x="0" y="1905917"/>
          <a:ext cx="7316837" cy="0"/>
        </a:xfrm>
        <a:prstGeom prst="line">
          <a:avLst/>
        </a:prstGeom>
        <a:gradFill rotWithShape="0">
          <a:gsLst>
            <a:gs pos="0">
              <a:schemeClr val="accent5">
                <a:hueOff val="-1470470"/>
                <a:satOff val="-7898"/>
                <a:lumOff val="2701"/>
                <a:alphaOff val="0"/>
                <a:tint val="94000"/>
                <a:satMod val="105000"/>
                <a:lumMod val="102000"/>
              </a:schemeClr>
            </a:gs>
            <a:gs pos="100000">
              <a:schemeClr val="accent5">
                <a:hueOff val="-1470470"/>
                <a:satOff val="-7898"/>
                <a:lumOff val="2701"/>
                <a:alphaOff val="0"/>
                <a:shade val="74000"/>
                <a:satMod val="128000"/>
                <a:lumMod val="100000"/>
              </a:schemeClr>
            </a:gs>
          </a:gsLst>
          <a:lin ang="5400000" scaled="0"/>
        </a:gradFill>
        <a:ln w="9525" cap="flat" cmpd="sng" algn="ctr">
          <a:solidFill>
            <a:schemeClr val="accent5">
              <a:hueOff val="-1470470"/>
              <a:satOff val="-7898"/>
              <a:lumOff val="270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6813A29-DA28-4741-80ED-8B5C83CE1FEC}">
      <dsp:nvSpPr>
        <dsp:cNvPr id="0" name=""/>
        <dsp:cNvSpPr/>
      </dsp:nvSpPr>
      <dsp:spPr>
        <a:xfrm>
          <a:off x="0" y="1905917"/>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Criar fórmulas personalizadas e funções definidas pelo usuário</a:t>
          </a:r>
          <a:endParaRPr lang="en-US" sz="1800" kern="1200"/>
        </a:p>
      </dsp:txBody>
      <dsp:txXfrm>
        <a:off x="0" y="1905917"/>
        <a:ext cx="7316837" cy="476333"/>
      </dsp:txXfrm>
    </dsp:sp>
    <dsp:sp modelId="{451860E2-B24F-436B-8F9E-835352C99A96}">
      <dsp:nvSpPr>
        <dsp:cNvPr id="0" name=""/>
        <dsp:cNvSpPr/>
      </dsp:nvSpPr>
      <dsp:spPr>
        <a:xfrm>
          <a:off x="0" y="2382250"/>
          <a:ext cx="7316837" cy="0"/>
        </a:xfrm>
        <a:prstGeom prst="line">
          <a:avLst/>
        </a:prstGeom>
        <a:gradFill rotWithShape="0">
          <a:gsLst>
            <a:gs pos="0">
              <a:schemeClr val="accent5">
                <a:hueOff val="-1838087"/>
                <a:satOff val="-9872"/>
                <a:lumOff val="3377"/>
                <a:alphaOff val="0"/>
                <a:tint val="94000"/>
                <a:satMod val="105000"/>
                <a:lumMod val="102000"/>
              </a:schemeClr>
            </a:gs>
            <a:gs pos="100000">
              <a:schemeClr val="accent5">
                <a:hueOff val="-1838087"/>
                <a:satOff val="-9872"/>
                <a:lumOff val="3377"/>
                <a:alphaOff val="0"/>
                <a:shade val="74000"/>
                <a:satMod val="128000"/>
                <a:lumMod val="100000"/>
              </a:schemeClr>
            </a:gs>
          </a:gsLst>
          <a:lin ang="5400000" scaled="0"/>
        </a:gradFill>
        <a:ln w="9525" cap="flat" cmpd="sng" algn="ctr">
          <a:solidFill>
            <a:schemeClr val="accent5">
              <a:hueOff val="-1838087"/>
              <a:satOff val="-9872"/>
              <a:lumOff val="337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CE40DDA-3289-47E5-AFBE-A592DAACEADF}">
      <dsp:nvSpPr>
        <dsp:cNvPr id="0" name=""/>
        <dsp:cNvSpPr/>
      </dsp:nvSpPr>
      <dsp:spPr>
        <a:xfrm>
          <a:off x="0" y="2382251"/>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Criar interfaces personalizadas de usuário para coletar e exibir informações</a:t>
          </a:r>
          <a:endParaRPr lang="en-US" sz="1800" kern="1200"/>
        </a:p>
      </dsp:txBody>
      <dsp:txXfrm>
        <a:off x="0" y="2382251"/>
        <a:ext cx="7316837" cy="476333"/>
      </dsp:txXfrm>
    </dsp:sp>
    <dsp:sp modelId="{4402C222-E995-4682-A020-CEE8DD05ABD4}">
      <dsp:nvSpPr>
        <dsp:cNvPr id="0" name=""/>
        <dsp:cNvSpPr/>
      </dsp:nvSpPr>
      <dsp:spPr>
        <a:xfrm>
          <a:off x="0" y="2858584"/>
          <a:ext cx="7316837" cy="0"/>
        </a:xfrm>
        <a:prstGeom prst="line">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w="9525" cap="flat" cmpd="sng" algn="ctr">
          <a:solidFill>
            <a:schemeClr val="accent5">
              <a:hueOff val="-2205704"/>
              <a:satOff val="-11847"/>
              <a:lumOff val="405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4FA4938-A4B0-47E0-A66E-1169E7B24CDB}">
      <dsp:nvSpPr>
        <dsp:cNvPr id="0" name=""/>
        <dsp:cNvSpPr/>
      </dsp:nvSpPr>
      <dsp:spPr>
        <a:xfrm>
          <a:off x="0" y="2858584"/>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Automatizar tarefas repetitivas, como copiar e colar dados</a:t>
          </a:r>
          <a:endParaRPr lang="en-US" sz="1800" kern="1200"/>
        </a:p>
      </dsp:txBody>
      <dsp:txXfrm>
        <a:off x="0" y="2858584"/>
        <a:ext cx="7316837" cy="476333"/>
      </dsp:txXfrm>
    </dsp:sp>
    <dsp:sp modelId="{FBD1BA9F-3FC8-48EA-B3FC-FABD1D8E98A2}">
      <dsp:nvSpPr>
        <dsp:cNvPr id="0" name=""/>
        <dsp:cNvSpPr/>
      </dsp:nvSpPr>
      <dsp:spPr>
        <a:xfrm>
          <a:off x="0" y="3334918"/>
          <a:ext cx="7316837" cy="0"/>
        </a:xfrm>
        <a:prstGeom prst="line">
          <a:avLst/>
        </a:prstGeom>
        <a:gradFill rotWithShape="0">
          <a:gsLst>
            <a:gs pos="0">
              <a:schemeClr val="accent5">
                <a:hueOff val="-2573322"/>
                <a:satOff val="-13821"/>
                <a:lumOff val="4727"/>
                <a:alphaOff val="0"/>
                <a:tint val="94000"/>
                <a:satMod val="105000"/>
                <a:lumMod val="102000"/>
              </a:schemeClr>
            </a:gs>
            <a:gs pos="100000">
              <a:schemeClr val="accent5">
                <a:hueOff val="-2573322"/>
                <a:satOff val="-13821"/>
                <a:lumOff val="4727"/>
                <a:alphaOff val="0"/>
                <a:shade val="74000"/>
                <a:satMod val="128000"/>
                <a:lumMod val="100000"/>
              </a:schemeClr>
            </a:gs>
          </a:gsLst>
          <a:lin ang="5400000" scaled="0"/>
        </a:gradFill>
        <a:ln w="9525" cap="flat" cmpd="sng" algn="ctr">
          <a:solidFill>
            <a:schemeClr val="accent5">
              <a:hueOff val="-2573322"/>
              <a:satOff val="-13821"/>
              <a:lumOff val="472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06CFAD0-153C-42CF-A1AD-6367EBAAAB8D}">
      <dsp:nvSpPr>
        <dsp:cNvPr id="0" name=""/>
        <dsp:cNvSpPr/>
      </dsp:nvSpPr>
      <dsp:spPr>
        <a:xfrm>
          <a:off x="0" y="3334918"/>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Criar gráficos avançados e dinâmicos</a:t>
          </a:r>
          <a:endParaRPr lang="en-US" sz="1800" kern="1200"/>
        </a:p>
      </dsp:txBody>
      <dsp:txXfrm>
        <a:off x="0" y="3334918"/>
        <a:ext cx="7316837" cy="476333"/>
      </dsp:txXfrm>
    </dsp:sp>
    <dsp:sp modelId="{043D8F4F-0999-45EE-B01D-302F915F808C}">
      <dsp:nvSpPr>
        <dsp:cNvPr id="0" name=""/>
        <dsp:cNvSpPr/>
      </dsp:nvSpPr>
      <dsp:spPr>
        <a:xfrm>
          <a:off x="0" y="3811252"/>
          <a:ext cx="7316837" cy="0"/>
        </a:xfrm>
        <a:prstGeom prst="line">
          <a:avLst/>
        </a:prstGeom>
        <a:gradFill rotWithShape="0">
          <a:gsLst>
            <a:gs pos="0">
              <a:schemeClr val="accent5">
                <a:hueOff val="-2940939"/>
                <a:satOff val="-15796"/>
                <a:lumOff val="5403"/>
                <a:alphaOff val="0"/>
                <a:tint val="94000"/>
                <a:satMod val="105000"/>
                <a:lumMod val="102000"/>
              </a:schemeClr>
            </a:gs>
            <a:gs pos="100000">
              <a:schemeClr val="accent5">
                <a:hueOff val="-2940939"/>
                <a:satOff val="-15796"/>
                <a:lumOff val="5403"/>
                <a:alphaOff val="0"/>
                <a:shade val="74000"/>
                <a:satMod val="128000"/>
                <a:lumMod val="100000"/>
              </a:schemeClr>
            </a:gs>
          </a:gsLst>
          <a:lin ang="5400000" scaled="0"/>
        </a:gradFill>
        <a:ln w="9525" cap="flat" cmpd="sng" algn="ctr">
          <a:solidFill>
            <a:schemeClr val="accent5">
              <a:hueOff val="-2940939"/>
              <a:satOff val="-15796"/>
              <a:lumOff val="540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8FD9B6E-BA99-40B0-8009-C1356FC0E560}">
      <dsp:nvSpPr>
        <dsp:cNvPr id="0" name=""/>
        <dsp:cNvSpPr/>
      </dsp:nvSpPr>
      <dsp:spPr>
        <a:xfrm>
          <a:off x="0" y="3811252"/>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Criar formulários de entrada de dados personalizados</a:t>
          </a:r>
          <a:endParaRPr lang="en-US" sz="1800" kern="1200"/>
        </a:p>
      </dsp:txBody>
      <dsp:txXfrm>
        <a:off x="0" y="3811252"/>
        <a:ext cx="7316837" cy="476333"/>
      </dsp:txXfrm>
    </dsp:sp>
    <dsp:sp modelId="{C7AEECFB-BC52-43AE-A4D9-4C3CEB70415F}">
      <dsp:nvSpPr>
        <dsp:cNvPr id="0" name=""/>
        <dsp:cNvSpPr/>
      </dsp:nvSpPr>
      <dsp:spPr>
        <a:xfrm>
          <a:off x="0" y="4287586"/>
          <a:ext cx="7316837" cy="0"/>
        </a:xfrm>
        <a:prstGeom prst="line">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w="9525" cap="flat" cmpd="sng" algn="ctr">
          <a:solidFill>
            <a:schemeClr val="accent5">
              <a:hueOff val="-3308557"/>
              <a:satOff val="-17770"/>
              <a:lumOff val="607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AE053E3-D1F0-400E-8AA6-F64DF152D1CD}">
      <dsp:nvSpPr>
        <dsp:cNvPr id="0" name=""/>
        <dsp:cNvSpPr/>
      </dsp:nvSpPr>
      <dsp:spPr>
        <a:xfrm>
          <a:off x="0" y="4287586"/>
          <a:ext cx="7316837" cy="47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pt-BR" sz="1800" b="0" i="0" kern="1200"/>
            <a:t>Integrar o Excel com outros aplicativos do Office e do Windows.</a:t>
          </a:r>
          <a:endParaRPr lang="en-US" sz="1800" kern="1200"/>
        </a:p>
      </dsp:txBody>
      <dsp:txXfrm>
        <a:off x="0" y="4287586"/>
        <a:ext cx="7316837" cy="4763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0533C-68DA-4955-829E-D4A720D7B1C7}">
      <dsp:nvSpPr>
        <dsp:cNvPr id="0" name=""/>
        <dsp:cNvSpPr/>
      </dsp:nvSpPr>
      <dsp:spPr>
        <a:xfrm>
          <a:off x="0" y="1126529"/>
          <a:ext cx="7598810" cy="387855"/>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Sub : Inicia uma macro.</a:t>
          </a:r>
          <a:endParaRPr lang="en-US" sz="1700" kern="1200"/>
        </a:p>
      </dsp:txBody>
      <dsp:txXfrm>
        <a:off x="18934" y="1145463"/>
        <a:ext cx="7560942" cy="349987"/>
      </dsp:txXfrm>
    </dsp:sp>
    <dsp:sp modelId="{7597600C-52B1-4BFE-AD09-577EFAE46BE0}">
      <dsp:nvSpPr>
        <dsp:cNvPr id="0" name=""/>
        <dsp:cNvSpPr/>
      </dsp:nvSpPr>
      <dsp:spPr>
        <a:xfrm>
          <a:off x="0" y="1563344"/>
          <a:ext cx="7598810" cy="387855"/>
        </a:xfrm>
        <a:prstGeom prst="roundRect">
          <a:avLst/>
        </a:prstGeom>
        <a:gradFill rotWithShape="0">
          <a:gsLst>
            <a:gs pos="0">
              <a:schemeClr val="accent5">
                <a:hueOff val="-367617"/>
                <a:satOff val="-1974"/>
                <a:lumOff val="675"/>
                <a:alphaOff val="0"/>
                <a:tint val="94000"/>
                <a:satMod val="105000"/>
                <a:lumMod val="102000"/>
              </a:schemeClr>
            </a:gs>
            <a:gs pos="100000">
              <a:schemeClr val="accent5">
                <a:hueOff val="-367617"/>
                <a:satOff val="-1974"/>
                <a:lumOff val="67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dirty="0" err="1"/>
            <a:t>End</a:t>
          </a:r>
          <a:r>
            <a:rPr lang="pt-BR" sz="1700" b="0" i="0" kern="1200" dirty="0"/>
            <a:t> Sub : Finaliza a macro.</a:t>
          </a:r>
          <a:endParaRPr lang="en-US" sz="1700" kern="1200" dirty="0"/>
        </a:p>
      </dsp:txBody>
      <dsp:txXfrm>
        <a:off x="18934" y="1582278"/>
        <a:ext cx="7560942" cy="349987"/>
      </dsp:txXfrm>
    </dsp:sp>
    <dsp:sp modelId="{BB7BC293-D949-4A35-A300-2E905E5B1DE3}">
      <dsp:nvSpPr>
        <dsp:cNvPr id="0" name=""/>
        <dsp:cNvSpPr/>
      </dsp:nvSpPr>
      <dsp:spPr>
        <a:xfrm>
          <a:off x="0" y="2000159"/>
          <a:ext cx="7598810" cy="387855"/>
        </a:xfrm>
        <a:prstGeom prst="roundRect">
          <a:avLst/>
        </a:prstGeom>
        <a:gradFill rotWithShape="0">
          <a:gsLst>
            <a:gs pos="0">
              <a:schemeClr val="accent5">
                <a:hueOff val="-735235"/>
                <a:satOff val="-3949"/>
                <a:lumOff val="1351"/>
                <a:alphaOff val="0"/>
                <a:tint val="94000"/>
                <a:satMod val="105000"/>
                <a:lumMod val="102000"/>
              </a:schemeClr>
            </a:gs>
            <a:gs pos="100000">
              <a:schemeClr val="accent5">
                <a:hueOff val="-735235"/>
                <a:satOff val="-3949"/>
                <a:lumOff val="135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Range("A1").Select : Seleciona a célula A1 na planilha ativa.</a:t>
          </a:r>
          <a:endParaRPr lang="en-US" sz="1700" kern="1200"/>
        </a:p>
      </dsp:txBody>
      <dsp:txXfrm>
        <a:off x="18934" y="2019093"/>
        <a:ext cx="7560942" cy="349987"/>
      </dsp:txXfrm>
    </dsp:sp>
    <dsp:sp modelId="{94698AA7-17EC-4701-895F-D31C2A49E51F}">
      <dsp:nvSpPr>
        <dsp:cNvPr id="0" name=""/>
        <dsp:cNvSpPr/>
      </dsp:nvSpPr>
      <dsp:spPr>
        <a:xfrm>
          <a:off x="0" y="2436974"/>
          <a:ext cx="7598810" cy="387855"/>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ActiveCell.Value = "texto" : Insere o valor "texto" na célula ativa.</a:t>
          </a:r>
          <a:endParaRPr lang="en-US" sz="1700" kern="1200"/>
        </a:p>
      </dsp:txBody>
      <dsp:txXfrm>
        <a:off x="18934" y="2455908"/>
        <a:ext cx="7560942" cy="349987"/>
      </dsp:txXfrm>
    </dsp:sp>
    <dsp:sp modelId="{49FF0B1D-F4FD-42F0-8D67-38F7F380FF07}">
      <dsp:nvSpPr>
        <dsp:cNvPr id="0" name=""/>
        <dsp:cNvSpPr/>
      </dsp:nvSpPr>
      <dsp:spPr>
        <a:xfrm>
          <a:off x="0" y="2873789"/>
          <a:ext cx="7598810" cy="387855"/>
        </a:xfrm>
        <a:prstGeom prst="roundRect">
          <a:avLst/>
        </a:prstGeom>
        <a:gradFill rotWithShape="0">
          <a:gsLst>
            <a:gs pos="0">
              <a:schemeClr val="accent5">
                <a:hueOff val="-1470470"/>
                <a:satOff val="-7898"/>
                <a:lumOff val="2701"/>
                <a:alphaOff val="0"/>
                <a:tint val="94000"/>
                <a:satMod val="105000"/>
                <a:lumMod val="102000"/>
              </a:schemeClr>
            </a:gs>
            <a:gs pos="100000">
              <a:schemeClr val="accent5">
                <a:hueOff val="-1470470"/>
                <a:satOff val="-7898"/>
                <a:lumOff val="270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ActiveCell.Offset(1, 0).Select : Seleciona a célula abaixo da célula ativa.</a:t>
          </a:r>
          <a:endParaRPr lang="en-US" sz="1700" kern="1200"/>
        </a:p>
      </dsp:txBody>
      <dsp:txXfrm>
        <a:off x="18934" y="2892723"/>
        <a:ext cx="7560942" cy="349987"/>
      </dsp:txXfrm>
    </dsp:sp>
    <dsp:sp modelId="{7A29C41D-C53E-4FE1-8C72-CB3C040B5DF6}">
      <dsp:nvSpPr>
        <dsp:cNvPr id="0" name=""/>
        <dsp:cNvSpPr/>
      </dsp:nvSpPr>
      <dsp:spPr>
        <a:xfrm>
          <a:off x="0" y="3310604"/>
          <a:ext cx="7598810" cy="387855"/>
        </a:xfrm>
        <a:prstGeom prst="roundRect">
          <a:avLst/>
        </a:prstGeom>
        <a:gradFill rotWithShape="0">
          <a:gsLst>
            <a:gs pos="0">
              <a:schemeClr val="accent5">
                <a:hueOff val="-1838087"/>
                <a:satOff val="-9872"/>
                <a:lumOff val="3377"/>
                <a:alphaOff val="0"/>
                <a:tint val="94000"/>
                <a:satMod val="105000"/>
                <a:lumMod val="102000"/>
              </a:schemeClr>
            </a:gs>
            <a:gs pos="100000">
              <a:schemeClr val="accent5">
                <a:hueOff val="-1838087"/>
                <a:satOff val="-9872"/>
                <a:lumOff val="337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If condição Then : Inicia uma estrutura de decisão condicional.</a:t>
          </a:r>
          <a:endParaRPr lang="en-US" sz="1700" kern="1200"/>
        </a:p>
      </dsp:txBody>
      <dsp:txXfrm>
        <a:off x="18934" y="3329538"/>
        <a:ext cx="7560942" cy="349987"/>
      </dsp:txXfrm>
    </dsp:sp>
    <dsp:sp modelId="{F8590201-8D9E-4536-B23E-B0DC90DCD859}">
      <dsp:nvSpPr>
        <dsp:cNvPr id="0" name=""/>
        <dsp:cNvSpPr/>
      </dsp:nvSpPr>
      <dsp:spPr>
        <a:xfrm>
          <a:off x="0" y="3747419"/>
          <a:ext cx="7598810" cy="387855"/>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Else : Inicia um bloco de código que será executado se a condição for falsa.</a:t>
          </a:r>
          <a:endParaRPr lang="en-US" sz="1700" kern="1200"/>
        </a:p>
      </dsp:txBody>
      <dsp:txXfrm>
        <a:off x="18934" y="3766353"/>
        <a:ext cx="7560942" cy="349987"/>
      </dsp:txXfrm>
    </dsp:sp>
    <dsp:sp modelId="{764C73FB-B762-4829-A9D4-4F40F5C2F85E}">
      <dsp:nvSpPr>
        <dsp:cNvPr id="0" name=""/>
        <dsp:cNvSpPr/>
      </dsp:nvSpPr>
      <dsp:spPr>
        <a:xfrm>
          <a:off x="0" y="4184234"/>
          <a:ext cx="7598810" cy="387855"/>
        </a:xfrm>
        <a:prstGeom prst="roundRect">
          <a:avLst/>
        </a:prstGeom>
        <a:gradFill rotWithShape="0">
          <a:gsLst>
            <a:gs pos="0">
              <a:schemeClr val="accent5">
                <a:hueOff val="-2573322"/>
                <a:satOff val="-13821"/>
                <a:lumOff val="4727"/>
                <a:alphaOff val="0"/>
                <a:tint val="94000"/>
                <a:satMod val="105000"/>
                <a:lumMod val="102000"/>
              </a:schemeClr>
            </a:gs>
            <a:gs pos="100000">
              <a:schemeClr val="accent5">
                <a:hueOff val="-2573322"/>
                <a:satOff val="-13821"/>
                <a:lumOff val="472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ElseIf condição Then : Permite testar outra condição se a primeira condição for falsa.</a:t>
          </a:r>
          <a:endParaRPr lang="en-US" sz="1700" kern="1200"/>
        </a:p>
      </dsp:txBody>
      <dsp:txXfrm>
        <a:off x="18934" y="4203168"/>
        <a:ext cx="7560942" cy="349987"/>
      </dsp:txXfrm>
    </dsp:sp>
    <dsp:sp modelId="{58D4D20C-4ABF-45F9-856E-200EAB9B88FE}">
      <dsp:nvSpPr>
        <dsp:cNvPr id="0" name=""/>
        <dsp:cNvSpPr/>
      </dsp:nvSpPr>
      <dsp:spPr>
        <a:xfrm>
          <a:off x="0" y="4621049"/>
          <a:ext cx="7598810" cy="387855"/>
        </a:xfrm>
        <a:prstGeom prst="roundRect">
          <a:avLst/>
        </a:prstGeom>
        <a:gradFill rotWithShape="0">
          <a:gsLst>
            <a:gs pos="0">
              <a:schemeClr val="accent5">
                <a:hueOff val="-2940939"/>
                <a:satOff val="-15796"/>
                <a:lumOff val="5403"/>
                <a:alphaOff val="0"/>
                <a:tint val="94000"/>
                <a:satMod val="105000"/>
                <a:lumMod val="102000"/>
              </a:schemeClr>
            </a:gs>
            <a:gs pos="100000">
              <a:schemeClr val="accent5">
                <a:hueOff val="-2940939"/>
                <a:satOff val="-15796"/>
                <a:lumOff val="540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For i = 1 To 10 : Inicia um loop que executa um bloco de código repetidamente.</a:t>
          </a:r>
          <a:endParaRPr lang="en-US" sz="1700" kern="1200"/>
        </a:p>
      </dsp:txBody>
      <dsp:txXfrm>
        <a:off x="18934" y="4639983"/>
        <a:ext cx="7560942" cy="349987"/>
      </dsp:txXfrm>
    </dsp:sp>
    <dsp:sp modelId="{16D277E7-DA59-4ADE-A8C1-C93A507B158C}">
      <dsp:nvSpPr>
        <dsp:cNvPr id="0" name=""/>
        <dsp:cNvSpPr/>
      </dsp:nvSpPr>
      <dsp:spPr>
        <a:xfrm>
          <a:off x="0" y="5057864"/>
          <a:ext cx="7598810" cy="387855"/>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Next i : Finaliza um loop For.</a:t>
          </a:r>
          <a:endParaRPr lang="en-US" sz="1700" kern="1200"/>
        </a:p>
      </dsp:txBody>
      <dsp:txXfrm>
        <a:off x="18934" y="5076798"/>
        <a:ext cx="7560942" cy="3499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81A33-5A59-402B-AB81-2BB4C3090D8A}">
      <dsp:nvSpPr>
        <dsp:cNvPr id="0" name=""/>
        <dsp:cNvSpPr/>
      </dsp:nvSpPr>
      <dsp:spPr>
        <a:xfrm>
          <a:off x="0" y="7828"/>
          <a:ext cx="7490916" cy="545421"/>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dirty="0"/>
            <a:t>Worksheets("Planilha1").</a:t>
          </a:r>
          <a:r>
            <a:rPr lang="pt-BR" sz="1500" b="0" i="0" kern="1200" dirty="0" err="1"/>
            <a:t>Activate</a:t>
          </a:r>
          <a:r>
            <a:rPr lang="pt-BR" sz="1500" b="0" i="0" kern="1200" dirty="0"/>
            <a:t> : Ativa a planilha "Planilha1".</a:t>
          </a:r>
          <a:endParaRPr lang="en-US" sz="1500" kern="1200" dirty="0"/>
        </a:p>
      </dsp:txBody>
      <dsp:txXfrm>
        <a:off x="26625" y="34453"/>
        <a:ext cx="7437666" cy="492171"/>
      </dsp:txXfrm>
    </dsp:sp>
    <dsp:sp modelId="{CFB5E967-AFA5-46AE-9F54-918F81415543}">
      <dsp:nvSpPr>
        <dsp:cNvPr id="0" name=""/>
        <dsp:cNvSpPr/>
      </dsp:nvSpPr>
      <dsp:spPr>
        <a:xfrm>
          <a:off x="0" y="596449"/>
          <a:ext cx="7490916" cy="545421"/>
        </a:xfrm>
        <a:prstGeom prst="roundRect">
          <a:avLst/>
        </a:prstGeom>
        <a:gradFill rotWithShape="0">
          <a:gsLst>
            <a:gs pos="0">
              <a:schemeClr val="accent5">
                <a:hueOff val="-367617"/>
                <a:satOff val="-1974"/>
                <a:lumOff val="675"/>
                <a:alphaOff val="0"/>
                <a:tint val="94000"/>
                <a:satMod val="105000"/>
                <a:lumMod val="102000"/>
              </a:schemeClr>
            </a:gs>
            <a:gs pos="100000">
              <a:schemeClr val="accent5">
                <a:hueOff val="-367617"/>
                <a:satOff val="-1974"/>
                <a:lumOff val="67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Cells(1, 1).Value = "valor" : Insere o valor "valor" na célula A1.</a:t>
          </a:r>
          <a:endParaRPr lang="en-US" sz="1500" kern="1200"/>
        </a:p>
      </dsp:txBody>
      <dsp:txXfrm>
        <a:off x="26625" y="623074"/>
        <a:ext cx="7437666" cy="492171"/>
      </dsp:txXfrm>
    </dsp:sp>
    <dsp:sp modelId="{3D732EC7-AF88-4B25-9C52-4C5A5CA19090}">
      <dsp:nvSpPr>
        <dsp:cNvPr id="0" name=""/>
        <dsp:cNvSpPr/>
      </dsp:nvSpPr>
      <dsp:spPr>
        <a:xfrm>
          <a:off x="0" y="1210825"/>
          <a:ext cx="7490916" cy="545421"/>
        </a:xfrm>
        <a:prstGeom prst="roundRect">
          <a:avLst/>
        </a:prstGeom>
        <a:gradFill rotWithShape="0">
          <a:gsLst>
            <a:gs pos="0">
              <a:schemeClr val="accent5">
                <a:hueOff val="-735235"/>
                <a:satOff val="-3949"/>
                <a:lumOff val="1351"/>
                <a:alphaOff val="0"/>
                <a:tint val="94000"/>
                <a:satMod val="105000"/>
                <a:lumMod val="102000"/>
              </a:schemeClr>
            </a:gs>
            <a:gs pos="100000">
              <a:schemeClr val="accent5">
                <a:hueOff val="-735235"/>
                <a:satOff val="-3949"/>
                <a:lumOff val="135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ActiveSheet.Name = "Nova Planilha" : Renomeia a planilha ativa para "Nova Planilha".</a:t>
          </a:r>
          <a:endParaRPr lang="en-US" sz="1500" kern="1200"/>
        </a:p>
      </dsp:txBody>
      <dsp:txXfrm>
        <a:off x="26625" y="1237450"/>
        <a:ext cx="7437666" cy="492171"/>
      </dsp:txXfrm>
    </dsp:sp>
    <dsp:sp modelId="{47B6A1A7-E0A8-4438-BF92-5CAE68F36561}">
      <dsp:nvSpPr>
        <dsp:cNvPr id="0" name=""/>
        <dsp:cNvSpPr/>
      </dsp:nvSpPr>
      <dsp:spPr>
        <a:xfrm>
          <a:off x="0" y="1773691"/>
          <a:ext cx="7490916" cy="545421"/>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Range("A1:A10").ClearContents : Limpa o conteúdo das células A1 a A10.</a:t>
          </a:r>
          <a:endParaRPr lang="en-US" sz="1500" kern="1200"/>
        </a:p>
      </dsp:txBody>
      <dsp:txXfrm>
        <a:off x="26625" y="1800316"/>
        <a:ext cx="7437666" cy="492171"/>
      </dsp:txXfrm>
    </dsp:sp>
    <dsp:sp modelId="{D5390C45-5964-4F78-9916-3A752AA1E1C4}">
      <dsp:nvSpPr>
        <dsp:cNvPr id="0" name=""/>
        <dsp:cNvSpPr/>
      </dsp:nvSpPr>
      <dsp:spPr>
        <a:xfrm>
          <a:off x="0" y="2362312"/>
          <a:ext cx="7490916" cy="545421"/>
        </a:xfrm>
        <a:prstGeom prst="roundRect">
          <a:avLst/>
        </a:prstGeom>
        <a:gradFill rotWithShape="0">
          <a:gsLst>
            <a:gs pos="0">
              <a:schemeClr val="accent5">
                <a:hueOff val="-1470470"/>
                <a:satOff val="-7898"/>
                <a:lumOff val="2701"/>
                <a:alphaOff val="0"/>
                <a:tint val="94000"/>
                <a:satMod val="105000"/>
                <a:lumMod val="102000"/>
              </a:schemeClr>
            </a:gs>
            <a:gs pos="100000">
              <a:schemeClr val="accent5">
                <a:hueOff val="-1470470"/>
                <a:satOff val="-7898"/>
                <a:lumOff val="270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Application.ScreenUpdating = False : Desativa a atualização de tela para melhorar o desempenho.</a:t>
          </a:r>
          <a:endParaRPr lang="en-US" sz="1500" kern="1200"/>
        </a:p>
      </dsp:txBody>
      <dsp:txXfrm>
        <a:off x="26625" y="2388937"/>
        <a:ext cx="7437666" cy="492171"/>
      </dsp:txXfrm>
    </dsp:sp>
    <dsp:sp modelId="{B9C77C58-5B71-433B-980A-D288A62EC2D9}">
      <dsp:nvSpPr>
        <dsp:cNvPr id="0" name=""/>
        <dsp:cNvSpPr/>
      </dsp:nvSpPr>
      <dsp:spPr>
        <a:xfrm>
          <a:off x="0" y="2950934"/>
          <a:ext cx="7490916" cy="545421"/>
        </a:xfrm>
        <a:prstGeom prst="roundRect">
          <a:avLst/>
        </a:prstGeom>
        <a:gradFill rotWithShape="0">
          <a:gsLst>
            <a:gs pos="0">
              <a:schemeClr val="accent5">
                <a:hueOff val="-1838087"/>
                <a:satOff val="-9872"/>
                <a:lumOff val="3377"/>
                <a:alphaOff val="0"/>
                <a:tint val="94000"/>
                <a:satMod val="105000"/>
                <a:lumMod val="102000"/>
              </a:schemeClr>
            </a:gs>
            <a:gs pos="100000">
              <a:schemeClr val="accent5">
                <a:hueOff val="-1838087"/>
                <a:satOff val="-9872"/>
                <a:lumOff val="337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dirty="0" err="1"/>
            <a:t>MsgBox</a:t>
          </a:r>
          <a:r>
            <a:rPr lang="pt-BR" sz="1500" b="0" i="0" kern="1200" dirty="0"/>
            <a:t> "mensagem" : Exibe uma caixa de mensagem com o texto "mensagem".</a:t>
          </a:r>
          <a:endParaRPr lang="en-US" sz="1500" kern="1200" dirty="0"/>
        </a:p>
      </dsp:txBody>
      <dsp:txXfrm>
        <a:off x="26625" y="2977559"/>
        <a:ext cx="7437666" cy="492171"/>
      </dsp:txXfrm>
    </dsp:sp>
    <dsp:sp modelId="{04D8E98D-D1E4-43D6-86D6-6F825746CD11}">
      <dsp:nvSpPr>
        <dsp:cNvPr id="0" name=""/>
        <dsp:cNvSpPr/>
      </dsp:nvSpPr>
      <dsp:spPr>
        <a:xfrm>
          <a:off x="0" y="3539555"/>
          <a:ext cx="7490916" cy="545421"/>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InputBox("mensagem") : Exibe uma caixa de diálogo que solicita que o usuário insira um valor.</a:t>
          </a:r>
          <a:endParaRPr lang="en-US" sz="1500" kern="1200"/>
        </a:p>
      </dsp:txBody>
      <dsp:txXfrm>
        <a:off x="26625" y="3566180"/>
        <a:ext cx="7437666" cy="492171"/>
      </dsp:txXfrm>
    </dsp:sp>
    <dsp:sp modelId="{381E2390-CADF-46AB-BB4A-ABA061C956B7}">
      <dsp:nvSpPr>
        <dsp:cNvPr id="0" name=""/>
        <dsp:cNvSpPr/>
      </dsp:nvSpPr>
      <dsp:spPr>
        <a:xfrm>
          <a:off x="0" y="4128176"/>
          <a:ext cx="7490916" cy="545421"/>
        </a:xfrm>
        <a:prstGeom prst="roundRect">
          <a:avLst/>
        </a:prstGeom>
        <a:gradFill rotWithShape="0">
          <a:gsLst>
            <a:gs pos="0">
              <a:schemeClr val="accent5">
                <a:hueOff val="-2573322"/>
                <a:satOff val="-13821"/>
                <a:lumOff val="4727"/>
                <a:alphaOff val="0"/>
                <a:tint val="94000"/>
                <a:satMod val="105000"/>
                <a:lumMod val="102000"/>
              </a:schemeClr>
            </a:gs>
            <a:gs pos="100000">
              <a:schemeClr val="accent5">
                <a:hueOff val="-2573322"/>
                <a:satOff val="-13821"/>
                <a:lumOff val="472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Dim variavel As Integer : Declara uma variável do tipo Integer.</a:t>
          </a:r>
          <a:endParaRPr lang="en-US" sz="1500" kern="1200"/>
        </a:p>
      </dsp:txBody>
      <dsp:txXfrm>
        <a:off x="26625" y="4154801"/>
        <a:ext cx="7437666" cy="492171"/>
      </dsp:txXfrm>
    </dsp:sp>
    <dsp:sp modelId="{A738028F-DCFC-4F57-8DB2-B722B9782A03}">
      <dsp:nvSpPr>
        <dsp:cNvPr id="0" name=""/>
        <dsp:cNvSpPr/>
      </dsp:nvSpPr>
      <dsp:spPr>
        <a:xfrm>
          <a:off x="0" y="4716797"/>
          <a:ext cx="7490916" cy="545421"/>
        </a:xfrm>
        <a:prstGeom prst="roundRect">
          <a:avLst/>
        </a:prstGeom>
        <a:gradFill rotWithShape="0">
          <a:gsLst>
            <a:gs pos="0">
              <a:schemeClr val="accent5">
                <a:hueOff val="-2940939"/>
                <a:satOff val="-15796"/>
                <a:lumOff val="5403"/>
                <a:alphaOff val="0"/>
                <a:tint val="94000"/>
                <a:satMod val="105000"/>
                <a:lumMod val="102000"/>
              </a:schemeClr>
            </a:gs>
            <a:gs pos="100000">
              <a:schemeClr val="accent5">
                <a:hueOff val="-2940939"/>
                <a:satOff val="-15796"/>
                <a:lumOff val="540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variavel = 10 : Atribui o valor 10 à variável.</a:t>
          </a:r>
          <a:endParaRPr lang="en-US" sz="1500" kern="1200"/>
        </a:p>
      </dsp:txBody>
      <dsp:txXfrm>
        <a:off x="26625" y="4743422"/>
        <a:ext cx="7437666" cy="492171"/>
      </dsp:txXfrm>
    </dsp:sp>
    <dsp:sp modelId="{0D28F1D6-6294-4BC3-B099-23CC90A78A29}">
      <dsp:nvSpPr>
        <dsp:cNvPr id="0" name=""/>
        <dsp:cNvSpPr/>
      </dsp:nvSpPr>
      <dsp:spPr>
        <a:xfrm>
          <a:off x="0" y="5305418"/>
          <a:ext cx="7490916" cy="545421"/>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t-BR" sz="1500" b="0" i="0" kern="1200"/>
            <a:t>MsgBox "O valor é " &amp; variavel : Exibe uma mensagem que inclui o valor da variável.</a:t>
          </a:r>
          <a:endParaRPr lang="en-US" sz="1500" kern="1200"/>
        </a:p>
      </dsp:txBody>
      <dsp:txXfrm>
        <a:off x="26625" y="5332043"/>
        <a:ext cx="7437666" cy="4921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88CE0-9349-4FCD-8945-D7E673C055E1}">
      <dsp:nvSpPr>
        <dsp:cNvPr id="0" name=""/>
        <dsp:cNvSpPr/>
      </dsp:nvSpPr>
      <dsp:spPr>
        <a:xfrm>
          <a:off x="0" y="261558"/>
          <a:ext cx="10016659" cy="122265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t-BR" sz="1900" b="0" i="0" kern="1200" dirty="0" err="1"/>
            <a:t>Debugar</a:t>
          </a:r>
          <a:r>
            <a:rPr lang="pt-BR" sz="1900" b="0" i="0" kern="1200" dirty="0"/>
            <a:t> códigos é um processo essencial durante o desenvolvimento de programas e scripts. Isso porque é comum que erros de lógica ou sintaxe sejam encontrados durante o processo de criação e, sem a depuração adequada, esses erros podem passar despercebidos e prejudicar a execução do programa.</a:t>
          </a:r>
          <a:endParaRPr lang="en-US" sz="1900" kern="1200" dirty="0"/>
        </a:p>
      </dsp:txBody>
      <dsp:txXfrm>
        <a:off x="59685" y="321243"/>
        <a:ext cx="9897289" cy="1103280"/>
      </dsp:txXfrm>
    </dsp:sp>
    <dsp:sp modelId="{07A236B9-4D59-460E-9189-853F5E2671E5}">
      <dsp:nvSpPr>
        <dsp:cNvPr id="0" name=""/>
        <dsp:cNvSpPr/>
      </dsp:nvSpPr>
      <dsp:spPr>
        <a:xfrm>
          <a:off x="0" y="1538928"/>
          <a:ext cx="10016659" cy="1222650"/>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t-BR" sz="1900" b="0" i="0" kern="1200"/>
            <a:t>Debugar é um processo de identificar e corrigir erros no código-fonte, garantindo que o programa execute corretamente. O processo de depuração envolve a identificação do erro, localização do código que está causando o problema e correção do erro.</a:t>
          </a:r>
          <a:endParaRPr lang="en-US" sz="1900" kern="1200"/>
        </a:p>
      </dsp:txBody>
      <dsp:txXfrm>
        <a:off x="59685" y="1598613"/>
        <a:ext cx="9897289" cy="1103280"/>
      </dsp:txXfrm>
    </dsp:sp>
    <dsp:sp modelId="{758C933A-FFDC-4957-87B9-E1D48464D65D}">
      <dsp:nvSpPr>
        <dsp:cNvPr id="0" name=""/>
        <dsp:cNvSpPr/>
      </dsp:nvSpPr>
      <dsp:spPr>
        <a:xfrm>
          <a:off x="0" y="2816298"/>
          <a:ext cx="10016659" cy="122265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t-BR" sz="1900" b="0" i="0" kern="1200"/>
            <a:t>Existem diversas ferramentas disponíveis para depuração de códigos, como a execução passo a passo do código, visualização do conteúdo das variáveis e monitoramento do fluxo de execução do programa. A depuração de códigos é uma habilidade fundamental para qualquer programador, já que é uma parte importante do processo de desenvolvimento de software.</a:t>
          </a:r>
          <a:endParaRPr lang="en-US" sz="1900" kern="1200"/>
        </a:p>
      </dsp:txBody>
      <dsp:txXfrm>
        <a:off x="59685" y="2875983"/>
        <a:ext cx="9897289" cy="11032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75196-F611-4F6A-BEB7-C656689093C8}">
      <dsp:nvSpPr>
        <dsp:cNvPr id="0" name=""/>
        <dsp:cNvSpPr/>
      </dsp:nvSpPr>
      <dsp:spPr>
        <a:xfrm>
          <a:off x="0" y="138371"/>
          <a:ext cx="10076422" cy="370743"/>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Passo 1: Ativar as variáveis</a:t>
          </a:r>
          <a:endParaRPr lang="en-US" sz="1000" kern="1200"/>
        </a:p>
      </dsp:txBody>
      <dsp:txXfrm>
        <a:off x="18098" y="156469"/>
        <a:ext cx="10040226" cy="334547"/>
      </dsp:txXfrm>
    </dsp:sp>
    <dsp:sp modelId="{673F4168-96A4-453F-9D6D-CC7DC97EA758}">
      <dsp:nvSpPr>
        <dsp:cNvPr id="0" name=""/>
        <dsp:cNvSpPr/>
      </dsp:nvSpPr>
      <dsp:spPr>
        <a:xfrm>
          <a:off x="0" y="537915"/>
          <a:ext cx="10076422" cy="370743"/>
        </a:xfrm>
        <a:prstGeom prst="roundRect">
          <a:avLst/>
        </a:prstGeom>
        <a:gradFill rotWithShape="0">
          <a:gsLst>
            <a:gs pos="0">
              <a:schemeClr val="accent2">
                <a:hueOff val="-122419"/>
                <a:satOff val="-2708"/>
                <a:lumOff val="-539"/>
                <a:alphaOff val="0"/>
                <a:tint val="94000"/>
                <a:satMod val="105000"/>
                <a:lumMod val="102000"/>
              </a:schemeClr>
            </a:gs>
            <a:gs pos="100000">
              <a:schemeClr val="accent2">
                <a:hueOff val="-122419"/>
                <a:satOff val="-2708"/>
                <a:lumOff val="-5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dirty="0"/>
            <a:t>Antes de começar a depurar, certifique-se de que as variáveis estejam habilitadas. Você pode fazer isso indo para Ferramentas -&gt; Opções -&gt; Editor de VBA e selecionando a opção "Variáveis ​​Locais" e "</a:t>
          </a:r>
          <a:r>
            <a:rPr lang="pt-BR" sz="1000" b="0" i="0" kern="1200" dirty="0" err="1"/>
            <a:t>Watch</a:t>
          </a:r>
          <a:r>
            <a:rPr lang="pt-BR" sz="1000" b="0" i="0" kern="1200" dirty="0"/>
            <a:t> </a:t>
          </a:r>
          <a:r>
            <a:rPr lang="pt-BR" sz="1000" b="0" i="0" kern="1200" dirty="0" err="1"/>
            <a:t>Window</a:t>
          </a:r>
          <a:r>
            <a:rPr lang="pt-BR" sz="1000" b="0" i="0" kern="1200" dirty="0"/>
            <a:t>" na seção "Depuração". Isso permitirá que você veja as variáveis ​​e seus valores em tempo real.</a:t>
          </a:r>
          <a:endParaRPr lang="en-US" sz="1000" kern="1200" dirty="0"/>
        </a:p>
      </dsp:txBody>
      <dsp:txXfrm>
        <a:off x="18098" y="556013"/>
        <a:ext cx="10040226" cy="334547"/>
      </dsp:txXfrm>
    </dsp:sp>
    <dsp:sp modelId="{8AF6445A-14C7-44E6-B87F-37E6DDFEE336}">
      <dsp:nvSpPr>
        <dsp:cNvPr id="0" name=""/>
        <dsp:cNvSpPr/>
      </dsp:nvSpPr>
      <dsp:spPr>
        <a:xfrm>
          <a:off x="0" y="937459"/>
          <a:ext cx="10076422" cy="370743"/>
        </a:xfrm>
        <a:prstGeom prst="roundRect">
          <a:avLst/>
        </a:prstGeom>
        <a:gradFill rotWithShape="0">
          <a:gsLst>
            <a:gs pos="0">
              <a:schemeClr val="accent2">
                <a:hueOff val="-244839"/>
                <a:satOff val="-5416"/>
                <a:lumOff val="-1078"/>
                <a:alphaOff val="0"/>
                <a:tint val="94000"/>
                <a:satMod val="105000"/>
                <a:lumMod val="102000"/>
              </a:schemeClr>
            </a:gs>
            <a:gs pos="100000">
              <a:schemeClr val="accent2">
                <a:hueOff val="-244839"/>
                <a:satOff val="-5416"/>
                <a:lumOff val="-1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Passo 2: Colocar o ponto de interrupção</a:t>
          </a:r>
          <a:endParaRPr lang="en-US" sz="1000" kern="1200"/>
        </a:p>
      </dsp:txBody>
      <dsp:txXfrm>
        <a:off x="18098" y="955557"/>
        <a:ext cx="10040226" cy="334547"/>
      </dsp:txXfrm>
    </dsp:sp>
    <dsp:sp modelId="{DE560389-C6A3-4BD5-ACE3-57247FC4FA45}">
      <dsp:nvSpPr>
        <dsp:cNvPr id="0" name=""/>
        <dsp:cNvSpPr/>
      </dsp:nvSpPr>
      <dsp:spPr>
        <a:xfrm>
          <a:off x="0" y="1337002"/>
          <a:ext cx="10076422" cy="370743"/>
        </a:xfrm>
        <a:prstGeom prst="roundRect">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Selecione a linha onde deseja começar a depuração e coloque um ponto de interrupção clicando na margem esquerda da linha. Isso fará com que o código pare naquele ponto durante a execução.</a:t>
          </a:r>
          <a:endParaRPr lang="en-US" sz="1000" kern="1200"/>
        </a:p>
      </dsp:txBody>
      <dsp:txXfrm>
        <a:off x="18098" y="1355100"/>
        <a:ext cx="10040226" cy="334547"/>
      </dsp:txXfrm>
    </dsp:sp>
    <dsp:sp modelId="{4EF836AE-EF9C-4B96-A6FC-229B464C3CDF}">
      <dsp:nvSpPr>
        <dsp:cNvPr id="0" name=""/>
        <dsp:cNvSpPr/>
      </dsp:nvSpPr>
      <dsp:spPr>
        <a:xfrm>
          <a:off x="0" y="1736546"/>
          <a:ext cx="10076422" cy="370743"/>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Passo 3: Executar o código</a:t>
          </a:r>
          <a:endParaRPr lang="en-US" sz="1000" kern="1200"/>
        </a:p>
      </dsp:txBody>
      <dsp:txXfrm>
        <a:off x="18098" y="1754644"/>
        <a:ext cx="10040226" cy="334547"/>
      </dsp:txXfrm>
    </dsp:sp>
    <dsp:sp modelId="{1DBA49B0-7654-4382-BF10-31FD675F1071}">
      <dsp:nvSpPr>
        <dsp:cNvPr id="0" name=""/>
        <dsp:cNvSpPr/>
      </dsp:nvSpPr>
      <dsp:spPr>
        <a:xfrm>
          <a:off x="0" y="2136090"/>
          <a:ext cx="10076422" cy="370743"/>
        </a:xfrm>
        <a:prstGeom prst="roundRect">
          <a:avLst/>
        </a:prstGeom>
        <a:gradFill rotWithShape="0">
          <a:gsLst>
            <a:gs pos="0">
              <a:schemeClr val="accent2">
                <a:hueOff val="-612096"/>
                <a:satOff val="-13540"/>
                <a:lumOff val="-2696"/>
                <a:alphaOff val="0"/>
                <a:tint val="94000"/>
                <a:satMod val="105000"/>
                <a:lumMod val="102000"/>
              </a:schemeClr>
            </a:gs>
            <a:gs pos="100000">
              <a:schemeClr val="accent2">
                <a:hueOff val="-612096"/>
                <a:satOff val="-13540"/>
                <a:lumOff val="-26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Execute o código pressionando a tecla F5 ou clicando no botão "Executar" na barra de ferramentas. O código será executado até o ponto de interrupção e parará ali.</a:t>
          </a:r>
          <a:endParaRPr lang="en-US" sz="1000" kern="1200"/>
        </a:p>
      </dsp:txBody>
      <dsp:txXfrm>
        <a:off x="18098" y="2154188"/>
        <a:ext cx="10040226" cy="334547"/>
      </dsp:txXfrm>
    </dsp:sp>
    <dsp:sp modelId="{1DE6C412-9A21-4D4B-9861-828189AAC9B1}">
      <dsp:nvSpPr>
        <dsp:cNvPr id="0" name=""/>
        <dsp:cNvSpPr/>
      </dsp:nvSpPr>
      <dsp:spPr>
        <a:xfrm>
          <a:off x="0" y="2535634"/>
          <a:ext cx="10076422" cy="370743"/>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Passo 4: Verificar a variável na janela "Immediate"</a:t>
          </a:r>
          <a:endParaRPr lang="en-US" sz="1000" kern="1200"/>
        </a:p>
      </dsp:txBody>
      <dsp:txXfrm>
        <a:off x="18098" y="2553732"/>
        <a:ext cx="10040226" cy="334547"/>
      </dsp:txXfrm>
    </dsp:sp>
    <dsp:sp modelId="{FB884A02-A505-43E1-8696-C5C939394E60}">
      <dsp:nvSpPr>
        <dsp:cNvPr id="0" name=""/>
        <dsp:cNvSpPr/>
      </dsp:nvSpPr>
      <dsp:spPr>
        <a:xfrm>
          <a:off x="0" y="2935177"/>
          <a:ext cx="10076422" cy="370743"/>
        </a:xfrm>
        <a:prstGeom prst="roundRect">
          <a:avLst/>
        </a:prstGeom>
        <a:gradFill rotWithShape="0">
          <a:gsLst>
            <a:gs pos="0">
              <a:schemeClr val="accent2">
                <a:hueOff val="-856935"/>
                <a:satOff val="-18955"/>
                <a:lumOff val="-3774"/>
                <a:alphaOff val="0"/>
                <a:tint val="94000"/>
                <a:satMod val="105000"/>
                <a:lumMod val="102000"/>
              </a:schemeClr>
            </a:gs>
            <a:gs pos="100000">
              <a:schemeClr val="accent2">
                <a:hueOff val="-856935"/>
                <a:satOff val="-18955"/>
                <a:lumOff val="-377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Na janela "Immediate", que pode ser aberta pressionando Ctrl + G, digite o comando Debug.Print seguido pelo nome da variável que deseja imprimir. Por exemplo, se a variável que você deseja imprimir é chamada "variavel1", digite "Debug.Print variavel1".</a:t>
          </a:r>
          <a:endParaRPr lang="en-US" sz="1000" kern="1200"/>
        </a:p>
      </dsp:txBody>
      <dsp:txXfrm>
        <a:off x="18098" y="2953275"/>
        <a:ext cx="10040226" cy="334547"/>
      </dsp:txXfrm>
    </dsp:sp>
    <dsp:sp modelId="{CAA3A740-A76C-4159-9D77-ED8964BE2FBD}">
      <dsp:nvSpPr>
        <dsp:cNvPr id="0" name=""/>
        <dsp:cNvSpPr/>
      </dsp:nvSpPr>
      <dsp:spPr>
        <a:xfrm>
          <a:off x="0" y="3334721"/>
          <a:ext cx="10076422" cy="370743"/>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Passo 5: Verificar a variável na janela "Immediate"</a:t>
          </a:r>
          <a:endParaRPr lang="en-US" sz="1000" kern="1200"/>
        </a:p>
      </dsp:txBody>
      <dsp:txXfrm>
        <a:off x="18098" y="3352819"/>
        <a:ext cx="10040226" cy="334547"/>
      </dsp:txXfrm>
    </dsp:sp>
    <dsp:sp modelId="{7B3A3773-90B6-478B-AD65-6CF9681409BB}">
      <dsp:nvSpPr>
        <dsp:cNvPr id="0" name=""/>
        <dsp:cNvSpPr/>
      </dsp:nvSpPr>
      <dsp:spPr>
        <a:xfrm>
          <a:off x="0" y="3734265"/>
          <a:ext cx="10076422" cy="370743"/>
        </a:xfrm>
        <a:prstGeom prst="roundRect">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Execute o comando pressionando Enter e o valor da variável será impresso na janela "Immediate".</a:t>
          </a:r>
          <a:endParaRPr lang="en-US" sz="1000" kern="1200"/>
        </a:p>
      </dsp:txBody>
      <dsp:txXfrm>
        <a:off x="18098" y="3752363"/>
        <a:ext cx="10040226" cy="334547"/>
      </dsp:txXfrm>
    </dsp:sp>
    <dsp:sp modelId="{D41E61B9-D5DD-4768-AD33-BFE91EDC1CC1}">
      <dsp:nvSpPr>
        <dsp:cNvPr id="0" name=""/>
        <dsp:cNvSpPr/>
      </dsp:nvSpPr>
      <dsp:spPr>
        <a:xfrm>
          <a:off x="0" y="4133809"/>
          <a:ext cx="10076422" cy="370743"/>
        </a:xfrm>
        <a:prstGeom prst="roundRect">
          <a:avLst/>
        </a:prstGeom>
        <a:gradFill rotWithShape="0">
          <a:gsLst>
            <a:gs pos="0">
              <a:schemeClr val="accent2">
                <a:hueOff val="-1224192"/>
                <a:satOff val="-27079"/>
                <a:lumOff val="-5392"/>
                <a:alphaOff val="0"/>
                <a:tint val="94000"/>
                <a:satMod val="105000"/>
                <a:lumMod val="102000"/>
              </a:schemeClr>
            </a:gs>
            <a:gs pos="100000">
              <a:schemeClr val="accent2">
                <a:hueOff val="-1224192"/>
                <a:satOff val="-27079"/>
                <a:lumOff val="-539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Passo 6: Continuar a execução do código</a:t>
          </a:r>
          <a:endParaRPr lang="en-US" sz="1000" kern="1200"/>
        </a:p>
      </dsp:txBody>
      <dsp:txXfrm>
        <a:off x="18098" y="4151907"/>
        <a:ext cx="10040226" cy="334547"/>
      </dsp:txXfrm>
    </dsp:sp>
    <dsp:sp modelId="{149B978E-A59C-40FA-9DD0-7F4246A02BF6}">
      <dsp:nvSpPr>
        <dsp:cNvPr id="0" name=""/>
        <dsp:cNvSpPr/>
      </dsp:nvSpPr>
      <dsp:spPr>
        <a:xfrm>
          <a:off x="0" y="4533352"/>
          <a:ext cx="10076422" cy="370743"/>
        </a:xfrm>
        <a:prstGeom prst="roundRect">
          <a:avLst/>
        </a:prstGeom>
        <a:gradFill rotWithShape="0">
          <a:gsLst>
            <a:gs pos="0">
              <a:schemeClr val="accent2">
                <a:hueOff val="-1346612"/>
                <a:satOff val="-29787"/>
                <a:lumOff val="-5931"/>
                <a:alphaOff val="0"/>
                <a:tint val="94000"/>
                <a:satMod val="105000"/>
                <a:lumMod val="102000"/>
              </a:schemeClr>
            </a:gs>
            <a:gs pos="100000">
              <a:schemeClr val="accent2">
                <a:hueOff val="-1346612"/>
                <a:satOff val="-29787"/>
                <a:lumOff val="-593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Para continuar a execução do código, pressione F5 novamente ou clique no botão "Executar" na barra de ferramentas.</a:t>
          </a:r>
          <a:endParaRPr lang="en-US" sz="1000" kern="1200"/>
        </a:p>
      </dsp:txBody>
      <dsp:txXfrm>
        <a:off x="18098" y="4551450"/>
        <a:ext cx="10040226" cy="334547"/>
      </dsp:txXfrm>
    </dsp:sp>
    <dsp:sp modelId="{3ADF8804-55A4-46ED-BD71-962F60AD52B9}">
      <dsp:nvSpPr>
        <dsp:cNvPr id="0" name=""/>
        <dsp:cNvSpPr/>
      </dsp:nvSpPr>
      <dsp:spPr>
        <a:xfrm>
          <a:off x="0" y="4932896"/>
          <a:ext cx="10076422" cy="370743"/>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pt-BR" sz="1000" b="0" i="0" kern="1200"/>
            <a:t>O uso do Debug.Print é uma ferramenta útil para depurar o código e entender o fluxo do programa, permitindo que você veja o valor de variáveis ​​em tempo real.</a:t>
          </a:r>
          <a:endParaRPr lang="en-US" sz="1000" kern="1200"/>
        </a:p>
      </dsp:txBody>
      <dsp:txXfrm>
        <a:off x="18098" y="4950994"/>
        <a:ext cx="10040226" cy="33454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71D26-0D1C-417B-90C4-B0D2A24C5EC6}">
      <dsp:nvSpPr>
        <dsp:cNvPr id="0" name=""/>
        <dsp:cNvSpPr/>
      </dsp:nvSpPr>
      <dsp:spPr>
        <a:xfrm>
          <a:off x="0" y="759150"/>
          <a:ext cx="9038897" cy="1401508"/>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F2BE861C-8775-46AF-9C4A-1139F3F42989}">
      <dsp:nvSpPr>
        <dsp:cNvPr id="0" name=""/>
        <dsp:cNvSpPr/>
      </dsp:nvSpPr>
      <dsp:spPr>
        <a:xfrm>
          <a:off x="423956" y="1074489"/>
          <a:ext cx="770829" cy="7708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7419B-4A17-4065-B819-290D538FE110}">
      <dsp:nvSpPr>
        <dsp:cNvPr id="0" name=""/>
        <dsp:cNvSpPr/>
      </dsp:nvSpPr>
      <dsp:spPr>
        <a:xfrm>
          <a:off x="1618742" y="759150"/>
          <a:ext cx="7420154" cy="1401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26" tIns="148326" rIns="148326" bIns="148326" numCol="1" spcCol="1270" anchor="ctr" anchorCtr="0">
          <a:noAutofit/>
        </a:bodyPr>
        <a:lstStyle/>
        <a:p>
          <a:pPr marL="0" lvl="0" indent="0" algn="l" defTabSz="666750">
            <a:lnSpc>
              <a:spcPct val="100000"/>
            </a:lnSpc>
            <a:spcBef>
              <a:spcPct val="0"/>
            </a:spcBef>
            <a:spcAft>
              <a:spcPct val="35000"/>
            </a:spcAft>
            <a:buNone/>
          </a:pPr>
          <a:r>
            <a:rPr lang="pt-BR" sz="1500" b="0" i="0" kern="1200" dirty="0"/>
            <a:t>Onde "</a:t>
          </a:r>
          <a:r>
            <a:rPr lang="pt-BR" sz="1500" b="0" i="0" kern="1200" dirty="0" err="1"/>
            <a:t>nome_da_subrotina</a:t>
          </a:r>
          <a:r>
            <a:rPr lang="pt-BR" sz="1500" b="0" i="0" kern="1200" dirty="0"/>
            <a:t>" é o nome que você escolhe para sua </a:t>
          </a:r>
          <a:r>
            <a:rPr lang="pt-BR" sz="1500" b="0" i="0" kern="1200" dirty="0" err="1"/>
            <a:t>subrotina</a:t>
          </a:r>
          <a:r>
            <a:rPr lang="pt-BR" sz="1500" b="0" i="0" kern="1200" dirty="0"/>
            <a:t> e "código a ser executado" é o conjunto de instruções VBA que você deseja executar. Uma </a:t>
          </a:r>
          <a:r>
            <a:rPr lang="pt-BR" sz="1500" b="0" i="0" kern="1200" dirty="0" err="1"/>
            <a:t>subrotina</a:t>
          </a:r>
          <a:r>
            <a:rPr lang="pt-BR" sz="1500" b="0" i="0" kern="1200" dirty="0"/>
            <a:t> pode receber ou não parâmetros, dependendo de suas necessidades. A palavra-chave "Sub" é usada para declarar que você está criando uma </a:t>
          </a:r>
          <a:r>
            <a:rPr lang="pt-BR" sz="1500" b="0" i="0" kern="1200" dirty="0" err="1"/>
            <a:t>subrotina</a:t>
          </a:r>
          <a:r>
            <a:rPr lang="pt-BR" sz="1500" b="0" i="0" kern="1200" dirty="0"/>
            <a:t>.</a:t>
          </a:r>
          <a:endParaRPr lang="en-US" sz="1500" kern="1200" dirty="0"/>
        </a:p>
      </dsp:txBody>
      <dsp:txXfrm>
        <a:off x="1618742" y="759150"/>
        <a:ext cx="7420154" cy="1401508"/>
      </dsp:txXfrm>
    </dsp:sp>
    <dsp:sp modelId="{0E8DFF85-6DC2-440C-AD06-6ECE66530A9F}">
      <dsp:nvSpPr>
        <dsp:cNvPr id="0" name=""/>
        <dsp:cNvSpPr/>
      </dsp:nvSpPr>
      <dsp:spPr>
        <a:xfrm>
          <a:off x="0" y="2511036"/>
          <a:ext cx="9038897" cy="1401508"/>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DB98973E-B6DF-44F7-9A03-D8562D81CB53}">
      <dsp:nvSpPr>
        <dsp:cNvPr id="0" name=""/>
        <dsp:cNvSpPr/>
      </dsp:nvSpPr>
      <dsp:spPr>
        <a:xfrm>
          <a:off x="423956" y="2826375"/>
          <a:ext cx="770829" cy="7708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CA1751-F7DD-4AAD-8BE3-34E58A1DA418}">
      <dsp:nvSpPr>
        <dsp:cNvPr id="0" name=""/>
        <dsp:cNvSpPr/>
      </dsp:nvSpPr>
      <dsp:spPr>
        <a:xfrm>
          <a:off x="1618742" y="2511036"/>
          <a:ext cx="7420154" cy="1401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26" tIns="148326" rIns="148326" bIns="148326" numCol="1" spcCol="1270" anchor="ctr" anchorCtr="0">
          <a:noAutofit/>
        </a:bodyPr>
        <a:lstStyle/>
        <a:p>
          <a:pPr marL="0" lvl="0" indent="0" algn="l" defTabSz="666750">
            <a:lnSpc>
              <a:spcPct val="100000"/>
            </a:lnSpc>
            <a:spcBef>
              <a:spcPct val="0"/>
            </a:spcBef>
            <a:spcAft>
              <a:spcPct val="35000"/>
            </a:spcAft>
            <a:buNone/>
          </a:pPr>
          <a:r>
            <a:rPr lang="pt-BR" sz="1500" b="0" i="0" kern="1200"/>
            <a:t>Dentro da subrotina, você pode usar todas as instruções VBA, como declaração de variáveis, condicionais, loops e chamadas de outras subrotinas. As subrotinas são uma forma eficiente de agrupar e organizar o código em módulos reutilizáveis, permitindo que você chame a subrotina sempre que precisar executar um conjunto de instruções específicas.</a:t>
          </a:r>
          <a:endParaRPr lang="en-US" sz="1500" kern="1200"/>
        </a:p>
      </dsp:txBody>
      <dsp:txXfrm>
        <a:off x="1618742" y="2511036"/>
        <a:ext cx="7420154" cy="140150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E5F5C-6732-49FE-93B8-2CFFF837D3BC}">
      <dsp:nvSpPr>
        <dsp:cNvPr id="0" name=""/>
        <dsp:cNvSpPr/>
      </dsp:nvSpPr>
      <dsp:spPr>
        <a:xfrm>
          <a:off x="6287" y="1368"/>
          <a:ext cx="4240038" cy="2692424"/>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6957C91D-38D4-44F8-928C-A4497FCEB2C6}">
      <dsp:nvSpPr>
        <dsp:cNvPr id="0" name=""/>
        <dsp:cNvSpPr/>
      </dsp:nvSpPr>
      <dsp:spPr>
        <a:xfrm>
          <a:off x="47740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BR" sz="1800" b="0" i="0" kern="1200"/>
            <a:t>A declaração de variáveis no VBA é feita utilizando a palavra-chave "Dim", seguida pelo nome da variável e seu tipo de dados. É importante escolher o tipo de dados correto, dependendo do tipo de informação que a variável vai armazenar. É uma boa prática declarar todas as variáveis no início do código, antes de usá-las. Isso ajuda a evitar erros e torna o código mais fácil de ler e entender.</a:t>
          </a:r>
          <a:endParaRPr lang="en-US" sz="1800" kern="1200"/>
        </a:p>
      </dsp:txBody>
      <dsp:txXfrm>
        <a:off x="556261" y="527785"/>
        <a:ext cx="4082322" cy="2534708"/>
      </dsp:txXfrm>
    </dsp:sp>
    <dsp:sp modelId="{1668DD3F-FE60-4C6A-A5F7-14B536F0BC77}">
      <dsp:nvSpPr>
        <dsp:cNvPr id="0" name=""/>
        <dsp:cNvSpPr/>
      </dsp:nvSpPr>
      <dsp:spPr>
        <a:xfrm>
          <a:off x="5188557" y="1368"/>
          <a:ext cx="4240038" cy="2692424"/>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6F991547-81EF-47AC-BE3E-160195B40F60}">
      <dsp:nvSpPr>
        <dsp:cNvPr id="0" name=""/>
        <dsp:cNvSpPr/>
      </dsp:nvSpPr>
      <dsp:spPr>
        <a:xfrm>
          <a:off x="565967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BR" sz="1800" b="0" i="0" kern="1200"/>
            <a:t>Existem vários tipos de dados disponíveis no VBA, incluindo Integer, Long, Single, Double, String, Boolean, Date, Variant e Object.</a:t>
          </a:r>
          <a:endParaRPr lang="en-US" sz="1800" kern="1200"/>
        </a:p>
      </dsp:txBody>
      <dsp:txXfrm>
        <a:off x="5738531" y="527785"/>
        <a:ext cx="4082322" cy="25347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D96E2-8E8C-42C8-BA6F-02344A7BC604}">
      <dsp:nvSpPr>
        <dsp:cNvPr id="0" name=""/>
        <dsp:cNvSpPr/>
      </dsp:nvSpPr>
      <dsp:spPr>
        <a:xfrm>
          <a:off x="0" y="669687"/>
          <a:ext cx="6674821" cy="1236345"/>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9A88DF00-FEFD-4A84-8CD3-D601C946FDDE}">
      <dsp:nvSpPr>
        <dsp:cNvPr id="0" name=""/>
        <dsp:cNvSpPr/>
      </dsp:nvSpPr>
      <dsp:spPr>
        <a:xfrm>
          <a:off x="373994" y="947864"/>
          <a:ext cx="679989" cy="6799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EE6A69-22F5-4104-8051-46457E226DB3}">
      <dsp:nvSpPr>
        <dsp:cNvPr id="0" name=""/>
        <dsp:cNvSpPr/>
      </dsp:nvSpPr>
      <dsp:spPr>
        <a:xfrm>
          <a:off x="1427978" y="669687"/>
          <a:ext cx="5246842" cy="1236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47" tIns="130847" rIns="130847" bIns="130847" numCol="1" spcCol="1270" anchor="ctr" anchorCtr="0">
          <a:noAutofit/>
        </a:bodyPr>
        <a:lstStyle/>
        <a:p>
          <a:pPr marL="0" lvl="0" indent="0" algn="l" defTabSz="755650">
            <a:lnSpc>
              <a:spcPct val="100000"/>
            </a:lnSpc>
            <a:spcBef>
              <a:spcPct val="0"/>
            </a:spcBef>
            <a:spcAft>
              <a:spcPct val="35000"/>
            </a:spcAft>
            <a:buNone/>
          </a:pPr>
          <a:r>
            <a:rPr lang="pt-BR" sz="1700" b="0" i="0" kern="1200" dirty="0"/>
            <a:t>Os condicionais "IF" e "Else" são usados no VBA para executar um bloco de código se uma condição for verdadeira e outro bloco de código se a condição for falsa.</a:t>
          </a:r>
          <a:endParaRPr lang="en-US" sz="1700" kern="1200" dirty="0"/>
        </a:p>
      </dsp:txBody>
      <dsp:txXfrm>
        <a:off x="1427978" y="669687"/>
        <a:ext cx="5246842" cy="1236345"/>
      </dsp:txXfrm>
    </dsp:sp>
    <dsp:sp modelId="{1DF5EA1A-9A86-4F19-BD12-F7C4D760DA1C}">
      <dsp:nvSpPr>
        <dsp:cNvPr id="0" name=""/>
        <dsp:cNvSpPr/>
      </dsp:nvSpPr>
      <dsp:spPr>
        <a:xfrm>
          <a:off x="0" y="2215118"/>
          <a:ext cx="6674821" cy="1236345"/>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CD2514BF-6E72-4C00-96B1-85976CA78B5B}">
      <dsp:nvSpPr>
        <dsp:cNvPr id="0" name=""/>
        <dsp:cNvSpPr/>
      </dsp:nvSpPr>
      <dsp:spPr>
        <a:xfrm>
          <a:off x="373994" y="2493296"/>
          <a:ext cx="679989" cy="6799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A0A85-755D-406F-8A5B-BBE6A4A866D3}">
      <dsp:nvSpPr>
        <dsp:cNvPr id="0" name=""/>
        <dsp:cNvSpPr/>
      </dsp:nvSpPr>
      <dsp:spPr>
        <a:xfrm>
          <a:off x="1427978" y="2215118"/>
          <a:ext cx="5246842" cy="1236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47" tIns="130847" rIns="130847" bIns="130847" numCol="1" spcCol="1270" anchor="ctr" anchorCtr="0">
          <a:noAutofit/>
        </a:bodyPr>
        <a:lstStyle/>
        <a:p>
          <a:pPr marL="0" lvl="0" indent="0" algn="l" defTabSz="755650">
            <a:lnSpc>
              <a:spcPct val="100000"/>
            </a:lnSpc>
            <a:spcBef>
              <a:spcPct val="0"/>
            </a:spcBef>
            <a:spcAft>
              <a:spcPct val="35000"/>
            </a:spcAft>
            <a:buNone/>
          </a:pPr>
          <a:r>
            <a:rPr lang="pt-BR" sz="1700" b="0" i="0" kern="1200"/>
            <a:t>Você pode usar operadores de comparação, como "&gt;", "&lt;", "&gt;=", "&lt;=", "=", "&lt;&gt;", para comparar valores. Além disso, você pode combinar várias condições usando os operadores "And" e "Or"</a:t>
          </a:r>
          <a:endParaRPr lang="en-US" sz="1700" kern="1200"/>
        </a:p>
      </dsp:txBody>
      <dsp:txXfrm>
        <a:off x="1427978" y="2215118"/>
        <a:ext cx="5246842" cy="123634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43552-2EC7-4E44-AE8D-1D7CE7C19D0B}">
      <dsp:nvSpPr>
        <dsp:cNvPr id="0" name=""/>
        <dsp:cNvSpPr/>
      </dsp:nvSpPr>
      <dsp:spPr>
        <a:xfrm>
          <a:off x="0" y="250177"/>
          <a:ext cx="9130807" cy="897682"/>
        </a:xfrm>
        <a:prstGeom prst="roundRect">
          <a:avLst/>
        </a:prstGeom>
        <a:solidFill>
          <a:srgbClr val="4E2D0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Loops são uma forma útil de repetir a execução de um conjunto de instruções várias vezes. Existem dois tipos principais de loops no VBA:</a:t>
          </a:r>
          <a:endParaRPr lang="en-US" sz="1800" kern="1200" dirty="0"/>
        </a:p>
      </dsp:txBody>
      <dsp:txXfrm>
        <a:off x="43821" y="293998"/>
        <a:ext cx="9043165" cy="810040"/>
      </dsp:txXfrm>
    </dsp:sp>
    <dsp:sp modelId="{2D6DA504-57F1-43A6-8029-8B1824B31999}">
      <dsp:nvSpPr>
        <dsp:cNvPr id="0" name=""/>
        <dsp:cNvSpPr/>
      </dsp:nvSpPr>
      <dsp:spPr>
        <a:xfrm>
          <a:off x="0" y="1199700"/>
          <a:ext cx="9130807" cy="897682"/>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 For Next Loop: este tipo de loop é usado quando você sabe quantas vezes deseja executar um conjunto de instruções. A sintaxe básica do loop For Next está na imagem 1:</a:t>
          </a:r>
          <a:endParaRPr lang="en-US" sz="1800" kern="1200" dirty="0"/>
        </a:p>
      </dsp:txBody>
      <dsp:txXfrm>
        <a:off x="43821" y="1243521"/>
        <a:ext cx="9043165" cy="810040"/>
      </dsp:txXfrm>
    </dsp:sp>
    <dsp:sp modelId="{7214AFC4-AFA3-4A01-9548-533DFA3D14B9}">
      <dsp:nvSpPr>
        <dsp:cNvPr id="0" name=""/>
        <dsp:cNvSpPr/>
      </dsp:nvSpPr>
      <dsp:spPr>
        <a:xfrm>
          <a:off x="0" y="2149222"/>
          <a:ext cx="9130807" cy="897682"/>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Onde "variável" é o nome da variável que você está usando para controlar o loop, "</a:t>
          </a:r>
          <a:r>
            <a:rPr lang="pt-BR" sz="1800" b="0" i="0" kern="1200" dirty="0" err="1"/>
            <a:t>valor_inicial</a:t>
          </a:r>
          <a:r>
            <a:rPr lang="pt-BR" sz="1800" b="0" i="0" kern="1200" dirty="0"/>
            <a:t>" é o valor inicial da variável, "</a:t>
          </a:r>
          <a:r>
            <a:rPr lang="pt-BR" sz="1800" b="0" i="0" kern="1200" dirty="0" err="1"/>
            <a:t>valor_final</a:t>
          </a:r>
          <a:r>
            <a:rPr lang="pt-BR" sz="1800" b="0" i="0" kern="1200" dirty="0"/>
            <a:t>" é o valor final da variável e "passo" é opcional e é usado para definir o incremento ou decremento da variável a cada iteração do loop.</a:t>
          </a:r>
          <a:endParaRPr lang="en-US" sz="1800" kern="1200" dirty="0"/>
        </a:p>
      </dsp:txBody>
      <dsp:txXfrm>
        <a:off x="43821" y="2193043"/>
        <a:ext cx="9043165" cy="810040"/>
      </dsp:txXfrm>
    </dsp:sp>
    <dsp:sp modelId="{97862933-8C58-44B0-95AA-E44164F80559}">
      <dsp:nvSpPr>
        <dsp:cNvPr id="0" name=""/>
        <dsp:cNvSpPr/>
      </dsp:nvSpPr>
      <dsp:spPr>
        <a:xfrm>
          <a:off x="0" y="3098745"/>
          <a:ext cx="9130807" cy="897682"/>
        </a:xfrm>
        <a:prstGeom prst="roundRect">
          <a:avLst/>
        </a:prstGeom>
        <a:solidFill>
          <a:srgbClr val="B86B0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 - Do </a:t>
          </a:r>
          <a:r>
            <a:rPr lang="pt-BR" sz="1800" b="0" i="0" kern="1200" dirty="0" err="1"/>
            <a:t>While</a:t>
          </a:r>
          <a:r>
            <a:rPr lang="pt-BR" sz="1800" b="0" i="0" kern="1200" dirty="0"/>
            <a:t> Loop: este tipo de loop é usado quando você não sabe quantas vezes deseja executar um conjunto de instruções, mas deseja repeti-lo enquanto uma determinada condição for verdadeira. A sintaxe básica do loop Do </a:t>
          </a:r>
          <a:r>
            <a:rPr lang="pt-BR" sz="1800" b="0" i="0" kern="1200" dirty="0" err="1"/>
            <a:t>While</a:t>
          </a:r>
          <a:r>
            <a:rPr lang="pt-BR" sz="1800" b="0" i="0" kern="1200" dirty="0"/>
            <a:t> está na imagem 2:</a:t>
          </a:r>
          <a:endParaRPr lang="en-US" sz="1800" kern="1200" dirty="0"/>
        </a:p>
      </dsp:txBody>
      <dsp:txXfrm>
        <a:off x="43821" y="3142566"/>
        <a:ext cx="9043165" cy="810040"/>
      </dsp:txXfrm>
    </dsp:sp>
    <dsp:sp modelId="{8A4E7280-CA69-418B-ABAF-C570B6F2BDF3}">
      <dsp:nvSpPr>
        <dsp:cNvPr id="0" name=""/>
        <dsp:cNvSpPr/>
      </dsp:nvSpPr>
      <dsp:spPr>
        <a:xfrm>
          <a:off x="0" y="4048267"/>
          <a:ext cx="9130807" cy="897682"/>
        </a:xfrm>
        <a:prstGeom prst="roundRect">
          <a:avLst/>
        </a:prstGeom>
        <a:solidFill>
          <a:srgbClr val="B86B0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Onde "condição" é uma expressão que avalia para Verdadeiro ou Falso e é usada para controlar a execução do loop.</a:t>
          </a:r>
          <a:endParaRPr lang="en-US" sz="1800" kern="1200" dirty="0"/>
        </a:p>
      </dsp:txBody>
      <dsp:txXfrm>
        <a:off x="43821" y="4092088"/>
        <a:ext cx="9043165" cy="810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Visual Basic for Applications (VBA) De forma </a:t>
          </a:r>
          <a:r>
            <a:rPr lang="en-US" sz="1600" kern="1200" dirty="0" err="1">
              <a:solidFill>
                <a:schemeClr val="tx1"/>
              </a:solidFill>
            </a:rPr>
            <a:t>Geral</a:t>
          </a:r>
          <a:r>
            <a:rPr lang="en-US" sz="1600" kern="1200" dirty="0">
              <a:solidFill>
                <a:schemeClr val="tx1"/>
              </a:solidFill>
            </a:rPr>
            <a:t>.</a:t>
          </a: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Conhecimento</a:t>
          </a:r>
          <a:r>
            <a:rPr lang="en-US" sz="1600" kern="1200" dirty="0">
              <a:solidFill>
                <a:schemeClr val="tx1"/>
              </a:solidFill>
            </a:rPr>
            <a:t> </a:t>
          </a:r>
          <a:r>
            <a:rPr lang="en-US" sz="1600" kern="1200" dirty="0" err="1">
              <a:solidFill>
                <a:schemeClr val="tx1"/>
              </a:solidFill>
            </a:rPr>
            <a:t>na</a:t>
          </a:r>
          <a:r>
            <a:rPr lang="en-US" sz="1600" kern="1200" dirty="0">
              <a:solidFill>
                <a:schemeClr val="tx1"/>
              </a:solidFill>
            </a:rPr>
            <a:t> </a:t>
          </a:r>
          <a:r>
            <a:rPr lang="en-US" sz="1600" kern="1200" dirty="0" err="1">
              <a:solidFill>
                <a:schemeClr val="tx1"/>
              </a:solidFill>
            </a:rPr>
            <a:t>integração</a:t>
          </a:r>
          <a:r>
            <a:rPr lang="en-US" sz="1600" kern="1200" dirty="0">
              <a:solidFill>
                <a:schemeClr val="tx1"/>
              </a:solidFill>
            </a:rPr>
            <a:t> de </a:t>
          </a:r>
          <a:r>
            <a:rPr lang="en-US" sz="1600" kern="1200" dirty="0" err="1">
              <a:solidFill>
                <a:schemeClr val="tx1"/>
              </a:solidFill>
            </a:rPr>
            <a:t>programas</a:t>
          </a:r>
          <a:r>
            <a:rPr lang="en-US" sz="1600" kern="1200" dirty="0">
              <a:solidFill>
                <a:schemeClr val="tx1"/>
              </a:solidFill>
            </a:rPr>
            <a:t> com o Excel via </a:t>
          </a:r>
          <a:r>
            <a:rPr lang="en-US" sz="1600" kern="1200" dirty="0" err="1">
              <a:solidFill>
                <a:schemeClr val="tx1"/>
              </a:solidFill>
            </a:rPr>
            <a:t>referências</a:t>
          </a:r>
          <a:r>
            <a:rPr lang="en-US" sz="1600" kern="1200" dirty="0">
              <a:solidFill>
                <a:schemeClr val="tx1"/>
              </a:solidFill>
            </a:rPr>
            <a:t> e plugins.</a:t>
          </a: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Criar</a:t>
          </a:r>
          <a:r>
            <a:rPr lang="en-US" sz="1600" kern="1200" dirty="0">
              <a:solidFill>
                <a:schemeClr val="tx1"/>
              </a:solidFill>
            </a:rPr>
            <a:t> </a:t>
          </a:r>
          <a:r>
            <a:rPr lang="en-US" sz="1600" kern="1200" dirty="0" err="1">
              <a:solidFill>
                <a:schemeClr val="tx1"/>
              </a:solidFill>
            </a:rPr>
            <a:t>conteúdos</a:t>
          </a:r>
          <a:r>
            <a:rPr lang="en-US" sz="1600" kern="1200" dirty="0">
              <a:solidFill>
                <a:schemeClr val="tx1"/>
              </a:solidFill>
            </a:rPr>
            <a:t> de </a:t>
          </a:r>
          <a:r>
            <a:rPr lang="en-US" sz="1600" kern="1200" dirty="0" err="1">
              <a:solidFill>
                <a:schemeClr val="tx1"/>
              </a:solidFill>
            </a:rPr>
            <a:t>Auxílio</a:t>
          </a:r>
          <a:r>
            <a:rPr lang="en-US" sz="1600" kern="1200" dirty="0">
              <a:solidFill>
                <a:schemeClr val="tx1"/>
              </a:solidFill>
            </a:rPr>
            <a:t> Visual no VBA.</a:t>
          </a: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do SAP Script integrado ao VBA (Brose).</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Power Query e integração com o Power BI e outras ferramentas.</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Conexão de dados de fontes externas e Criar funções personalizadas.</a:t>
          </a:r>
          <a:endParaRPr lang="en-US" sz="1600" kern="1200" dirty="0">
            <a:solidFill>
              <a:schemeClr val="tx1"/>
            </a:solidFill>
          </a:endParaRP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formulas avançadas em conjunto com o conhecimento de gráficos avançado.</a:t>
          </a:r>
          <a:endParaRPr lang="en-US" sz="1600" kern="1200" dirty="0">
            <a:solidFill>
              <a:schemeClr val="tx1"/>
            </a:solidFill>
          </a:endParaRPr>
        </a:p>
      </dsp:txBody>
      <dsp:txXfrm>
        <a:off x="567854" y="3687723"/>
        <a:ext cx="9725007" cy="491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ED8E5-67DE-4652-80C7-2EB9305DFA6B}">
      <dsp:nvSpPr>
        <dsp:cNvPr id="0" name=""/>
        <dsp:cNvSpPr/>
      </dsp:nvSpPr>
      <dsp:spPr>
        <a:xfrm>
          <a:off x="0" y="287657"/>
          <a:ext cx="4710683" cy="14601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Neste exemplo, a subrotina "preencher_planilha" declara uma variável inteira "i" e usa um loop For Next para atribuir valores de 1 a 10 à célula correspondente na primeira coluna da planilha. A linha "Cells(i, 1).Value = i" usa a variável "i" como o número que está sendo inserido na célula.</a:t>
          </a:r>
          <a:endParaRPr lang="pt-BR" sz="1600" kern="1200"/>
        </a:p>
      </dsp:txBody>
      <dsp:txXfrm>
        <a:off x="71279" y="358936"/>
        <a:ext cx="4568125" cy="1317601"/>
      </dsp:txXfrm>
    </dsp:sp>
    <dsp:sp modelId="{F5BDC6B1-75D4-473D-88A1-40C1952CE9A1}">
      <dsp:nvSpPr>
        <dsp:cNvPr id="0" name=""/>
        <dsp:cNvSpPr/>
      </dsp:nvSpPr>
      <dsp:spPr>
        <a:xfrm>
          <a:off x="0" y="1793897"/>
          <a:ext cx="4710683" cy="14601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Você pode adaptar este exemplo para atender às suas necessidades, alterando o número de iterações do loop e as instruções dentro do loop para executar outras tarefas. Os loops são uma ferramenta poderosa para automatizar tarefas repetitivas no VBA e podem economizar muito tempo e esforço.</a:t>
          </a:r>
          <a:endParaRPr lang="pt-BR" sz="1600" kern="1200"/>
        </a:p>
      </dsp:txBody>
      <dsp:txXfrm>
        <a:off x="71279" y="1865176"/>
        <a:ext cx="4568125" cy="13176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7081C-2B80-4BDD-9BFF-7BECA82DF024}">
      <dsp:nvSpPr>
        <dsp:cNvPr id="0" name=""/>
        <dsp:cNvSpPr/>
      </dsp:nvSpPr>
      <dsp:spPr>
        <a:xfrm>
          <a:off x="0" y="33610"/>
          <a:ext cx="9221785" cy="652859"/>
        </a:xfrm>
        <a:prstGeom prst="roundRect">
          <a:avLst/>
        </a:prstGeom>
        <a:solidFill>
          <a:schemeClr val="accent2"/>
        </a:solidFill>
        <a:ln w="22225"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Para demonstrar como usar loops no VBA, aqui está um exemplo prático e simples que utiliza em sua estrutura um loop For Next com o objetivo de preencher a planilha com números de 1 a 10:</a:t>
          </a:r>
          <a:endParaRPr lang="pt-BR" sz="1800" kern="1200" dirty="0"/>
        </a:p>
      </dsp:txBody>
      <dsp:txXfrm>
        <a:off x="31870" y="65480"/>
        <a:ext cx="9158045" cy="58911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1F664-ACE5-4C30-86CC-2F1935A893C6}">
      <dsp:nvSpPr>
        <dsp:cNvPr id="0" name=""/>
        <dsp:cNvSpPr/>
      </dsp:nvSpPr>
      <dsp:spPr>
        <a:xfrm>
          <a:off x="0" y="30944"/>
          <a:ext cx="9905999" cy="835379"/>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pt-BR" sz="2100" b="0" i="0" kern="1200" dirty="0"/>
            <a:t>1 - Grave uma macro para selecionar a célula A1, digitar "Olá mundo!" e formatar o texto em negrito.</a:t>
          </a:r>
          <a:endParaRPr lang="en-US" sz="2100" kern="1200" dirty="0"/>
        </a:p>
      </dsp:txBody>
      <dsp:txXfrm>
        <a:off x="40780" y="71724"/>
        <a:ext cx="9824439" cy="753819"/>
      </dsp:txXfrm>
    </dsp:sp>
    <dsp:sp modelId="{D69D065C-66A8-4E70-833D-11210E83FB89}">
      <dsp:nvSpPr>
        <dsp:cNvPr id="0" name=""/>
        <dsp:cNvSpPr/>
      </dsp:nvSpPr>
      <dsp:spPr>
        <a:xfrm>
          <a:off x="0" y="926805"/>
          <a:ext cx="9905999" cy="835379"/>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pt-BR" sz="2100" b="0" i="0" kern="1200"/>
            <a:t>2 - Grave uma macro para selecionar as células A1 a A5, preencher com a cor azul e adicionar uma borda com linha dupla em volta.</a:t>
          </a:r>
          <a:endParaRPr lang="en-US" sz="2100" kern="1200" dirty="0"/>
        </a:p>
      </dsp:txBody>
      <dsp:txXfrm>
        <a:off x="40780" y="967585"/>
        <a:ext cx="9824439" cy="753819"/>
      </dsp:txXfrm>
    </dsp:sp>
    <dsp:sp modelId="{87793B65-90C6-485B-AEBD-7964B1FFEECB}">
      <dsp:nvSpPr>
        <dsp:cNvPr id="0" name=""/>
        <dsp:cNvSpPr/>
      </dsp:nvSpPr>
      <dsp:spPr>
        <a:xfrm>
          <a:off x="0" y="1822665"/>
          <a:ext cx="9905999" cy="835379"/>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pt-BR" sz="2100" b="0" i="0" kern="1200"/>
            <a:t>3 - Grave uma macro para copiar a célula A1 e colar nas células B1 e C1, mantendo a formatação original.</a:t>
          </a:r>
          <a:endParaRPr lang="en-US" sz="2100" kern="1200" dirty="0"/>
        </a:p>
      </dsp:txBody>
      <dsp:txXfrm>
        <a:off x="40780" y="1863445"/>
        <a:ext cx="9824439" cy="753819"/>
      </dsp:txXfrm>
    </dsp:sp>
    <dsp:sp modelId="{125E445D-6F45-4553-94CF-0BF83F9BAA7B}">
      <dsp:nvSpPr>
        <dsp:cNvPr id="0" name=""/>
        <dsp:cNvSpPr/>
      </dsp:nvSpPr>
      <dsp:spPr>
        <a:xfrm>
          <a:off x="0" y="2718525"/>
          <a:ext cx="9905999" cy="835379"/>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pt-BR" sz="2100" b="0" i="0" kern="1200"/>
            <a:t>4 - Grave uma macro para inserir uma nova planilha no final do arquivo, renomear para "Vendas" e inserir as colunas A, B e C com os títulos "Produto", "Quantidade" e "Preço".</a:t>
          </a:r>
          <a:endParaRPr lang="en-US" sz="2100" kern="1200" dirty="0"/>
        </a:p>
      </dsp:txBody>
      <dsp:txXfrm>
        <a:off x="40780" y="2759305"/>
        <a:ext cx="9824439" cy="7538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E424A-DE56-4194-84BD-C4BCFAA58C4A}">
      <dsp:nvSpPr>
        <dsp:cNvPr id="0" name=""/>
        <dsp:cNvSpPr/>
      </dsp:nvSpPr>
      <dsp:spPr>
        <a:xfrm>
          <a:off x="0" y="75914"/>
          <a:ext cx="9906000" cy="79995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t-BR" sz="2200" b="0" i="0" kern="1200" dirty="0"/>
            <a:t>5 - Declare uma variável inteira chamada "idade" e atribua o valor 25 a ela.</a:t>
          </a:r>
          <a:endParaRPr lang="en-US" sz="2200" kern="1200" dirty="0"/>
        </a:p>
      </dsp:txBody>
      <dsp:txXfrm>
        <a:off x="39050" y="114964"/>
        <a:ext cx="9827900" cy="721850"/>
      </dsp:txXfrm>
    </dsp:sp>
    <dsp:sp modelId="{FDC79BEC-908C-44AF-86FD-837FC706BB73}">
      <dsp:nvSpPr>
        <dsp:cNvPr id="0" name=""/>
        <dsp:cNvSpPr/>
      </dsp:nvSpPr>
      <dsp:spPr>
        <a:xfrm>
          <a:off x="0" y="939225"/>
          <a:ext cx="9906000" cy="799950"/>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t-BR" sz="2200" b="0" i="0" kern="1200" dirty="0"/>
            <a:t>6 - Declare uma variável </a:t>
          </a:r>
          <a:r>
            <a:rPr lang="pt-BR" sz="2200" b="0" i="0" kern="1200" dirty="0" err="1"/>
            <a:t>string</a:t>
          </a:r>
          <a:r>
            <a:rPr lang="pt-BR" sz="2200" b="0" i="0" kern="1200" dirty="0"/>
            <a:t> chamada "nome" e atribua o valor "João da Silva" a ela.</a:t>
          </a:r>
          <a:endParaRPr lang="en-US" sz="2200" kern="1200" dirty="0"/>
        </a:p>
      </dsp:txBody>
      <dsp:txXfrm>
        <a:off x="39050" y="978275"/>
        <a:ext cx="9827900" cy="721850"/>
      </dsp:txXfrm>
    </dsp:sp>
    <dsp:sp modelId="{770DD4D4-A804-44A2-87B3-49C800111F7C}">
      <dsp:nvSpPr>
        <dsp:cNvPr id="0" name=""/>
        <dsp:cNvSpPr/>
      </dsp:nvSpPr>
      <dsp:spPr>
        <a:xfrm>
          <a:off x="0" y="1802536"/>
          <a:ext cx="9906000" cy="799950"/>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t-BR" sz="2200" b="0" i="0" kern="1200" dirty="0"/>
            <a:t>7 - Declare uma variável booleana chamada "</a:t>
          </a:r>
          <a:r>
            <a:rPr lang="pt-BR" sz="2200" b="0" i="0" kern="1200" dirty="0" err="1"/>
            <a:t>temCarteira</a:t>
          </a:r>
          <a:r>
            <a:rPr lang="pt-BR" sz="2200" b="0" i="0" kern="1200" dirty="0"/>
            <a:t>" e atribua o valor "verdadeiro" a ela.</a:t>
          </a:r>
          <a:endParaRPr lang="en-US" sz="2200" kern="1200" dirty="0"/>
        </a:p>
      </dsp:txBody>
      <dsp:txXfrm>
        <a:off x="39050" y="1841586"/>
        <a:ext cx="9827900" cy="721850"/>
      </dsp:txXfrm>
    </dsp:sp>
    <dsp:sp modelId="{0513DBE6-2E89-427B-8A32-CBEA0A2CBBA9}">
      <dsp:nvSpPr>
        <dsp:cNvPr id="0" name=""/>
        <dsp:cNvSpPr/>
      </dsp:nvSpPr>
      <dsp:spPr>
        <a:xfrm>
          <a:off x="0" y="2665846"/>
          <a:ext cx="9906000" cy="799950"/>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t-BR" sz="2200" b="0" i="0" kern="1200" dirty="0"/>
            <a:t>8 - Declare uma variável numérica de ponto flutuante chamada "peso" e atribua o valor 70,5 a ela.</a:t>
          </a:r>
          <a:endParaRPr lang="en-US" sz="2200" kern="1200" dirty="0"/>
        </a:p>
      </dsp:txBody>
      <dsp:txXfrm>
        <a:off x="39050" y="2704896"/>
        <a:ext cx="9827900" cy="7218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13208-5EF5-4DDF-9053-0C11941A54FF}">
      <dsp:nvSpPr>
        <dsp:cNvPr id="0" name=""/>
        <dsp:cNvSpPr/>
      </dsp:nvSpPr>
      <dsp:spPr>
        <a:xfrm>
          <a:off x="0" y="556719"/>
          <a:ext cx="10100329" cy="68912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t-BR" sz="1900" b="0" i="0" kern="1200" dirty="0"/>
            <a:t>9 - Crie um condicional que verifica se a variável "idade" é maior ou igual a 18. Se for verdadeiro, exiba a mensagem "Maior de idade", senão exiba a mensagem "Menor de idade".</a:t>
          </a:r>
          <a:endParaRPr lang="pt-BR" sz="1900" kern="1200" dirty="0"/>
        </a:p>
      </dsp:txBody>
      <dsp:txXfrm>
        <a:off x="33641" y="590360"/>
        <a:ext cx="10033047" cy="621847"/>
      </dsp:txXfrm>
    </dsp:sp>
    <dsp:sp modelId="{262EE788-53B8-4843-9E02-D1F1A7E2BD60}">
      <dsp:nvSpPr>
        <dsp:cNvPr id="0" name=""/>
        <dsp:cNvSpPr/>
      </dsp:nvSpPr>
      <dsp:spPr>
        <a:xfrm>
          <a:off x="0" y="1300569"/>
          <a:ext cx="10100329" cy="689129"/>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t-BR" sz="1900" b="0" i="0" kern="1200" dirty="0"/>
            <a:t>10 - Crie um condicional que verifica se a variável "nota" é maior ou igual a 7. Se for verdadeiro, exiba a mensagem "Aprovado", senão exiba a mensagem "Reprovado".</a:t>
          </a:r>
          <a:endParaRPr lang="pt-BR" sz="1900" kern="1200" dirty="0"/>
        </a:p>
      </dsp:txBody>
      <dsp:txXfrm>
        <a:off x="33641" y="1334210"/>
        <a:ext cx="10033047" cy="621847"/>
      </dsp:txXfrm>
    </dsp:sp>
    <dsp:sp modelId="{73A1F8F2-B3CF-4FD2-B557-81BDB193DE72}">
      <dsp:nvSpPr>
        <dsp:cNvPr id="0" name=""/>
        <dsp:cNvSpPr/>
      </dsp:nvSpPr>
      <dsp:spPr>
        <a:xfrm>
          <a:off x="0" y="2044419"/>
          <a:ext cx="10100329" cy="689129"/>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t-BR" sz="1900" b="0" i="0" kern="1200" dirty="0"/>
            <a:t>11 - Crie um condicional que verifica se a variável "</a:t>
          </a:r>
          <a:r>
            <a:rPr lang="pt-BR" sz="1900" b="0" i="0" kern="1200" dirty="0" err="1"/>
            <a:t>temCarteira</a:t>
          </a:r>
          <a:r>
            <a:rPr lang="pt-BR" sz="1900" b="0" i="0" kern="1200" dirty="0"/>
            <a:t>" é verdadeira. Se for verdadeiro, exiba a mensagem "Pode dirigir", senão exiba a mensagem "Não pode dirigir".</a:t>
          </a:r>
          <a:endParaRPr lang="pt-BR" sz="1900" kern="1200" dirty="0"/>
        </a:p>
      </dsp:txBody>
      <dsp:txXfrm>
        <a:off x="33641" y="2078060"/>
        <a:ext cx="10033047" cy="621847"/>
      </dsp:txXfrm>
    </dsp:sp>
    <dsp:sp modelId="{5E3B5C6D-1D2C-4056-B24C-0D5CC895D200}">
      <dsp:nvSpPr>
        <dsp:cNvPr id="0" name=""/>
        <dsp:cNvSpPr/>
      </dsp:nvSpPr>
      <dsp:spPr>
        <a:xfrm>
          <a:off x="0" y="2788269"/>
          <a:ext cx="10100329" cy="689129"/>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t-BR" sz="1900" b="0" i="0" kern="1200" dirty="0"/>
            <a:t>12 - Crie um condicional que verifica se a variável "peso" é menor ou igual a 60. Se for verdadeiro, exiba a mensagem "Abaixo do peso ideal", senão exiba a mensagem "Dentro do peso ideal".</a:t>
          </a:r>
          <a:endParaRPr lang="pt-BR" sz="1900" kern="1200" dirty="0"/>
        </a:p>
      </dsp:txBody>
      <dsp:txXfrm>
        <a:off x="33641" y="2821910"/>
        <a:ext cx="10033047" cy="62184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FE654-B372-4F31-A540-AB4626DD2350}">
      <dsp:nvSpPr>
        <dsp:cNvPr id="0" name=""/>
        <dsp:cNvSpPr/>
      </dsp:nvSpPr>
      <dsp:spPr>
        <a:xfrm>
          <a:off x="0" y="14980"/>
          <a:ext cx="10219764" cy="83631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13 - </a:t>
          </a:r>
          <a:r>
            <a:rPr lang="pt-BR" sz="2300" b="0" i="0" kern="1200"/>
            <a:t>Crie um loop que exiba na janela imediata do VBA os números de 1 a 10.</a:t>
          </a:r>
          <a:endParaRPr lang="pt-BR" sz="2300" kern="1200"/>
        </a:p>
      </dsp:txBody>
      <dsp:txXfrm>
        <a:off x="40825" y="55805"/>
        <a:ext cx="10138114" cy="754662"/>
      </dsp:txXfrm>
    </dsp:sp>
    <dsp:sp modelId="{CC9CA98C-DEFC-4897-BD0D-BC74505D4931}">
      <dsp:nvSpPr>
        <dsp:cNvPr id="0" name=""/>
        <dsp:cNvSpPr/>
      </dsp:nvSpPr>
      <dsp:spPr>
        <a:xfrm>
          <a:off x="0" y="917533"/>
          <a:ext cx="10219764" cy="836312"/>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14 -  </a:t>
          </a:r>
          <a:r>
            <a:rPr lang="pt-BR" sz="2300" b="0" i="0" kern="1200"/>
            <a:t>Crie um loop que exiba na janela imediata do VBA a tabuada do número 7.</a:t>
          </a:r>
          <a:endParaRPr lang="pt-BR" sz="2300" kern="1200"/>
        </a:p>
      </dsp:txBody>
      <dsp:txXfrm>
        <a:off x="40825" y="958358"/>
        <a:ext cx="10138114" cy="754662"/>
      </dsp:txXfrm>
    </dsp:sp>
    <dsp:sp modelId="{334814B6-9301-4BA2-8139-E99550868A3E}">
      <dsp:nvSpPr>
        <dsp:cNvPr id="0" name=""/>
        <dsp:cNvSpPr/>
      </dsp:nvSpPr>
      <dsp:spPr>
        <a:xfrm>
          <a:off x="0" y="1820085"/>
          <a:ext cx="10219764" cy="836312"/>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15 - </a:t>
          </a:r>
          <a:r>
            <a:rPr lang="pt-BR" sz="2300" b="0" i="0" kern="1200"/>
            <a:t>Crie um loop que preencha a coluna A da planilha ativa com os números de 1 a 10.</a:t>
          </a:r>
          <a:endParaRPr lang="pt-BR" sz="2300" kern="1200"/>
        </a:p>
      </dsp:txBody>
      <dsp:txXfrm>
        <a:off x="40825" y="1860910"/>
        <a:ext cx="10138114" cy="754662"/>
      </dsp:txXfrm>
    </dsp:sp>
    <dsp:sp modelId="{D803D45E-3005-4938-97EA-9E152FC202B0}">
      <dsp:nvSpPr>
        <dsp:cNvPr id="0" name=""/>
        <dsp:cNvSpPr/>
      </dsp:nvSpPr>
      <dsp:spPr>
        <a:xfrm>
          <a:off x="0" y="2722637"/>
          <a:ext cx="10219764" cy="836312"/>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16 - </a:t>
          </a:r>
          <a:r>
            <a:rPr lang="pt-BR" sz="2300" b="0" i="0" kern="1200"/>
            <a:t>Crie um loop que calcule a soma dos números de 1 a 100 e exiba o resultado na janela imediata do VBA.</a:t>
          </a:r>
          <a:endParaRPr lang="pt-BR" sz="2300" kern="1200"/>
        </a:p>
      </dsp:txBody>
      <dsp:txXfrm>
        <a:off x="40825" y="2763462"/>
        <a:ext cx="10138114" cy="75466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CE3D5-36E0-4A8E-9C87-1D113F3F55D2}">
      <dsp:nvSpPr>
        <dsp:cNvPr id="0" name=""/>
        <dsp:cNvSpPr/>
      </dsp:nvSpPr>
      <dsp:spPr>
        <a:xfrm>
          <a:off x="0" y="0"/>
          <a:ext cx="8376299" cy="1001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Crie um </a:t>
          </a:r>
          <a:r>
            <a:rPr lang="pt-BR" sz="1600" b="0" i="0" kern="1200" dirty="0" err="1"/>
            <a:t>UserForm</a:t>
          </a:r>
          <a:r>
            <a:rPr lang="pt-BR" sz="1600" b="0" i="0" kern="1200" dirty="0"/>
            <a:t> no VBA com uma caixa de texto (</a:t>
          </a:r>
          <a:r>
            <a:rPr lang="pt-BR" sz="1600" b="0" i="0" kern="1200" dirty="0" err="1"/>
            <a:t>TextBox</a:t>
          </a:r>
          <a:r>
            <a:rPr lang="pt-BR" sz="1600" b="0" i="0" kern="1200" dirty="0"/>
            <a:t>) e um botão de comando (</a:t>
          </a:r>
          <a:r>
            <a:rPr lang="pt-BR" sz="1600" b="0" i="0" kern="1200" dirty="0" err="1"/>
            <a:t>CommandButton</a:t>
          </a:r>
          <a:r>
            <a:rPr lang="pt-BR" sz="1600" b="0" i="0" kern="1200" dirty="0"/>
            <a:t>).</a:t>
          </a:r>
          <a:endParaRPr lang="en-US" sz="1600" kern="1200" dirty="0"/>
        </a:p>
      </dsp:txBody>
      <dsp:txXfrm>
        <a:off x="29322" y="29322"/>
        <a:ext cx="7178877" cy="942479"/>
      </dsp:txXfrm>
    </dsp:sp>
    <dsp:sp modelId="{E0A5FD36-0B6F-40D7-96E9-2871DE1F069C}">
      <dsp:nvSpPr>
        <dsp:cNvPr id="0" name=""/>
        <dsp:cNvSpPr/>
      </dsp:nvSpPr>
      <dsp:spPr>
        <a:xfrm>
          <a:off x="625502" y="1140167"/>
          <a:ext cx="8376299" cy="100112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Nomeie a caixa de texto como "txtInput".</a:t>
          </a:r>
          <a:endParaRPr lang="en-US" sz="1600" kern="1200"/>
        </a:p>
      </dsp:txBody>
      <dsp:txXfrm>
        <a:off x="654824" y="1169489"/>
        <a:ext cx="7041422" cy="942479"/>
      </dsp:txXfrm>
    </dsp:sp>
    <dsp:sp modelId="{C9F1933F-E6F9-46F7-9F62-42E9E6A9B149}">
      <dsp:nvSpPr>
        <dsp:cNvPr id="0" name=""/>
        <dsp:cNvSpPr/>
      </dsp:nvSpPr>
      <dsp:spPr>
        <a:xfrm>
          <a:off x="1251005" y="2280335"/>
          <a:ext cx="8376299" cy="100112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Adicione um rótulo (Label) ao UserForm e nomeie-o como "lblStatus".</a:t>
          </a:r>
          <a:endParaRPr lang="en-US" sz="1600" kern="1200"/>
        </a:p>
      </dsp:txBody>
      <dsp:txXfrm>
        <a:off x="1280327" y="2309657"/>
        <a:ext cx="7041422" cy="942479"/>
      </dsp:txXfrm>
    </dsp:sp>
    <dsp:sp modelId="{0C0E8214-9403-44C1-B10E-6DCEA669FCE5}">
      <dsp:nvSpPr>
        <dsp:cNvPr id="0" name=""/>
        <dsp:cNvSpPr/>
      </dsp:nvSpPr>
      <dsp:spPr>
        <a:xfrm>
          <a:off x="1876508" y="3420503"/>
          <a:ext cx="8376299" cy="100112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Crie um novo módulo no VBA e adicione uma função pública chamada "AtualizarPlanilha". Esta função deve receber um parâmetro do tipo String.</a:t>
          </a:r>
          <a:endParaRPr lang="en-US" sz="1600" kern="1200"/>
        </a:p>
      </dsp:txBody>
      <dsp:txXfrm>
        <a:off x="1905830" y="3449825"/>
        <a:ext cx="7041422" cy="942479"/>
      </dsp:txXfrm>
    </dsp:sp>
    <dsp:sp modelId="{52381612-7E73-4843-AB16-AB2213A1B22E}">
      <dsp:nvSpPr>
        <dsp:cNvPr id="0" name=""/>
        <dsp:cNvSpPr/>
      </dsp:nvSpPr>
      <dsp:spPr>
        <a:xfrm>
          <a:off x="2502011" y="4560671"/>
          <a:ext cx="8376299" cy="100112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Dentro da função "AtualizarPlanilha", adicione o código para atualizar uma planilha do Excel com o valor recebido como parâmetro. Por exemplo, você pode inserir o valor na célula A1 da planilha "Sheet1" do livro de trabalho atual.</a:t>
          </a:r>
          <a:endParaRPr lang="en-US" sz="1600" kern="1200"/>
        </a:p>
      </dsp:txBody>
      <dsp:txXfrm>
        <a:off x="2531333" y="4589993"/>
        <a:ext cx="7041422" cy="942479"/>
      </dsp:txXfrm>
    </dsp:sp>
    <dsp:sp modelId="{CE865294-AB08-477C-A352-D5B292DE975D}">
      <dsp:nvSpPr>
        <dsp:cNvPr id="0" name=""/>
        <dsp:cNvSpPr/>
      </dsp:nvSpPr>
      <dsp:spPr>
        <a:xfrm>
          <a:off x="7725569" y="731376"/>
          <a:ext cx="650730" cy="65073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871983" y="731376"/>
        <a:ext cx="357902" cy="489674"/>
      </dsp:txXfrm>
    </dsp:sp>
    <dsp:sp modelId="{2E8A1C88-1B38-4F42-8383-5CFE7EB31369}">
      <dsp:nvSpPr>
        <dsp:cNvPr id="0" name=""/>
        <dsp:cNvSpPr/>
      </dsp:nvSpPr>
      <dsp:spPr>
        <a:xfrm>
          <a:off x="8351072" y="1871544"/>
          <a:ext cx="650730" cy="650730"/>
        </a:xfrm>
        <a:prstGeom prst="downArrow">
          <a:avLst>
            <a:gd name="adj1" fmla="val 55000"/>
            <a:gd name="adj2" fmla="val 45000"/>
          </a:avLst>
        </a:prstGeom>
        <a:solidFill>
          <a:schemeClr val="accent2">
            <a:tint val="40000"/>
            <a:alpha val="90000"/>
            <a:hueOff val="-398579"/>
            <a:satOff val="-14188"/>
            <a:lumOff val="-902"/>
            <a:alphaOff val="0"/>
          </a:schemeClr>
        </a:solidFill>
        <a:ln w="9525" cap="flat" cmpd="sng" algn="ctr">
          <a:solidFill>
            <a:schemeClr val="accent2">
              <a:tint val="40000"/>
              <a:alpha val="90000"/>
              <a:hueOff val="-398579"/>
              <a:satOff val="-14188"/>
              <a:lumOff val="-90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497486" y="1871544"/>
        <a:ext cx="357902" cy="489674"/>
      </dsp:txXfrm>
    </dsp:sp>
    <dsp:sp modelId="{5108D757-9816-4912-A8C7-3639DB7AE75A}">
      <dsp:nvSpPr>
        <dsp:cNvPr id="0" name=""/>
        <dsp:cNvSpPr/>
      </dsp:nvSpPr>
      <dsp:spPr>
        <a:xfrm>
          <a:off x="8976575" y="2995026"/>
          <a:ext cx="650730" cy="650730"/>
        </a:xfrm>
        <a:prstGeom prst="downArrow">
          <a:avLst>
            <a:gd name="adj1" fmla="val 55000"/>
            <a:gd name="adj2" fmla="val 45000"/>
          </a:avLst>
        </a:prstGeom>
        <a:solidFill>
          <a:schemeClr val="accent2">
            <a:tint val="40000"/>
            <a:alpha val="90000"/>
            <a:hueOff val="-797157"/>
            <a:satOff val="-28376"/>
            <a:lumOff val="-1804"/>
            <a:alphaOff val="0"/>
          </a:schemeClr>
        </a:solidFill>
        <a:ln w="9525" cap="flat" cmpd="sng" algn="ctr">
          <a:solidFill>
            <a:schemeClr val="accent2">
              <a:tint val="40000"/>
              <a:alpha val="90000"/>
              <a:hueOff val="-797157"/>
              <a:satOff val="-28376"/>
              <a:lumOff val="-180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122989" y="2995026"/>
        <a:ext cx="357902" cy="489674"/>
      </dsp:txXfrm>
    </dsp:sp>
    <dsp:sp modelId="{69BF9982-926F-445D-842D-40320FAA9EA6}">
      <dsp:nvSpPr>
        <dsp:cNvPr id="0" name=""/>
        <dsp:cNvSpPr/>
      </dsp:nvSpPr>
      <dsp:spPr>
        <a:xfrm>
          <a:off x="9602078" y="4146318"/>
          <a:ext cx="650730" cy="650730"/>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748492" y="4146318"/>
        <a:ext cx="357902" cy="48967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E78FC-920D-42A3-9187-AEB89E0F6502}">
      <dsp:nvSpPr>
        <dsp:cNvPr id="0" name=""/>
        <dsp:cNvSpPr/>
      </dsp:nvSpPr>
      <dsp:spPr>
        <a:xfrm>
          <a:off x="6287" y="1368"/>
          <a:ext cx="4240038" cy="269242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F6DD78-B750-4B67-B9C8-9D05DAB66A12}">
      <dsp:nvSpPr>
        <dsp:cNvPr id="0" name=""/>
        <dsp:cNvSpPr/>
      </dsp:nvSpPr>
      <dsp:spPr>
        <a:xfrm>
          <a:off x="47740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b="0" i="0" kern="1200" dirty="0"/>
            <a:t>1 - Sub </a:t>
          </a:r>
          <a:r>
            <a:rPr lang="pt-BR" sz="2400" b="0" i="0" kern="1200" dirty="0" err="1"/>
            <a:t>HelloWorld</a:t>
          </a:r>
          <a:r>
            <a:rPr lang="pt-BR" sz="2400" b="0" i="0" kern="1200" dirty="0"/>
            <a:t>() Range("A1").</a:t>
          </a:r>
          <a:r>
            <a:rPr lang="pt-BR" sz="2400" b="0" i="0" kern="1200" dirty="0" err="1"/>
            <a:t>Select</a:t>
          </a:r>
          <a:r>
            <a:rPr lang="pt-BR" sz="2400" b="0" i="0" kern="1200" dirty="0"/>
            <a:t> ActiveCell.FormulaR1C1 = "Olá mundo!" </a:t>
          </a:r>
          <a:r>
            <a:rPr lang="pt-BR" sz="2400" b="0" i="0" kern="1200" dirty="0" err="1"/>
            <a:t>With</a:t>
          </a:r>
          <a:r>
            <a:rPr lang="pt-BR" sz="2400" b="0" i="0" kern="1200" dirty="0"/>
            <a:t> </a:t>
          </a:r>
          <a:r>
            <a:rPr lang="pt-BR" sz="2400" b="0" i="0" kern="1200" dirty="0" err="1"/>
            <a:t>ActiveCell.Characters</a:t>
          </a:r>
          <a:r>
            <a:rPr lang="pt-BR" sz="2400" b="0" i="0" kern="1200" dirty="0"/>
            <a:t>(Start:=1, </a:t>
          </a:r>
          <a:r>
            <a:rPr lang="pt-BR" sz="2400" b="0" i="0" kern="1200" dirty="0" err="1"/>
            <a:t>Length</a:t>
          </a:r>
          <a:r>
            <a:rPr lang="pt-BR" sz="2400" b="0" i="0" kern="1200" dirty="0"/>
            <a:t>:=10).</a:t>
          </a:r>
          <a:r>
            <a:rPr lang="pt-BR" sz="2400" b="0" i="0" kern="1200" dirty="0" err="1"/>
            <a:t>Font</a:t>
          </a:r>
          <a:r>
            <a:rPr lang="pt-BR" sz="2400" b="0" i="0" kern="1200" dirty="0"/>
            <a:t> .</a:t>
          </a:r>
          <a:r>
            <a:rPr lang="pt-BR" sz="2400" b="0" i="0" kern="1200" dirty="0" err="1"/>
            <a:t>FontStyle</a:t>
          </a:r>
          <a:r>
            <a:rPr lang="pt-BR" sz="2400" b="0" i="0" kern="1200" dirty="0"/>
            <a:t> = "Negrito" </a:t>
          </a:r>
          <a:r>
            <a:rPr lang="pt-BR" sz="2400" b="0" i="0" kern="1200" dirty="0" err="1"/>
            <a:t>End</a:t>
          </a:r>
          <a:r>
            <a:rPr lang="pt-BR" sz="2400" b="0" i="0" kern="1200" dirty="0"/>
            <a:t> </a:t>
          </a:r>
          <a:r>
            <a:rPr lang="pt-BR" sz="2400" b="0" i="0" kern="1200" dirty="0" err="1"/>
            <a:t>With</a:t>
          </a:r>
          <a:r>
            <a:rPr lang="pt-BR" sz="2400" b="0" i="0" kern="1200" dirty="0"/>
            <a:t> </a:t>
          </a:r>
          <a:r>
            <a:rPr lang="pt-BR" sz="2400" b="0" i="0" kern="1200" dirty="0" err="1"/>
            <a:t>End</a:t>
          </a:r>
          <a:r>
            <a:rPr lang="pt-BR" sz="2400" b="0" i="0" kern="1200" dirty="0"/>
            <a:t> Sub</a:t>
          </a:r>
          <a:endParaRPr lang="en-US" sz="2400" kern="1200" dirty="0"/>
        </a:p>
      </dsp:txBody>
      <dsp:txXfrm>
        <a:off x="556261" y="527785"/>
        <a:ext cx="4082322" cy="2534708"/>
      </dsp:txXfrm>
    </dsp:sp>
    <dsp:sp modelId="{F915358D-C30E-45C8-BE6D-442EE8D5327E}">
      <dsp:nvSpPr>
        <dsp:cNvPr id="0" name=""/>
        <dsp:cNvSpPr/>
      </dsp:nvSpPr>
      <dsp:spPr>
        <a:xfrm>
          <a:off x="5188557" y="1368"/>
          <a:ext cx="4240038" cy="269242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D2452-235F-4826-826C-2E48524C5FE4}">
      <dsp:nvSpPr>
        <dsp:cNvPr id="0" name=""/>
        <dsp:cNvSpPr/>
      </dsp:nvSpPr>
      <dsp:spPr>
        <a:xfrm>
          <a:off x="565967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t-BR" sz="2400" b="0" i="0" kern="1200" dirty="0"/>
            <a:t>2 - Sub </a:t>
          </a:r>
          <a:r>
            <a:rPr lang="pt-BR" sz="2400" b="0" i="0" kern="1200" dirty="0" err="1"/>
            <a:t>ColorirCelulas</a:t>
          </a:r>
          <a:r>
            <a:rPr lang="pt-BR" sz="2400" b="0" i="0" kern="1200" dirty="0"/>
            <a:t>() Range("A1:A5").</a:t>
          </a:r>
          <a:r>
            <a:rPr lang="pt-BR" sz="2400" b="0" i="0" kern="1200" dirty="0" err="1"/>
            <a:t>Select</a:t>
          </a:r>
          <a:r>
            <a:rPr lang="pt-BR" sz="2400" b="0" i="0" kern="1200" dirty="0"/>
            <a:t> </a:t>
          </a:r>
          <a:r>
            <a:rPr lang="pt-BR" sz="2400" b="0" i="0" kern="1200" dirty="0" err="1"/>
            <a:t>With</a:t>
          </a:r>
          <a:r>
            <a:rPr lang="pt-BR" sz="2400" b="0" i="0" kern="1200" dirty="0"/>
            <a:t> </a:t>
          </a:r>
          <a:r>
            <a:rPr lang="pt-BR" sz="2400" b="0" i="0" kern="1200" dirty="0" err="1"/>
            <a:t>Selection.Interior</a:t>
          </a:r>
          <a:r>
            <a:rPr lang="pt-BR" sz="2400" b="0" i="0" kern="1200" dirty="0"/>
            <a:t> .Color = RGB(0, 0, 255) </a:t>
          </a:r>
          <a:r>
            <a:rPr lang="pt-BR" sz="2400" b="0" i="0" kern="1200" dirty="0" err="1"/>
            <a:t>End</a:t>
          </a:r>
          <a:r>
            <a:rPr lang="pt-BR" sz="2400" b="0" i="0" kern="1200" dirty="0"/>
            <a:t> </a:t>
          </a:r>
          <a:r>
            <a:rPr lang="pt-BR" sz="2400" b="0" i="0" kern="1200" dirty="0" err="1"/>
            <a:t>With</a:t>
          </a:r>
          <a:r>
            <a:rPr lang="pt-BR" sz="2400" b="0" i="0" kern="1200" dirty="0"/>
            <a:t> </a:t>
          </a:r>
          <a:r>
            <a:rPr lang="pt-BR" sz="2400" b="0" i="0" kern="1200" dirty="0" err="1"/>
            <a:t>With</a:t>
          </a:r>
          <a:r>
            <a:rPr lang="pt-BR" sz="2400" b="0" i="0" kern="1200" dirty="0"/>
            <a:t> </a:t>
          </a:r>
          <a:r>
            <a:rPr lang="pt-BR" sz="2400" b="0" i="0" kern="1200" dirty="0" err="1"/>
            <a:t>Selection.Borders</a:t>
          </a:r>
          <a:r>
            <a:rPr lang="pt-BR" sz="2400" b="0" i="0" kern="1200" dirty="0"/>
            <a:t> .</a:t>
          </a:r>
          <a:r>
            <a:rPr lang="pt-BR" sz="2400" b="0" i="0" kern="1200" dirty="0" err="1"/>
            <a:t>LineStyle</a:t>
          </a:r>
          <a:r>
            <a:rPr lang="pt-BR" sz="2400" b="0" i="0" kern="1200" dirty="0"/>
            <a:t> = </a:t>
          </a:r>
          <a:r>
            <a:rPr lang="pt-BR" sz="2400" b="0" i="0" kern="1200" dirty="0" err="1"/>
            <a:t>xlDouble</a:t>
          </a:r>
          <a:r>
            <a:rPr lang="pt-BR" sz="2400" b="0" i="0" kern="1200" dirty="0"/>
            <a:t> </a:t>
          </a:r>
          <a:r>
            <a:rPr lang="pt-BR" sz="2400" b="0" i="0" kern="1200" dirty="0" err="1"/>
            <a:t>End</a:t>
          </a:r>
          <a:r>
            <a:rPr lang="pt-BR" sz="2400" b="0" i="0" kern="1200" dirty="0"/>
            <a:t> </a:t>
          </a:r>
          <a:r>
            <a:rPr lang="pt-BR" sz="2400" b="0" i="0" kern="1200" dirty="0" err="1"/>
            <a:t>With</a:t>
          </a:r>
          <a:r>
            <a:rPr lang="pt-BR" sz="2400" b="0" i="0" kern="1200" dirty="0"/>
            <a:t> </a:t>
          </a:r>
          <a:r>
            <a:rPr lang="pt-BR" sz="2400" b="0" i="0" kern="1200" dirty="0" err="1"/>
            <a:t>End</a:t>
          </a:r>
          <a:r>
            <a:rPr lang="pt-BR" sz="2400" b="0" i="0" kern="1200" dirty="0"/>
            <a:t> Sub</a:t>
          </a:r>
          <a:endParaRPr lang="en-US" sz="2400" kern="1200" dirty="0"/>
        </a:p>
      </dsp:txBody>
      <dsp:txXfrm>
        <a:off x="5738531" y="527785"/>
        <a:ext cx="4082322" cy="253470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E2909-1FA3-4FD8-B875-FA48D22B8973}">
      <dsp:nvSpPr>
        <dsp:cNvPr id="0" name=""/>
        <dsp:cNvSpPr/>
      </dsp:nvSpPr>
      <dsp:spPr>
        <a:xfrm>
          <a:off x="6287" y="1368"/>
          <a:ext cx="4240038" cy="269242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92F559-27CE-43E6-AF81-CCCBEFEBE64B}">
      <dsp:nvSpPr>
        <dsp:cNvPr id="0" name=""/>
        <dsp:cNvSpPr/>
      </dsp:nvSpPr>
      <dsp:spPr>
        <a:xfrm>
          <a:off x="47740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pt-BR" sz="1800" b="0" i="0" kern="1200" dirty="0"/>
            <a:t>3 - Sub </a:t>
          </a:r>
          <a:r>
            <a:rPr lang="pt-BR" sz="1800" b="0" i="0" kern="1200" dirty="0" err="1"/>
            <a:t>CopiarCelula</a:t>
          </a:r>
          <a:r>
            <a:rPr lang="pt-BR" sz="1800" b="0" i="0" kern="1200" dirty="0"/>
            <a:t>() Range("A1").</a:t>
          </a:r>
          <a:r>
            <a:rPr lang="pt-BR" sz="1800" b="0" i="0" kern="1200" dirty="0" err="1"/>
            <a:t>Select</a:t>
          </a:r>
          <a:r>
            <a:rPr lang="pt-BR" sz="1800" b="0" i="0" kern="1200" dirty="0"/>
            <a:t> </a:t>
          </a:r>
          <a:r>
            <a:rPr lang="pt-BR" sz="1800" b="0" i="0" kern="1200" dirty="0" err="1"/>
            <a:t>Selection.Copy</a:t>
          </a:r>
          <a:r>
            <a:rPr lang="pt-BR" sz="1800" b="0" i="0" kern="1200" dirty="0"/>
            <a:t> Range("B1:C1").</a:t>
          </a:r>
          <a:r>
            <a:rPr lang="pt-BR" sz="1800" b="0" i="0" kern="1200" dirty="0" err="1"/>
            <a:t>Select</a:t>
          </a:r>
          <a:r>
            <a:rPr lang="pt-BR" sz="1800" b="0" i="0" kern="1200" dirty="0"/>
            <a:t> </a:t>
          </a:r>
          <a:r>
            <a:rPr lang="pt-BR" sz="1800" b="0" i="0" kern="1200" dirty="0" err="1"/>
            <a:t>ActiveSheet.Paste</a:t>
          </a:r>
          <a:r>
            <a:rPr lang="pt-BR" sz="1800" b="0" i="0" kern="1200" dirty="0"/>
            <a:t> </a:t>
          </a:r>
          <a:r>
            <a:rPr lang="pt-BR" sz="1800" b="0" i="0" kern="1200" dirty="0" err="1"/>
            <a:t>Application.CutCopyMode</a:t>
          </a:r>
          <a:r>
            <a:rPr lang="pt-BR" sz="1800" b="0" i="0" kern="1200" dirty="0"/>
            <a:t> = False </a:t>
          </a:r>
          <a:r>
            <a:rPr lang="pt-BR" sz="1800" b="0" i="0" kern="1200" dirty="0" err="1"/>
            <a:t>End</a:t>
          </a:r>
          <a:r>
            <a:rPr lang="pt-BR" sz="1800" b="0" i="0" kern="1200" dirty="0"/>
            <a:t> Sub</a:t>
          </a:r>
          <a:endParaRPr lang="en-US" sz="1800" kern="1200" dirty="0"/>
        </a:p>
      </dsp:txBody>
      <dsp:txXfrm>
        <a:off x="556261" y="527785"/>
        <a:ext cx="4082322" cy="2534708"/>
      </dsp:txXfrm>
    </dsp:sp>
    <dsp:sp modelId="{199CD646-2E73-41C4-83E1-A5870285EAFE}">
      <dsp:nvSpPr>
        <dsp:cNvPr id="0" name=""/>
        <dsp:cNvSpPr/>
      </dsp:nvSpPr>
      <dsp:spPr>
        <a:xfrm>
          <a:off x="5188557" y="1368"/>
          <a:ext cx="4240038" cy="269242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CE5C94-F739-4281-99BA-5AAAB2FF0B71}">
      <dsp:nvSpPr>
        <dsp:cNvPr id="0" name=""/>
        <dsp:cNvSpPr/>
      </dsp:nvSpPr>
      <dsp:spPr>
        <a:xfrm>
          <a:off x="565967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pt-BR" sz="1800" b="0" i="0" kern="1200" dirty="0"/>
            <a:t>4 - Sub </a:t>
          </a:r>
          <a:r>
            <a:rPr lang="pt-BR" sz="1800" b="0" i="0" kern="1200" dirty="0" err="1"/>
            <a:t>CriarPlanilhaVendas</a:t>
          </a:r>
          <a:r>
            <a:rPr lang="pt-BR" sz="1800" b="0" i="0" kern="1200" dirty="0"/>
            <a:t>() </a:t>
          </a:r>
          <a:r>
            <a:rPr lang="pt-BR" sz="1800" b="0" i="0" kern="1200" dirty="0" err="1"/>
            <a:t>Sheets.Add</a:t>
          </a:r>
          <a:r>
            <a:rPr lang="pt-BR" sz="1800" b="0" i="0" kern="1200" dirty="0"/>
            <a:t> </a:t>
          </a:r>
          <a:r>
            <a:rPr lang="pt-BR" sz="1800" b="0" i="0" kern="1200" dirty="0" err="1"/>
            <a:t>After</a:t>
          </a:r>
          <a:r>
            <a:rPr lang="pt-BR" sz="1800" b="0" i="0" kern="1200" dirty="0"/>
            <a:t>:=</a:t>
          </a:r>
          <a:r>
            <a:rPr lang="pt-BR" sz="1800" b="0" i="0" kern="1200" dirty="0" err="1"/>
            <a:t>Sheets</a:t>
          </a:r>
          <a:r>
            <a:rPr lang="pt-BR" sz="1800" b="0" i="0" kern="1200" dirty="0"/>
            <a:t>(</a:t>
          </a:r>
          <a:r>
            <a:rPr lang="pt-BR" sz="1800" b="0" i="0" kern="1200" dirty="0" err="1"/>
            <a:t>Sheets.Count</a:t>
          </a:r>
          <a:r>
            <a:rPr lang="pt-BR" sz="1800" b="0" i="0" kern="1200" dirty="0"/>
            <a:t>) </a:t>
          </a:r>
          <a:r>
            <a:rPr lang="pt-BR" sz="1800" b="0" i="0" kern="1200" dirty="0" err="1"/>
            <a:t>Sheets</a:t>
          </a:r>
          <a:r>
            <a:rPr lang="pt-BR" sz="1800" b="0" i="0" kern="1200" dirty="0"/>
            <a:t>(</a:t>
          </a:r>
          <a:r>
            <a:rPr lang="pt-BR" sz="1800" b="0" i="0" kern="1200" dirty="0" err="1"/>
            <a:t>Sheets.Count</a:t>
          </a:r>
          <a:r>
            <a:rPr lang="pt-BR" sz="1800" b="0" i="0" kern="1200" dirty="0"/>
            <a:t>).</a:t>
          </a:r>
          <a:r>
            <a:rPr lang="pt-BR" sz="1800" b="0" i="0" kern="1200" dirty="0" err="1"/>
            <a:t>Name</a:t>
          </a:r>
          <a:r>
            <a:rPr lang="pt-BR" sz="1800" b="0" i="0" kern="1200" dirty="0"/>
            <a:t> = "Vendas" Range("A1").</a:t>
          </a:r>
          <a:r>
            <a:rPr lang="pt-BR" sz="1800" b="0" i="0" kern="1200" dirty="0" err="1"/>
            <a:t>Select</a:t>
          </a:r>
          <a:r>
            <a:rPr lang="pt-BR" sz="1800" b="0" i="0" kern="1200" dirty="0"/>
            <a:t> ActiveCell.FormulaR1C1 = "Produto" Range("B1").</a:t>
          </a:r>
          <a:r>
            <a:rPr lang="pt-BR" sz="1800" b="0" i="0" kern="1200" dirty="0" err="1"/>
            <a:t>Select</a:t>
          </a:r>
          <a:r>
            <a:rPr lang="pt-BR" sz="1800" b="0" i="0" kern="1200" dirty="0"/>
            <a:t> ActiveCell.FormulaR1C1 = "Quantidade" Range("C1").</a:t>
          </a:r>
          <a:r>
            <a:rPr lang="pt-BR" sz="1800" b="0" i="0" kern="1200" dirty="0" err="1"/>
            <a:t>Select</a:t>
          </a:r>
          <a:r>
            <a:rPr lang="pt-BR" sz="1800" b="0" i="0" kern="1200" dirty="0"/>
            <a:t> ActiveCell.FormulaR1C1 = "Preço" </a:t>
          </a:r>
          <a:r>
            <a:rPr lang="pt-BR" sz="1800" b="0" i="0" kern="1200" dirty="0" err="1"/>
            <a:t>End</a:t>
          </a:r>
          <a:r>
            <a:rPr lang="pt-BR" sz="1800" b="0" i="0" kern="1200" dirty="0"/>
            <a:t> Sub</a:t>
          </a:r>
          <a:endParaRPr lang="en-US" sz="1800" kern="1200" dirty="0"/>
        </a:p>
      </dsp:txBody>
      <dsp:txXfrm>
        <a:off x="5738531" y="527785"/>
        <a:ext cx="4082322" cy="253470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F0A91-3EC1-43EA-8A6A-E6A88318AF67}">
      <dsp:nvSpPr>
        <dsp:cNvPr id="0" name=""/>
        <dsp:cNvSpPr/>
      </dsp:nvSpPr>
      <dsp:spPr>
        <a:xfrm>
          <a:off x="3086" y="1310548"/>
          <a:ext cx="2204025" cy="1399556"/>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476D69-E0C4-4143-AC78-54CD59A8EB09}">
      <dsp:nvSpPr>
        <dsp:cNvPr id="0" name=""/>
        <dsp:cNvSpPr/>
      </dsp:nvSpPr>
      <dsp:spPr>
        <a:xfrm>
          <a:off x="247978" y="1543195"/>
          <a:ext cx="2204025" cy="13995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b="0" i="0" kern="1200" dirty="0"/>
            <a:t>5 - </a:t>
          </a:r>
          <a:r>
            <a:rPr lang="pt-BR" sz="2000" b="0" i="0" kern="1200" dirty="0" err="1"/>
            <a:t>Dim</a:t>
          </a:r>
          <a:r>
            <a:rPr lang="pt-BR" sz="2000" b="0" i="0" kern="1200" dirty="0"/>
            <a:t> idade as </a:t>
          </a:r>
          <a:r>
            <a:rPr lang="pt-BR" sz="2000" b="0" i="0" kern="1200" dirty="0" err="1"/>
            <a:t>Integer</a:t>
          </a:r>
          <a:r>
            <a:rPr lang="pt-BR" sz="2000" b="0" i="0" kern="1200" dirty="0"/>
            <a:t> idade = 25</a:t>
          </a:r>
          <a:endParaRPr lang="en-US" sz="2000" kern="1200" dirty="0"/>
        </a:p>
      </dsp:txBody>
      <dsp:txXfrm>
        <a:off x="288970" y="1584187"/>
        <a:ext cx="2122041" cy="1317572"/>
      </dsp:txXfrm>
    </dsp:sp>
    <dsp:sp modelId="{95725FE4-FE46-4E7D-A39C-748F71E2047B}">
      <dsp:nvSpPr>
        <dsp:cNvPr id="0" name=""/>
        <dsp:cNvSpPr/>
      </dsp:nvSpPr>
      <dsp:spPr>
        <a:xfrm>
          <a:off x="2696895" y="1310548"/>
          <a:ext cx="2204025" cy="1399556"/>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0153E7E-4BEA-455C-B16B-D186C4C83E75}">
      <dsp:nvSpPr>
        <dsp:cNvPr id="0" name=""/>
        <dsp:cNvSpPr/>
      </dsp:nvSpPr>
      <dsp:spPr>
        <a:xfrm>
          <a:off x="2941787" y="1543195"/>
          <a:ext cx="2204025" cy="13995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b="0" i="0" kern="1200" dirty="0"/>
            <a:t>6 - </a:t>
          </a:r>
          <a:r>
            <a:rPr lang="pt-BR" sz="2000" b="0" i="0" kern="1200" dirty="0" err="1"/>
            <a:t>Dim</a:t>
          </a:r>
          <a:r>
            <a:rPr lang="pt-BR" sz="2000" b="0" i="0" kern="1200" dirty="0"/>
            <a:t> nome as </a:t>
          </a:r>
          <a:r>
            <a:rPr lang="pt-BR" sz="2000" b="0" i="0" kern="1200" dirty="0" err="1"/>
            <a:t>String</a:t>
          </a:r>
          <a:r>
            <a:rPr lang="pt-BR" sz="2000" b="0" i="0" kern="1200" dirty="0"/>
            <a:t> nome = "João da Silva"</a:t>
          </a:r>
          <a:endParaRPr lang="en-US" sz="2000" kern="1200" dirty="0"/>
        </a:p>
      </dsp:txBody>
      <dsp:txXfrm>
        <a:off x="2982779" y="1584187"/>
        <a:ext cx="2122041" cy="1317572"/>
      </dsp:txXfrm>
    </dsp:sp>
    <dsp:sp modelId="{66D116DB-765B-4178-A763-B8566BAFDA7E}">
      <dsp:nvSpPr>
        <dsp:cNvPr id="0" name=""/>
        <dsp:cNvSpPr/>
      </dsp:nvSpPr>
      <dsp:spPr>
        <a:xfrm>
          <a:off x="5390704" y="1310548"/>
          <a:ext cx="2204025" cy="1399556"/>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3A2DE5E-899A-4A6C-934F-CECFE8CC4C76}">
      <dsp:nvSpPr>
        <dsp:cNvPr id="0" name=""/>
        <dsp:cNvSpPr/>
      </dsp:nvSpPr>
      <dsp:spPr>
        <a:xfrm>
          <a:off x="5635596" y="1543195"/>
          <a:ext cx="2204025" cy="13995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b="0" i="0" kern="1200" dirty="0"/>
            <a:t>7 - </a:t>
          </a:r>
          <a:r>
            <a:rPr lang="pt-BR" sz="2000" b="0" i="0" kern="1200" dirty="0" err="1"/>
            <a:t>Dim</a:t>
          </a:r>
          <a:r>
            <a:rPr lang="pt-BR" sz="2000" b="0" i="0" kern="1200" dirty="0"/>
            <a:t> </a:t>
          </a:r>
          <a:r>
            <a:rPr lang="pt-BR" sz="2000" b="0" i="0" kern="1200" dirty="0" err="1"/>
            <a:t>temCarteira</a:t>
          </a:r>
          <a:r>
            <a:rPr lang="pt-BR" sz="2000" b="0" i="0" kern="1200" dirty="0"/>
            <a:t> as </a:t>
          </a:r>
          <a:r>
            <a:rPr lang="pt-BR" sz="2000" b="0" i="0" kern="1200" dirty="0" err="1"/>
            <a:t>Boolean</a:t>
          </a:r>
          <a:r>
            <a:rPr lang="pt-BR" sz="2000" b="0" i="0" kern="1200" dirty="0"/>
            <a:t> </a:t>
          </a:r>
          <a:r>
            <a:rPr lang="pt-BR" sz="2000" b="0" i="0" kern="1200" dirty="0" err="1"/>
            <a:t>temCarteira</a:t>
          </a:r>
          <a:r>
            <a:rPr lang="pt-BR" sz="2000" b="0" i="0" kern="1200" dirty="0"/>
            <a:t> = </a:t>
          </a:r>
          <a:r>
            <a:rPr lang="pt-BR" sz="2000" b="0" i="0" kern="1200" dirty="0" err="1"/>
            <a:t>True</a:t>
          </a:r>
          <a:endParaRPr lang="en-US" sz="2000" kern="1200" dirty="0"/>
        </a:p>
      </dsp:txBody>
      <dsp:txXfrm>
        <a:off x="5676588" y="1584187"/>
        <a:ext cx="2122041" cy="1317572"/>
      </dsp:txXfrm>
    </dsp:sp>
    <dsp:sp modelId="{0CC117D0-8808-4023-B94B-620AA4FC095A}">
      <dsp:nvSpPr>
        <dsp:cNvPr id="0" name=""/>
        <dsp:cNvSpPr/>
      </dsp:nvSpPr>
      <dsp:spPr>
        <a:xfrm>
          <a:off x="8084513" y="1310548"/>
          <a:ext cx="2204025" cy="1399556"/>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DA4DE9-8350-4B94-8FF8-04BF6877354E}">
      <dsp:nvSpPr>
        <dsp:cNvPr id="0" name=""/>
        <dsp:cNvSpPr/>
      </dsp:nvSpPr>
      <dsp:spPr>
        <a:xfrm>
          <a:off x="8329405" y="1543195"/>
          <a:ext cx="2204025" cy="13995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b="0" i="0" kern="1200" dirty="0"/>
            <a:t>8 - </a:t>
          </a:r>
          <a:r>
            <a:rPr lang="pt-BR" sz="2000" b="0" i="0" kern="1200" dirty="0" err="1"/>
            <a:t>Dim</a:t>
          </a:r>
          <a:r>
            <a:rPr lang="pt-BR" sz="2000" b="0" i="0" kern="1200" dirty="0"/>
            <a:t> peso as Double peso = 70.5</a:t>
          </a:r>
          <a:endParaRPr lang="en-US" sz="2000" kern="1200" dirty="0"/>
        </a:p>
      </dsp:txBody>
      <dsp:txXfrm>
        <a:off x="8370397" y="1584187"/>
        <a:ext cx="2122041" cy="1317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ADF88-89F1-4823-96E3-96F7DF6197C5}">
      <dsp:nvSpPr>
        <dsp:cNvPr id="0" name=""/>
        <dsp:cNvSpPr/>
      </dsp:nvSpPr>
      <dsp:spPr>
        <a:xfrm>
          <a:off x="0" y="0"/>
          <a:ext cx="4765069" cy="637508"/>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Excel Básico e Avançado (ESESP) - (2013) </a:t>
          </a:r>
          <a:endParaRPr lang="en-US" sz="1300" kern="1200" dirty="0"/>
        </a:p>
      </dsp:txBody>
      <dsp:txXfrm>
        <a:off x="18672" y="18672"/>
        <a:ext cx="4002559" cy="600164"/>
      </dsp:txXfrm>
    </dsp:sp>
    <dsp:sp modelId="{98B7870C-9E8F-4EEE-9918-F014CC69D623}">
      <dsp:nvSpPr>
        <dsp:cNvPr id="0" name=""/>
        <dsp:cNvSpPr/>
      </dsp:nvSpPr>
      <dsp:spPr>
        <a:xfrm>
          <a:off x="355833" y="726051"/>
          <a:ext cx="4765069" cy="637508"/>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Uso do EXCEL – Vanessa </a:t>
          </a:r>
          <a:r>
            <a:rPr lang="pt-BR" sz="1300" b="1" kern="1200" dirty="0" err="1"/>
            <a:t>Cesnik</a:t>
          </a:r>
          <a:r>
            <a:rPr lang="pt-BR" sz="1300" b="1" kern="1200" dirty="0"/>
            <a:t> - (2013)</a:t>
          </a:r>
          <a:endParaRPr lang="en-US" sz="1300" kern="1200" dirty="0"/>
        </a:p>
      </dsp:txBody>
      <dsp:txXfrm>
        <a:off x="374505" y="744723"/>
        <a:ext cx="3957511" cy="600164"/>
      </dsp:txXfrm>
    </dsp:sp>
    <dsp:sp modelId="{71C72102-B99F-417F-8376-73AE09BEB08D}">
      <dsp:nvSpPr>
        <dsp:cNvPr id="0" name=""/>
        <dsp:cNvSpPr/>
      </dsp:nvSpPr>
      <dsp:spPr>
        <a:xfrm>
          <a:off x="711666" y="1452102"/>
          <a:ext cx="4765069" cy="637508"/>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Projeto ID – Excel Básico (Atualizado)</a:t>
          </a:r>
          <a:endParaRPr lang="en-US" sz="1300" kern="1200" dirty="0"/>
        </a:p>
      </dsp:txBody>
      <dsp:txXfrm>
        <a:off x="730338" y="1470774"/>
        <a:ext cx="3957511" cy="600164"/>
      </dsp:txXfrm>
    </dsp:sp>
    <dsp:sp modelId="{4F2A2B11-FC71-4354-8151-4EE031311C19}">
      <dsp:nvSpPr>
        <dsp:cNvPr id="0" name=""/>
        <dsp:cNvSpPr/>
      </dsp:nvSpPr>
      <dsp:spPr>
        <a:xfrm>
          <a:off x="1067499" y="2178154"/>
          <a:ext cx="4765069" cy="637508"/>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t>Ninja do Excel – (Atualizado)</a:t>
          </a:r>
          <a:endParaRPr lang="en-US" sz="1300" kern="1200"/>
        </a:p>
      </dsp:txBody>
      <dsp:txXfrm>
        <a:off x="1086171" y="2196826"/>
        <a:ext cx="3957511" cy="600164"/>
      </dsp:txXfrm>
    </dsp:sp>
    <dsp:sp modelId="{5159FF5F-B1AC-4668-A671-1866CB2B99E9}">
      <dsp:nvSpPr>
        <dsp:cNvPr id="0" name=""/>
        <dsp:cNvSpPr/>
      </dsp:nvSpPr>
      <dsp:spPr>
        <a:xfrm>
          <a:off x="1423332" y="2904205"/>
          <a:ext cx="4765069" cy="637508"/>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Na folha de auxílio de atalhos do Curso, estão presentes os comandos e atalhos mais utilizados no Excel, de forma simples.</a:t>
          </a:r>
          <a:endParaRPr lang="en-US" sz="1300" kern="1200" dirty="0"/>
        </a:p>
      </dsp:txBody>
      <dsp:txXfrm>
        <a:off x="1442004" y="2922877"/>
        <a:ext cx="3957511" cy="600164"/>
      </dsp:txXfrm>
    </dsp:sp>
    <dsp:sp modelId="{0D90FD18-6396-44C7-9866-C09D292A2E86}">
      <dsp:nvSpPr>
        <dsp:cNvPr id="0" name=""/>
        <dsp:cNvSpPr/>
      </dsp:nvSpPr>
      <dsp:spPr>
        <a:xfrm>
          <a:off x="4350689" y="465735"/>
          <a:ext cx="414380" cy="41438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43924" y="465735"/>
        <a:ext cx="227910" cy="311821"/>
      </dsp:txXfrm>
    </dsp:sp>
    <dsp:sp modelId="{6FC3784A-26FE-4988-8724-FCD05E6905A2}">
      <dsp:nvSpPr>
        <dsp:cNvPr id="0" name=""/>
        <dsp:cNvSpPr/>
      </dsp:nvSpPr>
      <dsp:spPr>
        <a:xfrm>
          <a:off x="4706522" y="1191786"/>
          <a:ext cx="414380" cy="41438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99757" y="1191786"/>
        <a:ext cx="227910" cy="311821"/>
      </dsp:txXfrm>
    </dsp:sp>
    <dsp:sp modelId="{13F695C6-E587-4FC3-8DA1-FE6687B04A02}">
      <dsp:nvSpPr>
        <dsp:cNvPr id="0" name=""/>
        <dsp:cNvSpPr/>
      </dsp:nvSpPr>
      <dsp:spPr>
        <a:xfrm>
          <a:off x="5062355" y="1907212"/>
          <a:ext cx="414380" cy="41438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55590" y="1907212"/>
        <a:ext cx="227910" cy="311821"/>
      </dsp:txXfrm>
    </dsp:sp>
    <dsp:sp modelId="{1E0DA184-E0A0-4176-B603-8D9BFBECE07E}">
      <dsp:nvSpPr>
        <dsp:cNvPr id="0" name=""/>
        <dsp:cNvSpPr/>
      </dsp:nvSpPr>
      <dsp:spPr>
        <a:xfrm>
          <a:off x="5418188" y="2640347"/>
          <a:ext cx="414380" cy="41438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511423" y="2640347"/>
        <a:ext cx="227910" cy="31182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1BECB-0E97-455E-8545-6DE1995047BD}">
      <dsp:nvSpPr>
        <dsp:cNvPr id="0" name=""/>
        <dsp:cNvSpPr/>
      </dsp:nvSpPr>
      <dsp:spPr>
        <a:xfrm>
          <a:off x="2902"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73D853-624E-4C13-A839-99A1C726E1F6}">
      <dsp:nvSpPr>
        <dsp:cNvPr id="0" name=""/>
        <dsp:cNvSpPr/>
      </dsp:nvSpPr>
      <dsp:spPr>
        <a:xfrm>
          <a:off x="233139"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b="0" i="0" kern="1200" dirty="0"/>
            <a:t>9 - </a:t>
          </a:r>
          <a:r>
            <a:rPr lang="pt-BR" sz="1600" b="0" i="0" kern="1200" dirty="0" err="1"/>
            <a:t>If</a:t>
          </a:r>
          <a:r>
            <a:rPr lang="pt-BR" sz="1600" b="0" i="0" kern="1200" dirty="0"/>
            <a:t> idade &gt;= 18 </a:t>
          </a:r>
          <a:r>
            <a:rPr lang="pt-BR" sz="1600" b="0" i="0" kern="1200" dirty="0" err="1"/>
            <a:t>Then</a:t>
          </a:r>
          <a:r>
            <a:rPr lang="pt-BR" sz="1600" b="0" i="0" kern="1200" dirty="0"/>
            <a:t> </a:t>
          </a:r>
          <a:r>
            <a:rPr lang="pt-BR" sz="1600" b="0" i="0" kern="1200" dirty="0" err="1"/>
            <a:t>MsgBox</a:t>
          </a:r>
          <a:r>
            <a:rPr lang="pt-BR" sz="1600" b="0" i="0" kern="1200" dirty="0"/>
            <a:t> "Maior de idade" Else </a:t>
          </a:r>
          <a:r>
            <a:rPr lang="pt-BR" sz="1600" b="0" i="0" kern="1200" dirty="0" err="1"/>
            <a:t>MsgBox</a:t>
          </a:r>
          <a:r>
            <a:rPr lang="pt-BR" sz="1600" b="0" i="0" kern="1200" dirty="0"/>
            <a:t> "Menor de idade" </a:t>
          </a:r>
          <a:r>
            <a:rPr lang="pt-BR" sz="1600" b="0" i="0" kern="1200" dirty="0" err="1"/>
            <a:t>End</a:t>
          </a:r>
          <a:r>
            <a:rPr lang="pt-BR" sz="1600" b="0" i="0" kern="1200" dirty="0"/>
            <a:t> </a:t>
          </a:r>
          <a:r>
            <a:rPr lang="pt-BR" sz="1600" b="0" i="0" kern="1200" dirty="0" err="1"/>
            <a:t>If</a:t>
          </a:r>
          <a:endParaRPr lang="en-US" sz="1600" kern="1200" dirty="0"/>
        </a:p>
      </dsp:txBody>
      <dsp:txXfrm>
        <a:off x="271678" y="1282424"/>
        <a:ext cx="1995055" cy="1238726"/>
      </dsp:txXfrm>
    </dsp:sp>
    <dsp:sp modelId="{7E46A67B-454E-4D50-97D1-92004E24D762}">
      <dsp:nvSpPr>
        <dsp:cNvPr id="0" name=""/>
        <dsp:cNvSpPr/>
      </dsp:nvSpPr>
      <dsp:spPr>
        <a:xfrm>
          <a:off x="2535510"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A11DA6-9945-45C0-8289-F8276C7B8494}">
      <dsp:nvSpPr>
        <dsp:cNvPr id="0" name=""/>
        <dsp:cNvSpPr/>
      </dsp:nvSpPr>
      <dsp:spPr>
        <a:xfrm>
          <a:off x="2765747"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b="0" i="0" kern="1200" dirty="0"/>
            <a:t>10 - </a:t>
          </a:r>
          <a:r>
            <a:rPr lang="pt-BR" sz="1600" b="0" i="0" kern="1200" dirty="0" err="1"/>
            <a:t>If</a:t>
          </a:r>
          <a:r>
            <a:rPr lang="pt-BR" sz="1600" b="0" i="0" kern="1200" dirty="0"/>
            <a:t> nota &gt;= 7 </a:t>
          </a:r>
          <a:r>
            <a:rPr lang="pt-BR" sz="1600" b="0" i="0" kern="1200" dirty="0" err="1"/>
            <a:t>Then</a:t>
          </a:r>
          <a:r>
            <a:rPr lang="pt-BR" sz="1600" b="0" i="0" kern="1200" dirty="0"/>
            <a:t> </a:t>
          </a:r>
          <a:r>
            <a:rPr lang="pt-BR" sz="1600" b="0" i="0" kern="1200" dirty="0" err="1"/>
            <a:t>MsgBox</a:t>
          </a:r>
          <a:r>
            <a:rPr lang="pt-BR" sz="1600" b="0" i="0" kern="1200" dirty="0"/>
            <a:t> "Aprovado" Else </a:t>
          </a:r>
          <a:r>
            <a:rPr lang="pt-BR" sz="1600" b="0" i="0" kern="1200" dirty="0" err="1"/>
            <a:t>MsgBox</a:t>
          </a:r>
          <a:r>
            <a:rPr lang="pt-BR" sz="1600" b="0" i="0" kern="1200" dirty="0"/>
            <a:t> "Reprovado" </a:t>
          </a:r>
          <a:r>
            <a:rPr lang="pt-BR" sz="1600" b="0" i="0" kern="1200" dirty="0" err="1"/>
            <a:t>End</a:t>
          </a:r>
          <a:r>
            <a:rPr lang="pt-BR" sz="1600" b="0" i="0" kern="1200" dirty="0"/>
            <a:t> </a:t>
          </a:r>
          <a:r>
            <a:rPr lang="pt-BR" sz="1600" b="0" i="0" kern="1200" dirty="0" err="1"/>
            <a:t>If</a:t>
          </a:r>
          <a:endParaRPr lang="en-US" sz="1600" kern="1200" dirty="0"/>
        </a:p>
      </dsp:txBody>
      <dsp:txXfrm>
        <a:off x="2804286" y="1282424"/>
        <a:ext cx="1995055" cy="1238726"/>
      </dsp:txXfrm>
    </dsp:sp>
    <dsp:sp modelId="{EBB0D3CA-A422-405D-85BD-41EAD5E96B61}">
      <dsp:nvSpPr>
        <dsp:cNvPr id="0" name=""/>
        <dsp:cNvSpPr/>
      </dsp:nvSpPr>
      <dsp:spPr>
        <a:xfrm>
          <a:off x="5068118"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1AACE7-49E6-4934-86A4-11596024C276}">
      <dsp:nvSpPr>
        <dsp:cNvPr id="0" name=""/>
        <dsp:cNvSpPr/>
      </dsp:nvSpPr>
      <dsp:spPr>
        <a:xfrm>
          <a:off x="5298355"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b="0" i="0" kern="1200" dirty="0"/>
            <a:t>11 - </a:t>
          </a:r>
          <a:r>
            <a:rPr lang="pt-BR" sz="1600" b="0" i="0" kern="1200" dirty="0" err="1"/>
            <a:t>If</a:t>
          </a:r>
          <a:r>
            <a:rPr lang="pt-BR" sz="1600" b="0" i="0" kern="1200" dirty="0"/>
            <a:t> </a:t>
          </a:r>
          <a:r>
            <a:rPr lang="pt-BR" sz="1600" b="0" i="0" kern="1200" dirty="0" err="1"/>
            <a:t>temCarteira</a:t>
          </a:r>
          <a:r>
            <a:rPr lang="pt-BR" sz="1600" b="0" i="0" kern="1200" dirty="0"/>
            <a:t> = </a:t>
          </a:r>
          <a:r>
            <a:rPr lang="pt-BR" sz="1600" b="0" i="0" kern="1200" dirty="0" err="1"/>
            <a:t>True</a:t>
          </a:r>
          <a:r>
            <a:rPr lang="pt-BR" sz="1600" b="0" i="0" kern="1200" dirty="0"/>
            <a:t> </a:t>
          </a:r>
          <a:r>
            <a:rPr lang="pt-BR" sz="1600" b="0" i="0" kern="1200" dirty="0" err="1"/>
            <a:t>Then</a:t>
          </a:r>
          <a:r>
            <a:rPr lang="pt-BR" sz="1600" b="0" i="0" kern="1200" dirty="0"/>
            <a:t> </a:t>
          </a:r>
          <a:r>
            <a:rPr lang="pt-BR" sz="1600" b="0" i="0" kern="1200" dirty="0" err="1"/>
            <a:t>MsgBox</a:t>
          </a:r>
          <a:r>
            <a:rPr lang="pt-BR" sz="1600" b="0" i="0" kern="1200" dirty="0"/>
            <a:t> "Pode dirigir" Else </a:t>
          </a:r>
          <a:r>
            <a:rPr lang="pt-BR" sz="1600" b="0" i="0" kern="1200" dirty="0" err="1"/>
            <a:t>MsgBox</a:t>
          </a:r>
          <a:r>
            <a:rPr lang="pt-BR" sz="1600" b="0" i="0" kern="1200" dirty="0"/>
            <a:t> "Não pode dirigir" </a:t>
          </a:r>
          <a:r>
            <a:rPr lang="pt-BR" sz="1600" b="0" i="0" kern="1200" dirty="0" err="1"/>
            <a:t>End</a:t>
          </a:r>
          <a:r>
            <a:rPr lang="pt-BR" sz="1600" b="0" i="0" kern="1200" dirty="0"/>
            <a:t> </a:t>
          </a:r>
          <a:r>
            <a:rPr lang="pt-BR" sz="1600" b="0" i="0" kern="1200" dirty="0" err="1"/>
            <a:t>If</a:t>
          </a:r>
          <a:endParaRPr lang="en-US" sz="1600" kern="1200" dirty="0"/>
        </a:p>
      </dsp:txBody>
      <dsp:txXfrm>
        <a:off x="5336894" y="1282424"/>
        <a:ext cx="1995055" cy="1238726"/>
      </dsp:txXfrm>
    </dsp:sp>
    <dsp:sp modelId="{3E7F9437-234A-4D53-AF2E-06FD9EAF7C67}">
      <dsp:nvSpPr>
        <dsp:cNvPr id="0" name=""/>
        <dsp:cNvSpPr/>
      </dsp:nvSpPr>
      <dsp:spPr>
        <a:xfrm>
          <a:off x="7600725"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106FA06-FE5F-45FE-8172-25A1D0ECAC97}">
      <dsp:nvSpPr>
        <dsp:cNvPr id="0" name=""/>
        <dsp:cNvSpPr/>
      </dsp:nvSpPr>
      <dsp:spPr>
        <a:xfrm>
          <a:off x="7830963"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b="0" i="0" kern="1200" dirty="0"/>
            <a:t>12 - </a:t>
          </a:r>
          <a:r>
            <a:rPr lang="pt-BR" sz="1600" b="0" i="0" kern="1200" dirty="0" err="1"/>
            <a:t>If</a:t>
          </a:r>
          <a:r>
            <a:rPr lang="pt-BR" sz="1600" b="0" i="0" kern="1200" dirty="0"/>
            <a:t> peso &lt;= 60 </a:t>
          </a:r>
          <a:r>
            <a:rPr lang="pt-BR" sz="1600" b="0" i="0" kern="1200" dirty="0" err="1"/>
            <a:t>Then</a:t>
          </a:r>
          <a:r>
            <a:rPr lang="pt-BR" sz="1600" b="0" i="0" kern="1200" dirty="0"/>
            <a:t> </a:t>
          </a:r>
          <a:r>
            <a:rPr lang="pt-BR" sz="1600" b="0" i="0" kern="1200" dirty="0" err="1"/>
            <a:t>MsgBox</a:t>
          </a:r>
          <a:r>
            <a:rPr lang="pt-BR" sz="1600" b="0" i="0" kern="1200" dirty="0"/>
            <a:t> "Abaixo do peso ideal" Else </a:t>
          </a:r>
          <a:r>
            <a:rPr lang="pt-BR" sz="1600" b="0" i="0" kern="1200" dirty="0" err="1"/>
            <a:t>MsgBox</a:t>
          </a:r>
          <a:r>
            <a:rPr lang="pt-BR" sz="1600" b="0" i="0" kern="1200" dirty="0"/>
            <a:t> "Dentro do peso ideal" </a:t>
          </a:r>
          <a:r>
            <a:rPr lang="pt-BR" sz="1600" b="0" i="0" kern="1200" dirty="0" err="1"/>
            <a:t>End</a:t>
          </a:r>
          <a:r>
            <a:rPr lang="pt-BR" sz="1600" b="0" i="0" kern="1200" dirty="0"/>
            <a:t> </a:t>
          </a:r>
          <a:r>
            <a:rPr lang="pt-BR" sz="1600" b="0" i="0" kern="1200" dirty="0" err="1"/>
            <a:t>If</a:t>
          </a:r>
          <a:endParaRPr lang="en-US" sz="1600" kern="1200" dirty="0"/>
        </a:p>
      </dsp:txBody>
      <dsp:txXfrm>
        <a:off x="7869502" y="1282424"/>
        <a:ext cx="1995055" cy="123872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1BECB-0E97-455E-8545-6DE1995047BD}">
      <dsp:nvSpPr>
        <dsp:cNvPr id="0" name=""/>
        <dsp:cNvSpPr/>
      </dsp:nvSpPr>
      <dsp:spPr>
        <a:xfrm>
          <a:off x="2902"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73D853-624E-4C13-A839-99A1C726E1F6}">
      <dsp:nvSpPr>
        <dsp:cNvPr id="0" name=""/>
        <dsp:cNvSpPr/>
      </dsp:nvSpPr>
      <dsp:spPr>
        <a:xfrm>
          <a:off x="233139"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pt-BR" sz="1500" b="0" i="0" kern="1200" dirty="0"/>
            <a:t>13 - Sub Exercicio1() </a:t>
          </a:r>
          <a:r>
            <a:rPr lang="pt-BR" sz="1500" b="0" i="0" kern="1200" dirty="0" err="1"/>
            <a:t>Dim</a:t>
          </a:r>
          <a:r>
            <a:rPr lang="pt-BR" sz="1500" b="0" i="0" kern="1200" dirty="0"/>
            <a:t> i As </a:t>
          </a:r>
          <a:r>
            <a:rPr lang="pt-BR" sz="1500" b="0" i="0" kern="1200" dirty="0" err="1"/>
            <a:t>Integer</a:t>
          </a:r>
          <a:r>
            <a:rPr lang="pt-BR" sz="1500" b="0" i="0" kern="1200" dirty="0"/>
            <a:t> For i = 1 </a:t>
          </a:r>
          <a:r>
            <a:rPr lang="pt-BR" sz="1500" b="0" i="0" kern="1200" dirty="0" err="1"/>
            <a:t>To</a:t>
          </a:r>
          <a:r>
            <a:rPr lang="pt-BR" sz="1500" b="0" i="0" kern="1200" dirty="0"/>
            <a:t> 10 </a:t>
          </a:r>
          <a:r>
            <a:rPr lang="pt-BR" sz="1500" b="0" i="0" kern="1200" dirty="0" err="1"/>
            <a:t>Debug.Print</a:t>
          </a:r>
          <a:r>
            <a:rPr lang="pt-BR" sz="1500" b="0" i="0" kern="1200" dirty="0"/>
            <a:t> i Next i </a:t>
          </a:r>
          <a:r>
            <a:rPr lang="pt-BR" sz="1500" b="0" i="0" kern="1200" dirty="0" err="1"/>
            <a:t>End</a:t>
          </a:r>
          <a:r>
            <a:rPr lang="pt-BR" sz="1500" b="0" i="0" kern="1200" dirty="0"/>
            <a:t> Sub</a:t>
          </a:r>
          <a:endParaRPr lang="en-US" sz="1500" kern="1200" dirty="0"/>
        </a:p>
      </dsp:txBody>
      <dsp:txXfrm>
        <a:off x="271678" y="1282424"/>
        <a:ext cx="1995055" cy="1238726"/>
      </dsp:txXfrm>
    </dsp:sp>
    <dsp:sp modelId="{7E46A67B-454E-4D50-97D1-92004E24D762}">
      <dsp:nvSpPr>
        <dsp:cNvPr id="0" name=""/>
        <dsp:cNvSpPr/>
      </dsp:nvSpPr>
      <dsp:spPr>
        <a:xfrm>
          <a:off x="2535510"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A11DA6-9945-45C0-8289-F8276C7B8494}">
      <dsp:nvSpPr>
        <dsp:cNvPr id="0" name=""/>
        <dsp:cNvSpPr/>
      </dsp:nvSpPr>
      <dsp:spPr>
        <a:xfrm>
          <a:off x="2765747"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pt-BR" sz="1500" b="0" i="0" kern="1200" dirty="0"/>
            <a:t>14 - Sub Exercicio2() </a:t>
          </a:r>
          <a:r>
            <a:rPr lang="pt-BR" sz="1500" b="0" i="0" kern="1200" dirty="0" err="1"/>
            <a:t>Dim</a:t>
          </a:r>
          <a:r>
            <a:rPr lang="pt-BR" sz="1500" b="0" i="0" kern="1200" dirty="0"/>
            <a:t> i As </a:t>
          </a:r>
          <a:r>
            <a:rPr lang="pt-BR" sz="1500" b="0" i="0" kern="1200" dirty="0" err="1"/>
            <a:t>Integer</a:t>
          </a:r>
          <a:r>
            <a:rPr lang="pt-BR" sz="1500" b="0" i="0" kern="1200" dirty="0"/>
            <a:t> For i = 1 </a:t>
          </a:r>
          <a:r>
            <a:rPr lang="pt-BR" sz="1500" b="0" i="0" kern="1200" dirty="0" err="1"/>
            <a:t>To</a:t>
          </a:r>
          <a:r>
            <a:rPr lang="pt-BR" sz="1500" b="0" i="0" kern="1200" dirty="0"/>
            <a:t> 10 </a:t>
          </a:r>
          <a:r>
            <a:rPr lang="pt-BR" sz="1500" b="0" i="0" kern="1200" dirty="0" err="1"/>
            <a:t>Debug.Print</a:t>
          </a:r>
          <a:r>
            <a:rPr lang="pt-BR" sz="1500" b="0" i="0" kern="1200" dirty="0"/>
            <a:t> "7 x " &amp; i &amp; " = " &amp; 7 * i Next i </a:t>
          </a:r>
          <a:r>
            <a:rPr lang="pt-BR" sz="1500" b="0" i="0" kern="1200" dirty="0" err="1"/>
            <a:t>End</a:t>
          </a:r>
          <a:r>
            <a:rPr lang="pt-BR" sz="1500" b="0" i="0" kern="1200" dirty="0"/>
            <a:t> Sub</a:t>
          </a:r>
          <a:endParaRPr lang="en-US" sz="1500" kern="1200" dirty="0"/>
        </a:p>
      </dsp:txBody>
      <dsp:txXfrm>
        <a:off x="2804286" y="1282424"/>
        <a:ext cx="1995055" cy="1238726"/>
      </dsp:txXfrm>
    </dsp:sp>
    <dsp:sp modelId="{EBB0D3CA-A422-405D-85BD-41EAD5E96B61}">
      <dsp:nvSpPr>
        <dsp:cNvPr id="0" name=""/>
        <dsp:cNvSpPr/>
      </dsp:nvSpPr>
      <dsp:spPr>
        <a:xfrm>
          <a:off x="5068118"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1AACE7-49E6-4934-86A4-11596024C276}">
      <dsp:nvSpPr>
        <dsp:cNvPr id="0" name=""/>
        <dsp:cNvSpPr/>
      </dsp:nvSpPr>
      <dsp:spPr>
        <a:xfrm>
          <a:off x="5298355"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pt-BR" sz="1500" b="0" i="0" kern="1200" dirty="0"/>
            <a:t>15 - Sub Exercicio3() </a:t>
          </a:r>
          <a:r>
            <a:rPr lang="pt-BR" sz="1500" b="0" i="0" kern="1200" dirty="0" err="1"/>
            <a:t>Dim</a:t>
          </a:r>
          <a:r>
            <a:rPr lang="pt-BR" sz="1500" b="0" i="0" kern="1200" dirty="0"/>
            <a:t> i As </a:t>
          </a:r>
          <a:r>
            <a:rPr lang="pt-BR" sz="1500" b="0" i="0" kern="1200" dirty="0" err="1"/>
            <a:t>Integer</a:t>
          </a:r>
          <a:r>
            <a:rPr lang="pt-BR" sz="1500" b="0" i="0" kern="1200" dirty="0"/>
            <a:t> For i = 1 </a:t>
          </a:r>
          <a:r>
            <a:rPr lang="pt-BR" sz="1500" b="0" i="0" kern="1200" dirty="0" err="1"/>
            <a:t>To</a:t>
          </a:r>
          <a:r>
            <a:rPr lang="pt-BR" sz="1500" b="0" i="0" kern="1200" dirty="0"/>
            <a:t> 10 </a:t>
          </a:r>
          <a:r>
            <a:rPr lang="pt-BR" sz="1500" b="0" i="0" kern="1200" dirty="0" err="1"/>
            <a:t>Cells</a:t>
          </a:r>
          <a:r>
            <a:rPr lang="pt-BR" sz="1500" b="0" i="0" kern="1200" dirty="0"/>
            <a:t>(i, 1) = i Next i </a:t>
          </a:r>
          <a:r>
            <a:rPr lang="pt-BR" sz="1500" b="0" i="0" kern="1200" dirty="0" err="1"/>
            <a:t>End</a:t>
          </a:r>
          <a:r>
            <a:rPr lang="pt-BR" sz="1500" b="0" i="0" kern="1200" dirty="0"/>
            <a:t> Sub</a:t>
          </a:r>
          <a:endParaRPr lang="en-US" sz="1500" kern="1200" dirty="0"/>
        </a:p>
      </dsp:txBody>
      <dsp:txXfrm>
        <a:off x="5336894" y="1282424"/>
        <a:ext cx="1995055" cy="1238726"/>
      </dsp:txXfrm>
    </dsp:sp>
    <dsp:sp modelId="{3E7F9437-234A-4D53-AF2E-06FD9EAF7C67}">
      <dsp:nvSpPr>
        <dsp:cNvPr id="0" name=""/>
        <dsp:cNvSpPr/>
      </dsp:nvSpPr>
      <dsp:spPr>
        <a:xfrm>
          <a:off x="7600725" y="1025159"/>
          <a:ext cx="2072133" cy="1315804"/>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106FA06-FE5F-45FE-8172-25A1D0ECAC97}">
      <dsp:nvSpPr>
        <dsp:cNvPr id="0" name=""/>
        <dsp:cNvSpPr/>
      </dsp:nvSpPr>
      <dsp:spPr>
        <a:xfrm>
          <a:off x="7830963"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pt-BR" sz="1500" b="0" i="0" kern="1200" dirty="0"/>
            <a:t>16 - Sub Exercicio4() </a:t>
          </a:r>
          <a:r>
            <a:rPr lang="pt-BR" sz="1500" b="0" i="0" kern="1200" dirty="0" err="1"/>
            <a:t>Dim</a:t>
          </a:r>
          <a:r>
            <a:rPr lang="pt-BR" sz="1500" b="0" i="0" kern="1200" dirty="0"/>
            <a:t> i As </a:t>
          </a:r>
          <a:r>
            <a:rPr lang="pt-BR" sz="1500" b="0" i="0" kern="1200" dirty="0" err="1"/>
            <a:t>Integer</a:t>
          </a:r>
          <a:r>
            <a:rPr lang="pt-BR" sz="1500" b="0" i="0" kern="1200" dirty="0"/>
            <a:t> </a:t>
          </a:r>
          <a:r>
            <a:rPr lang="pt-BR" sz="1500" b="0" i="0" kern="1200" dirty="0" err="1"/>
            <a:t>Dim</a:t>
          </a:r>
          <a:r>
            <a:rPr lang="pt-BR" sz="1500" b="0" i="0" kern="1200" dirty="0"/>
            <a:t> soma As </a:t>
          </a:r>
          <a:r>
            <a:rPr lang="pt-BR" sz="1500" b="0" i="0" kern="1200" dirty="0" err="1"/>
            <a:t>Integer</a:t>
          </a:r>
          <a:r>
            <a:rPr lang="pt-BR" sz="1500" b="0" i="0" kern="1200" dirty="0"/>
            <a:t> For i = 1 </a:t>
          </a:r>
          <a:r>
            <a:rPr lang="pt-BR" sz="1500" b="0" i="0" kern="1200" dirty="0" err="1"/>
            <a:t>To</a:t>
          </a:r>
          <a:r>
            <a:rPr lang="pt-BR" sz="1500" b="0" i="0" kern="1200" dirty="0"/>
            <a:t> 100 soma = soma + i Next i </a:t>
          </a:r>
          <a:r>
            <a:rPr lang="pt-BR" sz="1500" b="0" i="0" kern="1200" dirty="0" err="1"/>
            <a:t>Debug.Print</a:t>
          </a:r>
          <a:r>
            <a:rPr lang="pt-BR" sz="1500" b="0" i="0" kern="1200" dirty="0"/>
            <a:t> soma </a:t>
          </a:r>
          <a:r>
            <a:rPr lang="pt-BR" sz="1500" b="0" i="0" kern="1200" dirty="0" err="1"/>
            <a:t>End</a:t>
          </a:r>
          <a:r>
            <a:rPr lang="pt-BR" sz="1500" b="0" i="0" kern="1200" dirty="0"/>
            <a:t> Sub</a:t>
          </a:r>
          <a:endParaRPr lang="en-US" sz="1500" kern="1200" dirty="0"/>
        </a:p>
      </dsp:txBody>
      <dsp:txXfrm>
        <a:off x="7869502" y="1282424"/>
        <a:ext cx="1995055" cy="123872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7C19E-CAA9-4C5E-8BCB-EBA7174719B7}">
      <dsp:nvSpPr>
        <dsp:cNvPr id="0" name=""/>
        <dsp:cNvSpPr/>
      </dsp:nvSpPr>
      <dsp:spPr>
        <a:xfrm>
          <a:off x="0" y="6844"/>
          <a:ext cx="10261677" cy="58106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kern="1200" dirty="0"/>
            <a:t>Abra o Excel e pressione Alt + F11 para abrir o Editor do Visual Basic (VBE). Na janela do VBE, clique em Inserir -&gt; </a:t>
          </a:r>
          <a:r>
            <a:rPr lang="pt-BR" sz="2100" kern="1200" dirty="0" err="1"/>
            <a:t>UserForm</a:t>
          </a:r>
          <a:r>
            <a:rPr lang="pt-BR" sz="2100" kern="1200" dirty="0"/>
            <a:t> para criar um novo </a:t>
          </a:r>
          <a:r>
            <a:rPr lang="pt-BR" sz="2100" kern="1200" dirty="0" err="1"/>
            <a:t>UserForm</a:t>
          </a:r>
          <a:r>
            <a:rPr lang="pt-BR" sz="2100" kern="1200" dirty="0"/>
            <a:t>. Adicione uma caixa de texto ao </a:t>
          </a:r>
          <a:r>
            <a:rPr lang="pt-BR" sz="2100" kern="1200" dirty="0" err="1"/>
            <a:t>UserForm</a:t>
          </a:r>
          <a:r>
            <a:rPr lang="pt-BR" sz="2100" kern="1200" dirty="0"/>
            <a:t> clicando no ícone "Caixa de Texto" na barra de ferramentas "Controles". Em seguida, clique e arraste a caixa de texto no </a:t>
          </a:r>
          <a:r>
            <a:rPr lang="pt-BR" sz="2100" kern="1200" dirty="0" err="1"/>
            <a:t>UserForm</a:t>
          </a:r>
          <a:r>
            <a:rPr lang="pt-BR" sz="2100" kern="1200" dirty="0"/>
            <a:t> para ajustar o tamanho e a posição desejados. Selecione a caixa de texto e, na janela "Propriedades" à direita, altere o nome da caixa de texto para "</a:t>
          </a:r>
          <a:r>
            <a:rPr lang="pt-BR" sz="2100" kern="1200" dirty="0" err="1"/>
            <a:t>txtInput</a:t>
          </a:r>
          <a:r>
            <a:rPr lang="pt-BR" sz="2100" kern="1200" dirty="0"/>
            <a:t>". Adicione um botão de comando ao </a:t>
          </a:r>
          <a:r>
            <a:rPr lang="pt-BR" sz="2100" kern="1200" dirty="0" err="1"/>
            <a:t>UserForm</a:t>
          </a:r>
          <a:r>
            <a:rPr lang="pt-BR" sz="2100" kern="1200" dirty="0"/>
            <a:t> clicando no ícone "Botão de Comando" na barra de ferramentas "Controles". Em seguida, clique e arraste o botão de comando no </a:t>
          </a:r>
          <a:r>
            <a:rPr lang="pt-BR" sz="2100" kern="1200" dirty="0" err="1"/>
            <a:t>UserForm</a:t>
          </a:r>
          <a:r>
            <a:rPr lang="pt-BR" sz="2100" kern="1200" dirty="0"/>
            <a:t> para ajustar o tamanho e a posição desejados. Selecione o botão de comando e, na janela "Propriedades" à direita, altere o nome do botão de comando para "</a:t>
          </a:r>
          <a:r>
            <a:rPr lang="pt-BR" sz="2100" kern="1200" dirty="0" err="1"/>
            <a:t>cmdAtualizar</a:t>
          </a:r>
          <a:r>
            <a:rPr lang="pt-BR" sz="2100" kern="1200" dirty="0"/>
            <a:t>" (ou qualquer outro nome que desejar). Adicione um rótulo ao </a:t>
          </a:r>
          <a:r>
            <a:rPr lang="pt-BR" sz="2100" kern="1200" dirty="0" err="1"/>
            <a:t>UserForm</a:t>
          </a:r>
          <a:r>
            <a:rPr lang="pt-BR" sz="2100" kern="1200" dirty="0"/>
            <a:t> clicando no ícone "Rótulo" na barra de ferramentas "Controles". Em seguida, clique e arraste o rótulo no </a:t>
          </a:r>
          <a:r>
            <a:rPr lang="pt-BR" sz="2100" kern="1200" dirty="0" err="1"/>
            <a:t>UserForm</a:t>
          </a:r>
          <a:r>
            <a:rPr lang="pt-BR" sz="2100" kern="1200" dirty="0"/>
            <a:t> para ajustar o tamanho e a posição desejados. Selecione o rótulo e, na janela "Propriedades" à direita, altere o nome do rótulo para "</a:t>
          </a:r>
          <a:r>
            <a:rPr lang="pt-BR" sz="2100" kern="1200" dirty="0" err="1"/>
            <a:t>lblStatus</a:t>
          </a:r>
          <a:r>
            <a:rPr lang="pt-BR" sz="2100" kern="1200" dirty="0"/>
            <a:t>". Clique duas vezes no botão de comando para abrir o Editor do Visual Basic (VBE) com o código do evento "Click" do botão de comando. Na parte superior do Editor do Visual Basic, selecione "Módulo" na lista suspensa "Inserir". Isso abrirá um novo módulo no Editor do Visual Basic. Na janela do módulo, adicione a seguinte função pública chamada "</a:t>
          </a:r>
          <a:r>
            <a:rPr lang="pt-BR" sz="2100" kern="1200" dirty="0" err="1"/>
            <a:t>AtualizarPlanilha</a:t>
          </a:r>
          <a:r>
            <a:rPr lang="pt-BR" sz="2100" kern="1200" dirty="0"/>
            <a:t>":</a:t>
          </a:r>
        </a:p>
      </dsp:txBody>
      <dsp:txXfrm>
        <a:off x="283652" y="290496"/>
        <a:ext cx="9694373" cy="5243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5022C-B3B9-477C-9EE0-23FBFE1F5FD7}">
      <dsp:nvSpPr>
        <dsp:cNvPr id="0" name=""/>
        <dsp:cNvSpPr/>
      </dsp:nvSpPr>
      <dsp:spPr>
        <a:xfrm>
          <a:off x="0" y="925346"/>
          <a:ext cx="3025614" cy="192126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B1E7E4-8AB8-45AC-B2D8-3E1E4F381E6A}">
      <dsp:nvSpPr>
        <dsp:cNvPr id="0" name=""/>
        <dsp:cNvSpPr/>
      </dsp:nvSpPr>
      <dsp:spPr>
        <a:xfrm>
          <a:off x="336179" y="1244717"/>
          <a:ext cx="3025614" cy="192126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b="0" i="0" kern="1200"/>
            <a:t>Lógica de programação é o processo de desenvolvimento de um algoritmo, que é uma sequência lógica de instruções que visam resolver um problema específico. É a base para a criação de programas de computador e envolve o uso de ferramentas e técnicas para organizar e estruturar a solução de um problema.</a:t>
          </a:r>
          <a:endParaRPr lang="en-US" sz="1300" kern="1200"/>
        </a:p>
      </dsp:txBody>
      <dsp:txXfrm>
        <a:off x="392451" y="1300989"/>
        <a:ext cx="2913070" cy="1808721"/>
      </dsp:txXfrm>
    </dsp:sp>
    <dsp:sp modelId="{B4D17F73-ABAA-4F8B-9DD8-1D03FC494F80}">
      <dsp:nvSpPr>
        <dsp:cNvPr id="0" name=""/>
        <dsp:cNvSpPr/>
      </dsp:nvSpPr>
      <dsp:spPr>
        <a:xfrm>
          <a:off x="3697973" y="925346"/>
          <a:ext cx="3025614" cy="192126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00BD136-597D-42D2-8A01-810C336CF859}">
      <dsp:nvSpPr>
        <dsp:cNvPr id="0" name=""/>
        <dsp:cNvSpPr/>
      </dsp:nvSpPr>
      <dsp:spPr>
        <a:xfrm>
          <a:off x="4034152" y="1244717"/>
          <a:ext cx="3025614" cy="192126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b="0" i="0" kern="1200"/>
            <a:t>Os principais conceitos da lógica de programação incluem estruturas de controle de fluxo (condicionais, loops), estruturas de dados (variáveis, arrays), operadores matemáticos e lógicos, e sub-rotinas (funções e procedimentos).</a:t>
          </a:r>
          <a:endParaRPr lang="en-US" sz="1300" kern="1200"/>
        </a:p>
      </dsp:txBody>
      <dsp:txXfrm>
        <a:off x="4090424" y="1300989"/>
        <a:ext cx="2913070" cy="1808721"/>
      </dsp:txXfrm>
    </dsp:sp>
    <dsp:sp modelId="{D93074A6-20D1-4EF4-8493-01DD682F29F4}">
      <dsp:nvSpPr>
        <dsp:cNvPr id="0" name=""/>
        <dsp:cNvSpPr/>
      </dsp:nvSpPr>
      <dsp:spPr>
        <a:xfrm>
          <a:off x="7395946" y="925346"/>
          <a:ext cx="3025614" cy="192126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659257-9C6B-4C16-9B94-C9354008EBEB}">
      <dsp:nvSpPr>
        <dsp:cNvPr id="0" name=""/>
        <dsp:cNvSpPr/>
      </dsp:nvSpPr>
      <dsp:spPr>
        <a:xfrm>
          <a:off x="7732125" y="1244717"/>
          <a:ext cx="3025614" cy="192126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b="0" i="0" kern="1200"/>
            <a:t>A lógica de programação é importante para a resolução de problemas em diversas áreas, desde o desenvolvimento de sistemas e aplicativos até a análise de dados e a automação de tarefas. É fundamental para a criação de soluções eficientes, organizadas e de fácil manutenção, além de ser uma habilidade essencial para profissionais de tecnologia da informação.</a:t>
          </a:r>
          <a:endParaRPr lang="en-US" sz="1300" kern="1200"/>
        </a:p>
      </dsp:txBody>
      <dsp:txXfrm>
        <a:off x="7788397" y="1300989"/>
        <a:ext cx="2913070" cy="18087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80E48-C60E-45DC-B95C-8B456047308D}">
      <dsp:nvSpPr>
        <dsp:cNvPr id="0" name=""/>
        <dsp:cNvSpPr/>
      </dsp:nvSpPr>
      <dsp:spPr>
        <a:xfrm>
          <a:off x="0" y="0"/>
          <a:ext cx="7627620" cy="565689"/>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Clique em Arquivo</a:t>
          </a:r>
          <a:endParaRPr lang="en-US" sz="2600" kern="1200"/>
        </a:p>
      </dsp:txBody>
      <dsp:txXfrm>
        <a:off x="16568" y="16568"/>
        <a:ext cx="6951011" cy="532553"/>
      </dsp:txXfrm>
    </dsp:sp>
    <dsp:sp modelId="{057F5198-4105-4C0C-9C6C-B9680D3C5032}">
      <dsp:nvSpPr>
        <dsp:cNvPr id="0" name=""/>
        <dsp:cNvSpPr/>
      </dsp:nvSpPr>
      <dsp:spPr>
        <a:xfrm>
          <a:off x="569595" y="644257"/>
          <a:ext cx="7627620" cy="565689"/>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Clique em Opções</a:t>
          </a:r>
          <a:endParaRPr lang="en-US" sz="2600" kern="1200"/>
        </a:p>
      </dsp:txBody>
      <dsp:txXfrm>
        <a:off x="586163" y="660825"/>
        <a:ext cx="6657190" cy="532553"/>
      </dsp:txXfrm>
    </dsp:sp>
    <dsp:sp modelId="{610A7D38-577D-4488-9C3E-44C75B007680}">
      <dsp:nvSpPr>
        <dsp:cNvPr id="0" name=""/>
        <dsp:cNvSpPr/>
      </dsp:nvSpPr>
      <dsp:spPr>
        <a:xfrm>
          <a:off x="1139189" y="1288515"/>
          <a:ext cx="7627620" cy="565689"/>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Clique em Personalizar Faixa de Opções</a:t>
          </a:r>
          <a:endParaRPr lang="en-US" sz="2600" kern="1200"/>
        </a:p>
      </dsp:txBody>
      <dsp:txXfrm>
        <a:off x="1155757" y="1305083"/>
        <a:ext cx="6657190" cy="532553"/>
      </dsp:txXfrm>
    </dsp:sp>
    <dsp:sp modelId="{96BD0184-C27E-4C7A-AACF-093B4C464647}">
      <dsp:nvSpPr>
        <dsp:cNvPr id="0" name=""/>
        <dsp:cNvSpPr/>
      </dsp:nvSpPr>
      <dsp:spPr>
        <a:xfrm>
          <a:off x="1708784" y="1932773"/>
          <a:ext cx="7627620" cy="565689"/>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Selecione a opção Desenvolvedor</a:t>
          </a:r>
          <a:endParaRPr lang="en-US" sz="2600" kern="1200"/>
        </a:p>
      </dsp:txBody>
      <dsp:txXfrm>
        <a:off x="1725352" y="1949341"/>
        <a:ext cx="6657190" cy="532553"/>
      </dsp:txXfrm>
    </dsp:sp>
    <dsp:sp modelId="{CDEE7596-6DF9-49A1-88F7-4088213D2980}">
      <dsp:nvSpPr>
        <dsp:cNvPr id="0" name=""/>
        <dsp:cNvSpPr/>
      </dsp:nvSpPr>
      <dsp:spPr>
        <a:xfrm>
          <a:off x="2278379" y="2577031"/>
          <a:ext cx="7627620" cy="565689"/>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Clique em OK</a:t>
          </a:r>
          <a:endParaRPr lang="en-US" sz="2600" kern="1200"/>
        </a:p>
      </dsp:txBody>
      <dsp:txXfrm>
        <a:off x="2294947" y="2593599"/>
        <a:ext cx="6657190" cy="532553"/>
      </dsp:txXfrm>
    </dsp:sp>
    <dsp:sp modelId="{0EBD75DF-44C2-4471-83AD-28FB91710D79}">
      <dsp:nvSpPr>
        <dsp:cNvPr id="0" name=""/>
        <dsp:cNvSpPr/>
      </dsp:nvSpPr>
      <dsp:spPr>
        <a:xfrm>
          <a:off x="7259921" y="413267"/>
          <a:ext cx="367698" cy="36769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342653" y="413267"/>
        <a:ext cx="202234" cy="276693"/>
      </dsp:txXfrm>
    </dsp:sp>
    <dsp:sp modelId="{3812DA39-5F74-432E-8C25-FE3130455362}">
      <dsp:nvSpPr>
        <dsp:cNvPr id="0" name=""/>
        <dsp:cNvSpPr/>
      </dsp:nvSpPr>
      <dsp:spPr>
        <a:xfrm>
          <a:off x="7829516" y="1057525"/>
          <a:ext cx="367698" cy="367698"/>
        </a:xfrm>
        <a:prstGeom prst="downArrow">
          <a:avLst>
            <a:gd name="adj1" fmla="val 55000"/>
            <a:gd name="adj2" fmla="val 45000"/>
          </a:avLst>
        </a:prstGeom>
        <a:solidFill>
          <a:schemeClr val="accent2">
            <a:tint val="40000"/>
            <a:alpha val="90000"/>
            <a:hueOff val="-398579"/>
            <a:satOff val="-14188"/>
            <a:lumOff val="-902"/>
            <a:alphaOff val="0"/>
          </a:schemeClr>
        </a:solidFill>
        <a:ln w="9525" cap="flat" cmpd="sng" algn="ctr">
          <a:solidFill>
            <a:schemeClr val="accent2">
              <a:tint val="40000"/>
              <a:alpha val="90000"/>
              <a:hueOff val="-398579"/>
              <a:satOff val="-14188"/>
              <a:lumOff val="-90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912248" y="1057525"/>
        <a:ext cx="202234" cy="276693"/>
      </dsp:txXfrm>
    </dsp:sp>
    <dsp:sp modelId="{437A3AF4-C8AF-4E3D-ABE6-5653DF393639}">
      <dsp:nvSpPr>
        <dsp:cNvPr id="0" name=""/>
        <dsp:cNvSpPr/>
      </dsp:nvSpPr>
      <dsp:spPr>
        <a:xfrm>
          <a:off x="8399111" y="1692355"/>
          <a:ext cx="367698" cy="367698"/>
        </a:xfrm>
        <a:prstGeom prst="downArrow">
          <a:avLst>
            <a:gd name="adj1" fmla="val 55000"/>
            <a:gd name="adj2" fmla="val 45000"/>
          </a:avLst>
        </a:prstGeom>
        <a:solidFill>
          <a:schemeClr val="accent2">
            <a:tint val="40000"/>
            <a:alpha val="90000"/>
            <a:hueOff val="-797157"/>
            <a:satOff val="-28376"/>
            <a:lumOff val="-1804"/>
            <a:alphaOff val="0"/>
          </a:schemeClr>
        </a:solidFill>
        <a:ln w="9525" cap="flat" cmpd="sng" algn="ctr">
          <a:solidFill>
            <a:schemeClr val="accent2">
              <a:tint val="40000"/>
              <a:alpha val="90000"/>
              <a:hueOff val="-797157"/>
              <a:satOff val="-28376"/>
              <a:lumOff val="-180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481843" y="1692355"/>
        <a:ext cx="202234" cy="276693"/>
      </dsp:txXfrm>
    </dsp:sp>
    <dsp:sp modelId="{0425C957-672D-42C6-987F-D5002AF00E20}">
      <dsp:nvSpPr>
        <dsp:cNvPr id="0" name=""/>
        <dsp:cNvSpPr/>
      </dsp:nvSpPr>
      <dsp:spPr>
        <a:xfrm>
          <a:off x="8968706" y="2342898"/>
          <a:ext cx="367698" cy="367698"/>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051438" y="2342898"/>
        <a:ext cx="202234" cy="2766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8C80F-BB16-4A8C-B479-2EAA26937467}">
      <dsp:nvSpPr>
        <dsp:cNvPr id="0" name=""/>
        <dsp:cNvSpPr/>
      </dsp:nvSpPr>
      <dsp:spPr>
        <a:xfrm>
          <a:off x="3161164" y="781685"/>
          <a:ext cx="602598" cy="91440"/>
        </a:xfrm>
        <a:custGeom>
          <a:avLst/>
          <a:gdLst/>
          <a:ahLst/>
          <a:cxnLst/>
          <a:rect l="0" t="0" r="0" b="0"/>
          <a:pathLst>
            <a:path>
              <a:moveTo>
                <a:pt x="0" y="45720"/>
              </a:moveTo>
              <a:lnTo>
                <a:pt x="602598"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6633" y="824239"/>
        <a:ext cx="31659" cy="6331"/>
      </dsp:txXfrm>
    </dsp:sp>
    <dsp:sp modelId="{5E8B4D36-0DFC-4D3D-ACB5-2DA14403A55C}">
      <dsp:nvSpPr>
        <dsp:cNvPr id="0" name=""/>
        <dsp:cNvSpPr/>
      </dsp:nvSpPr>
      <dsp:spPr>
        <a:xfrm>
          <a:off x="409924" y="1493"/>
          <a:ext cx="2753039" cy="1651823"/>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901" tIns="141603" rIns="134901" bIns="141603" numCol="1" spcCol="1270" anchor="ctr" anchorCtr="0">
          <a:noAutofit/>
        </a:bodyPr>
        <a:lstStyle/>
        <a:p>
          <a:pPr marL="0" lvl="0" indent="0" algn="ctr" defTabSz="933450">
            <a:lnSpc>
              <a:spcPct val="90000"/>
            </a:lnSpc>
            <a:spcBef>
              <a:spcPct val="0"/>
            </a:spcBef>
            <a:spcAft>
              <a:spcPct val="35000"/>
            </a:spcAft>
            <a:buNone/>
          </a:pPr>
          <a:r>
            <a:rPr lang="pt-BR" sz="2100" b="0" i="0" kern="1200"/>
            <a:t>Clique na guia Desenvolvedor</a:t>
          </a:r>
          <a:endParaRPr lang="en-US" sz="2100" kern="1200"/>
        </a:p>
      </dsp:txBody>
      <dsp:txXfrm>
        <a:off x="409924" y="1493"/>
        <a:ext cx="2753039" cy="1651823"/>
      </dsp:txXfrm>
    </dsp:sp>
    <dsp:sp modelId="{C5483A18-2C11-4B72-BFE2-FBE89C0AC357}">
      <dsp:nvSpPr>
        <dsp:cNvPr id="0" name=""/>
        <dsp:cNvSpPr/>
      </dsp:nvSpPr>
      <dsp:spPr>
        <a:xfrm>
          <a:off x="6547402" y="781685"/>
          <a:ext cx="602598" cy="91440"/>
        </a:xfrm>
        <a:custGeom>
          <a:avLst/>
          <a:gdLst/>
          <a:ahLst/>
          <a:cxnLst/>
          <a:rect l="0" t="0" r="0" b="0"/>
          <a:pathLst>
            <a:path>
              <a:moveTo>
                <a:pt x="0" y="45720"/>
              </a:moveTo>
              <a:lnTo>
                <a:pt x="602598" y="45720"/>
              </a:lnTo>
            </a:path>
          </a:pathLst>
        </a:custGeom>
        <a:noFill/>
        <a:ln w="9525" cap="flat" cmpd="sng" algn="ctr">
          <a:solidFill>
            <a:schemeClr val="accent2">
              <a:hueOff val="-367258"/>
              <a:satOff val="-8124"/>
              <a:lumOff val="-16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32871" y="824239"/>
        <a:ext cx="31659" cy="6331"/>
      </dsp:txXfrm>
    </dsp:sp>
    <dsp:sp modelId="{389B2BB3-EA3F-429D-9CD4-D1BA3076A0F5}">
      <dsp:nvSpPr>
        <dsp:cNvPr id="0" name=""/>
        <dsp:cNvSpPr/>
      </dsp:nvSpPr>
      <dsp:spPr>
        <a:xfrm>
          <a:off x="3796162" y="1493"/>
          <a:ext cx="2753039" cy="1651823"/>
        </a:xfrm>
        <a:prstGeom prst="rect">
          <a:avLst/>
        </a:prstGeom>
        <a:gradFill rotWithShape="0">
          <a:gsLst>
            <a:gs pos="0">
              <a:schemeClr val="accent2">
                <a:hueOff val="-293806"/>
                <a:satOff val="-6499"/>
                <a:lumOff val="-1294"/>
                <a:alphaOff val="0"/>
                <a:tint val="94000"/>
                <a:satMod val="105000"/>
                <a:lumMod val="102000"/>
              </a:schemeClr>
            </a:gs>
            <a:gs pos="100000">
              <a:schemeClr val="accent2">
                <a:hueOff val="-293806"/>
                <a:satOff val="-6499"/>
                <a:lumOff val="-129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901" tIns="141603" rIns="134901" bIns="141603" numCol="1" spcCol="1270" anchor="ctr" anchorCtr="0">
          <a:noAutofit/>
        </a:bodyPr>
        <a:lstStyle/>
        <a:p>
          <a:pPr marL="0" lvl="0" indent="0" algn="ctr" defTabSz="933450">
            <a:lnSpc>
              <a:spcPct val="90000"/>
            </a:lnSpc>
            <a:spcBef>
              <a:spcPct val="0"/>
            </a:spcBef>
            <a:spcAft>
              <a:spcPct val="35000"/>
            </a:spcAft>
            <a:buNone/>
          </a:pPr>
          <a:r>
            <a:rPr lang="pt-BR" sz="2100" b="0" i="0" kern="1200"/>
            <a:t>Clique em Visual Basic</a:t>
          </a:r>
          <a:endParaRPr lang="en-US" sz="2100" kern="1200"/>
        </a:p>
      </dsp:txBody>
      <dsp:txXfrm>
        <a:off x="3796162" y="1493"/>
        <a:ext cx="2753039" cy="1651823"/>
      </dsp:txXfrm>
    </dsp:sp>
    <dsp:sp modelId="{68888E55-04DF-47E2-8044-8F93755C3018}">
      <dsp:nvSpPr>
        <dsp:cNvPr id="0" name=""/>
        <dsp:cNvSpPr/>
      </dsp:nvSpPr>
      <dsp:spPr>
        <a:xfrm>
          <a:off x="1786444" y="1651517"/>
          <a:ext cx="6772476" cy="602598"/>
        </a:xfrm>
        <a:custGeom>
          <a:avLst/>
          <a:gdLst/>
          <a:ahLst/>
          <a:cxnLst/>
          <a:rect l="0" t="0" r="0" b="0"/>
          <a:pathLst>
            <a:path>
              <a:moveTo>
                <a:pt x="6772476" y="0"/>
              </a:moveTo>
              <a:lnTo>
                <a:pt x="6772476" y="318399"/>
              </a:lnTo>
              <a:lnTo>
                <a:pt x="0" y="318399"/>
              </a:lnTo>
              <a:lnTo>
                <a:pt x="0" y="602598"/>
              </a:lnTo>
            </a:path>
          </a:pathLst>
        </a:custGeom>
        <a:noFill/>
        <a:ln w="9525" cap="flat" cmpd="sng" algn="ctr">
          <a:solidFill>
            <a:schemeClr val="accent2">
              <a:hueOff val="-734515"/>
              <a:satOff val="-16247"/>
              <a:lumOff val="-32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2632" y="1949650"/>
        <a:ext cx="340100" cy="6331"/>
      </dsp:txXfrm>
    </dsp:sp>
    <dsp:sp modelId="{4BAAB5B6-18FE-4355-A5ED-B8313E2480F7}">
      <dsp:nvSpPr>
        <dsp:cNvPr id="0" name=""/>
        <dsp:cNvSpPr/>
      </dsp:nvSpPr>
      <dsp:spPr>
        <a:xfrm>
          <a:off x="7182400" y="1493"/>
          <a:ext cx="2753039" cy="1651823"/>
        </a:xfrm>
        <a:prstGeom prst="rect">
          <a:avLst/>
        </a:prstGeom>
        <a:gradFill rotWithShape="0">
          <a:gsLst>
            <a:gs pos="0">
              <a:schemeClr val="accent2">
                <a:hueOff val="-587612"/>
                <a:satOff val="-12998"/>
                <a:lumOff val="-2588"/>
                <a:alphaOff val="0"/>
                <a:tint val="94000"/>
                <a:satMod val="105000"/>
                <a:lumMod val="102000"/>
              </a:schemeClr>
            </a:gs>
            <a:gs pos="100000">
              <a:schemeClr val="accent2">
                <a:hueOff val="-587612"/>
                <a:satOff val="-12998"/>
                <a:lumOff val="-258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901" tIns="141603" rIns="134901" bIns="141603" numCol="1" spcCol="1270" anchor="ctr" anchorCtr="0">
          <a:noAutofit/>
        </a:bodyPr>
        <a:lstStyle/>
        <a:p>
          <a:pPr marL="0" lvl="0" indent="0" algn="ctr" defTabSz="933450">
            <a:lnSpc>
              <a:spcPct val="90000"/>
            </a:lnSpc>
            <a:spcBef>
              <a:spcPct val="0"/>
            </a:spcBef>
            <a:spcAft>
              <a:spcPct val="35000"/>
            </a:spcAft>
            <a:buNone/>
          </a:pPr>
          <a:r>
            <a:rPr lang="pt-BR" sz="2100" b="0" i="0" kern="1200"/>
            <a:t>Na janela do Visual Basic, clique em Inserir</a:t>
          </a:r>
          <a:endParaRPr lang="en-US" sz="2100" kern="1200"/>
        </a:p>
      </dsp:txBody>
      <dsp:txXfrm>
        <a:off x="7182400" y="1493"/>
        <a:ext cx="2753039" cy="1651823"/>
      </dsp:txXfrm>
    </dsp:sp>
    <dsp:sp modelId="{A25536E9-74FA-4AAA-BA99-89AF9B1818E8}">
      <dsp:nvSpPr>
        <dsp:cNvPr id="0" name=""/>
        <dsp:cNvSpPr/>
      </dsp:nvSpPr>
      <dsp:spPr>
        <a:xfrm>
          <a:off x="3161164" y="3066707"/>
          <a:ext cx="602598" cy="91440"/>
        </a:xfrm>
        <a:custGeom>
          <a:avLst/>
          <a:gdLst/>
          <a:ahLst/>
          <a:cxnLst/>
          <a:rect l="0" t="0" r="0" b="0"/>
          <a:pathLst>
            <a:path>
              <a:moveTo>
                <a:pt x="0" y="45720"/>
              </a:moveTo>
              <a:lnTo>
                <a:pt x="602598" y="45720"/>
              </a:lnTo>
            </a:path>
          </a:pathLst>
        </a:custGeom>
        <a:noFill/>
        <a:ln w="9525" cap="flat" cmpd="sng" algn="ctr">
          <a:solidFill>
            <a:schemeClr val="accent2">
              <a:hueOff val="-1101773"/>
              <a:satOff val="-24371"/>
              <a:lumOff val="-48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6633" y="3109261"/>
        <a:ext cx="31659" cy="6331"/>
      </dsp:txXfrm>
    </dsp:sp>
    <dsp:sp modelId="{196F1222-41E4-4120-9627-969AE843B800}">
      <dsp:nvSpPr>
        <dsp:cNvPr id="0" name=""/>
        <dsp:cNvSpPr/>
      </dsp:nvSpPr>
      <dsp:spPr>
        <a:xfrm>
          <a:off x="409924" y="2286515"/>
          <a:ext cx="2753039" cy="1651823"/>
        </a:xfrm>
        <a:prstGeom prst="rect">
          <a:avLst/>
        </a:prstGeom>
        <a:gradFill rotWithShape="0">
          <a:gsLst>
            <a:gs pos="0">
              <a:schemeClr val="accent2">
                <a:hueOff val="-881419"/>
                <a:satOff val="-19497"/>
                <a:lumOff val="-3882"/>
                <a:alphaOff val="0"/>
                <a:tint val="94000"/>
                <a:satMod val="105000"/>
                <a:lumMod val="102000"/>
              </a:schemeClr>
            </a:gs>
            <a:gs pos="100000">
              <a:schemeClr val="accent2">
                <a:hueOff val="-881419"/>
                <a:satOff val="-19497"/>
                <a:lumOff val="-388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901" tIns="141603" rIns="134901" bIns="141603" numCol="1" spcCol="1270" anchor="ctr" anchorCtr="0">
          <a:noAutofit/>
        </a:bodyPr>
        <a:lstStyle/>
        <a:p>
          <a:pPr marL="0" lvl="0" indent="0" algn="ctr" defTabSz="933450">
            <a:lnSpc>
              <a:spcPct val="90000"/>
            </a:lnSpc>
            <a:spcBef>
              <a:spcPct val="0"/>
            </a:spcBef>
            <a:spcAft>
              <a:spcPct val="35000"/>
            </a:spcAft>
            <a:buNone/>
          </a:pPr>
          <a:r>
            <a:rPr lang="pt-BR" sz="2100" b="0" i="0" kern="1200"/>
            <a:t>Selecione o tipo de objeto que deseja adicionar (Módulo, Formulário, Classe, etc.)</a:t>
          </a:r>
          <a:endParaRPr lang="en-US" sz="2100" kern="1200"/>
        </a:p>
      </dsp:txBody>
      <dsp:txXfrm>
        <a:off x="409924" y="2286515"/>
        <a:ext cx="2753039" cy="1651823"/>
      </dsp:txXfrm>
    </dsp:sp>
    <dsp:sp modelId="{3AA6AC4F-A6BF-4545-A8EF-73886BAA1ABB}">
      <dsp:nvSpPr>
        <dsp:cNvPr id="0" name=""/>
        <dsp:cNvSpPr/>
      </dsp:nvSpPr>
      <dsp:spPr>
        <a:xfrm>
          <a:off x="6547402" y="3066707"/>
          <a:ext cx="602598" cy="91440"/>
        </a:xfrm>
        <a:custGeom>
          <a:avLst/>
          <a:gdLst/>
          <a:ahLst/>
          <a:cxnLst/>
          <a:rect l="0" t="0" r="0" b="0"/>
          <a:pathLst>
            <a:path>
              <a:moveTo>
                <a:pt x="0" y="45720"/>
              </a:moveTo>
              <a:lnTo>
                <a:pt x="602598" y="45720"/>
              </a:lnTo>
            </a:path>
          </a:pathLst>
        </a:custGeom>
        <a:noFill/>
        <a:ln w="9525" cap="flat" cmpd="sng" algn="ctr">
          <a:solidFill>
            <a:schemeClr val="accent2">
              <a:hueOff val="-1469031"/>
              <a:satOff val="-32495"/>
              <a:lumOff val="-647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32871" y="3109261"/>
        <a:ext cx="31659" cy="6331"/>
      </dsp:txXfrm>
    </dsp:sp>
    <dsp:sp modelId="{C61CE175-2294-4B21-AE66-E718E9D91DE8}">
      <dsp:nvSpPr>
        <dsp:cNvPr id="0" name=""/>
        <dsp:cNvSpPr/>
      </dsp:nvSpPr>
      <dsp:spPr>
        <a:xfrm>
          <a:off x="3796162" y="2286515"/>
          <a:ext cx="2753039" cy="1651823"/>
        </a:xfrm>
        <a:prstGeom prst="rect">
          <a:avLst/>
        </a:prstGeom>
        <a:gradFill rotWithShape="0">
          <a:gsLst>
            <a:gs pos="0">
              <a:schemeClr val="accent2">
                <a:hueOff val="-1175225"/>
                <a:satOff val="-25996"/>
                <a:lumOff val="-5176"/>
                <a:alphaOff val="0"/>
                <a:tint val="94000"/>
                <a:satMod val="105000"/>
                <a:lumMod val="102000"/>
              </a:schemeClr>
            </a:gs>
            <a:gs pos="100000">
              <a:schemeClr val="accent2">
                <a:hueOff val="-1175225"/>
                <a:satOff val="-25996"/>
                <a:lumOff val="-517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901" tIns="141603" rIns="134901" bIns="141603" numCol="1" spcCol="1270" anchor="ctr" anchorCtr="0">
          <a:noAutofit/>
        </a:bodyPr>
        <a:lstStyle/>
        <a:p>
          <a:pPr marL="0" lvl="0" indent="0" algn="ctr" defTabSz="933450">
            <a:lnSpc>
              <a:spcPct val="90000"/>
            </a:lnSpc>
            <a:spcBef>
              <a:spcPct val="0"/>
            </a:spcBef>
            <a:spcAft>
              <a:spcPct val="35000"/>
            </a:spcAft>
            <a:buNone/>
          </a:pPr>
          <a:r>
            <a:rPr lang="pt-BR" sz="2100" b="0" i="0" kern="1200"/>
            <a:t>Insira o código desejado no objeto selecionado</a:t>
          </a:r>
          <a:endParaRPr lang="en-US" sz="2100" kern="1200"/>
        </a:p>
      </dsp:txBody>
      <dsp:txXfrm>
        <a:off x="3796162" y="2286515"/>
        <a:ext cx="2753039" cy="1651823"/>
      </dsp:txXfrm>
    </dsp:sp>
    <dsp:sp modelId="{4ED54BC6-973F-4395-A9DC-1FC2245B7F54}">
      <dsp:nvSpPr>
        <dsp:cNvPr id="0" name=""/>
        <dsp:cNvSpPr/>
      </dsp:nvSpPr>
      <dsp:spPr>
        <a:xfrm>
          <a:off x="7182400" y="2286515"/>
          <a:ext cx="2753039" cy="1651823"/>
        </a:xfrm>
        <a:prstGeom prst="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4901" tIns="141603" rIns="134901" bIns="141603" numCol="1" spcCol="1270" anchor="ctr" anchorCtr="0">
          <a:noAutofit/>
        </a:bodyPr>
        <a:lstStyle/>
        <a:p>
          <a:pPr marL="0" lvl="0" indent="0" algn="ctr" defTabSz="933450">
            <a:lnSpc>
              <a:spcPct val="90000"/>
            </a:lnSpc>
            <a:spcBef>
              <a:spcPct val="0"/>
            </a:spcBef>
            <a:spcAft>
              <a:spcPct val="35000"/>
            </a:spcAft>
            <a:buNone/>
          </a:pPr>
          <a:r>
            <a:rPr lang="pt-BR" sz="2100" b="0" i="0" kern="1200"/>
            <a:t>Salve o código e feche a janela do Visual Basic</a:t>
          </a:r>
          <a:endParaRPr lang="en-US" sz="2100" kern="1200"/>
        </a:p>
      </dsp:txBody>
      <dsp:txXfrm>
        <a:off x="7182400" y="2286515"/>
        <a:ext cx="2753039" cy="16518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C3C46-BFB4-4CDE-B914-97EC1BD9483A}">
      <dsp:nvSpPr>
        <dsp:cNvPr id="0" name=""/>
        <dsp:cNvSpPr/>
      </dsp:nvSpPr>
      <dsp:spPr>
        <a:xfrm>
          <a:off x="0" y="432"/>
          <a:ext cx="6188402" cy="10116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B5CA7-4500-4CD3-B7E1-6B68BA41544A}">
      <dsp:nvSpPr>
        <dsp:cNvPr id="0" name=""/>
        <dsp:cNvSpPr/>
      </dsp:nvSpPr>
      <dsp:spPr>
        <a:xfrm>
          <a:off x="306030" y="228058"/>
          <a:ext cx="556419" cy="556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2B2342-D1C6-4E94-93F1-817539575000}">
      <dsp:nvSpPr>
        <dsp:cNvPr id="0" name=""/>
        <dsp:cNvSpPr/>
      </dsp:nvSpPr>
      <dsp:spPr>
        <a:xfrm>
          <a:off x="1168480" y="432"/>
          <a:ext cx="5019921" cy="10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069" tIns="107069" rIns="107069" bIns="107069" numCol="1" spcCol="1270" anchor="ctr" anchorCtr="0">
          <a:noAutofit/>
        </a:bodyPr>
        <a:lstStyle/>
        <a:p>
          <a:pPr marL="0" lvl="0" indent="0" algn="l" defTabSz="933450">
            <a:lnSpc>
              <a:spcPct val="90000"/>
            </a:lnSpc>
            <a:spcBef>
              <a:spcPct val="0"/>
            </a:spcBef>
            <a:spcAft>
              <a:spcPct val="35000"/>
            </a:spcAft>
            <a:buNone/>
          </a:pPr>
          <a:r>
            <a:rPr lang="pt-BR" sz="2100" kern="1200"/>
            <a:t>Formato do Excel para planilhas que contêm macro, ou seja, códigos VBA (Visual Basic for Applications)</a:t>
          </a:r>
          <a:endParaRPr lang="en-US" sz="2100" kern="1200"/>
        </a:p>
      </dsp:txBody>
      <dsp:txXfrm>
        <a:off x="1168480" y="432"/>
        <a:ext cx="5019921" cy="1011671"/>
      </dsp:txXfrm>
    </dsp:sp>
    <dsp:sp modelId="{9BAD45FA-4C78-4F08-AA97-88FBA891FD68}">
      <dsp:nvSpPr>
        <dsp:cNvPr id="0" name=""/>
        <dsp:cNvSpPr/>
      </dsp:nvSpPr>
      <dsp:spPr>
        <a:xfrm>
          <a:off x="0" y="1265021"/>
          <a:ext cx="6188402" cy="1011671"/>
        </a:xfrm>
        <a:prstGeom prst="roundRect">
          <a:avLst>
            <a:gd name="adj" fmla="val 10000"/>
          </a:avLst>
        </a:prstGeom>
        <a:solidFill>
          <a:schemeClr val="accent2">
            <a:hueOff val="-734515"/>
            <a:satOff val="-16247"/>
            <a:lumOff val="-3235"/>
            <a:alphaOff val="0"/>
          </a:schemeClr>
        </a:solidFill>
        <a:ln>
          <a:noFill/>
        </a:ln>
        <a:effectLst/>
      </dsp:spPr>
      <dsp:style>
        <a:lnRef idx="0">
          <a:scrgbClr r="0" g="0" b="0"/>
        </a:lnRef>
        <a:fillRef idx="1">
          <a:scrgbClr r="0" g="0" b="0"/>
        </a:fillRef>
        <a:effectRef idx="0">
          <a:scrgbClr r="0" g="0" b="0"/>
        </a:effectRef>
        <a:fontRef idx="minor"/>
      </dsp:style>
    </dsp:sp>
    <dsp:sp modelId="{5DCF354C-16F6-470B-B5B2-614EE8C37D33}">
      <dsp:nvSpPr>
        <dsp:cNvPr id="0" name=""/>
        <dsp:cNvSpPr/>
      </dsp:nvSpPr>
      <dsp:spPr>
        <a:xfrm>
          <a:off x="306030" y="1492647"/>
          <a:ext cx="556419" cy="5564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AD6176-314B-49CB-82E7-E79115FA5B8B}">
      <dsp:nvSpPr>
        <dsp:cNvPr id="0" name=""/>
        <dsp:cNvSpPr/>
      </dsp:nvSpPr>
      <dsp:spPr>
        <a:xfrm>
          <a:off x="1168480" y="1265021"/>
          <a:ext cx="5019921" cy="10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069" tIns="107069" rIns="107069" bIns="107069" numCol="1" spcCol="1270" anchor="ctr" anchorCtr="0">
          <a:noAutofit/>
        </a:bodyPr>
        <a:lstStyle/>
        <a:p>
          <a:pPr marL="0" lvl="0" indent="0" algn="l" defTabSz="933450">
            <a:lnSpc>
              <a:spcPct val="90000"/>
            </a:lnSpc>
            <a:spcBef>
              <a:spcPct val="0"/>
            </a:spcBef>
            <a:spcAft>
              <a:spcPct val="35000"/>
            </a:spcAft>
            <a:buNone/>
          </a:pPr>
          <a:r>
            <a:rPr lang="pt-BR" sz="2100" kern="1200"/>
            <a:t>Semelhante ao XLSX, porém habilitado para o uso de Macros.</a:t>
          </a:r>
          <a:endParaRPr lang="en-US" sz="2100" kern="1200"/>
        </a:p>
      </dsp:txBody>
      <dsp:txXfrm>
        <a:off x="1168480" y="1265021"/>
        <a:ext cx="5019921" cy="1011671"/>
      </dsp:txXfrm>
    </dsp:sp>
    <dsp:sp modelId="{BDDD00BF-1D14-485E-84AF-6D4BFFBAA920}">
      <dsp:nvSpPr>
        <dsp:cNvPr id="0" name=""/>
        <dsp:cNvSpPr/>
      </dsp:nvSpPr>
      <dsp:spPr>
        <a:xfrm>
          <a:off x="0" y="2529610"/>
          <a:ext cx="6188402" cy="1011671"/>
        </a:xfrm>
        <a:prstGeom prst="roundRect">
          <a:avLst>
            <a:gd name="adj" fmla="val 10000"/>
          </a:avLst>
        </a:prstGeom>
        <a:solidFill>
          <a:schemeClr val="accent2">
            <a:hueOff val="-1469031"/>
            <a:satOff val="-32495"/>
            <a:lumOff val="-6470"/>
            <a:alphaOff val="0"/>
          </a:schemeClr>
        </a:solidFill>
        <a:ln>
          <a:noFill/>
        </a:ln>
        <a:effectLst/>
      </dsp:spPr>
      <dsp:style>
        <a:lnRef idx="0">
          <a:scrgbClr r="0" g="0" b="0"/>
        </a:lnRef>
        <a:fillRef idx="1">
          <a:scrgbClr r="0" g="0" b="0"/>
        </a:fillRef>
        <a:effectRef idx="0">
          <a:scrgbClr r="0" g="0" b="0"/>
        </a:effectRef>
        <a:fontRef idx="minor"/>
      </dsp:style>
    </dsp:sp>
    <dsp:sp modelId="{083F13C5-BEFB-4CC8-BAB4-777C73FDD5C2}">
      <dsp:nvSpPr>
        <dsp:cNvPr id="0" name=""/>
        <dsp:cNvSpPr/>
      </dsp:nvSpPr>
      <dsp:spPr>
        <a:xfrm>
          <a:off x="306030" y="2757236"/>
          <a:ext cx="556419" cy="5564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6A0580-35D8-4C34-A002-18E52F379D43}">
      <dsp:nvSpPr>
        <dsp:cNvPr id="0" name=""/>
        <dsp:cNvSpPr/>
      </dsp:nvSpPr>
      <dsp:spPr>
        <a:xfrm>
          <a:off x="1168480" y="2529610"/>
          <a:ext cx="5019921" cy="10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069" tIns="107069" rIns="107069" bIns="107069" numCol="1" spcCol="1270" anchor="ctr" anchorCtr="0">
          <a:noAutofit/>
        </a:bodyPr>
        <a:lstStyle/>
        <a:p>
          <a:pPr marL="0" lvl="0" indent="0" algn="l" defTabSz="933450">
            <a:lnSpc>
              <a:spcPct val="90000"/>
            </a:lnSpc>
            <a:spcBef>
              <a:spcPct val="0"/>
            </a:spcBef>
            <a:spcAft>
              <a:spcPct val="35000"/>
            </a:spcAft>
            <a:buNone/>
          </a:pPr>
          <a:r>
            <a:rPr lang="pt-BR" sz="2100" kern="1200"/>
            <a:t>Somente Nesse Tipo de Arquivo as Macros Poderão ser Salvas e Utilizadas Corretamente.</a:t>
          </a:r>
          <a:endParaRPr lang="en-US" sz="2100" kern="1200"/>
        </a:p>
      </dsp:txBody>
      <dsp:txXfrm>
        <a:off x="1168480" y="2529610"/>
        <a:ext cx="5019921" cy="10116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ED889-9358-4E88-8B88-C3B03A90338C}">
      <dsp:nvSpPr>
        <dsp:cNvPr id="0" name=""/>
        <dsp:cNvSpPr/>
      </dsp:nvSpPr>
      <dsp:spPr>
        <a:xfrm>
          <a:off x="0" y="18070"/>
          <a:ext cx="6599990" cy="1042324"/>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pt-BR" sz="4600" b="0" i="0" kern="1200" baseline="0" dirty="0"/>
            <a:t>Gravador de Macros</a:t>
          </a:r>
          <a:endParaRPr lang="pt-BR" sz="4600" kern="1200" dirty="0"/>
        </a:p>
      </dsp:txBody>
      <dsp:txXfrm>
        <a:off x="50882" y="68952"/>
        <a:ext cx="6498226" cy="940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F9E57-F5AD-4F0B-B57F-EDCE855A04FF}">
      <dsp:nvSpPr>
        <dsp:cNvPr id="0" name=""/>
        <dsp:cNvSpPr/>
      </dsp:nvSpPr>
      <dsp:spPr>
        <a:xfrm>
          <a:off x="0" y="61702"/>
          <a:ext cx="6761914" cy="43633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Clique na guia "Desenvolvedor" na faixa de opções do Excel</a:t>
          </a:r>
          <a:endParaRPr lang="pt-BR" sz="1200" kern="1200"/>
        </a:p>
      </dsp:txBody>
      <dsp:txXfrm>
        <a:off x="21300" y="83002"/>
        <a:ext cx="6719314" cy="393736"/>
      </dsp:txXfrm>
    </dsp:sp>
    <dsp:sp modelId="{CC29FF0A-3568-4A37-B9DA-2673B148E653}">
      <dsp:nvSpPr>
        <dsp:cNvPr id="0" name=""/>
        <dsp:cNvSpPr/>
      </dsp:nvSpPr>
      <dsp:spPr>
        <a:xfrm>
          <a:off x="0" y="532598"/>
          <a:ext cx="6761914" cy="436336"/>
        </a:xfrm>
        <a:prstGeom prst="roundRect">
          <a:avLst/>
        </a:prstGeom>
        <a:solidFill>
          <a:schemeClr val="accent2">
            <a:hueOff val="-183629"/>
            <a:satOff val="-4062"/>
            <a:lumOff val="-80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Clique no botão "Gravar Macro"</a:t>
          </a:r>
          <a:endParaRPr lang="pt-BR" sz="1200" kern="1200"/>
        </a:p>
      </dsp:txBody>
      <dsp:txXfrm>
        <a:off x="21300" y="553898"/>
        <a:ext cx="6719314" cy="393736"/>
      </dsp:txXfrm>
    </dsp:sp>
    <dsp:sp modelId="{E129B082-3ED5-4900-9350-4EA07CB0B163}">
      <dsp:nvSpPr>
        <dsp:cNvPr id="0" name=""/>
        <dsp:cNvSpPr/>
      </dsp:nvSpPr>
      <dsp:spPr>
        <a:xfrm>
          <a:off x="0" y="1003495"/>
          <a:ext cx="6761914" cy="436336"/>
        </a:xfrm>
        <a:prstGeom prst="roundRect">
          <a:avLst/>
        </a:prstGeom>
        <a:solidFill>
          <a:schemeClr val="accent2">
            <a:hueOff val="-367258"/>
            <a:satOff val="-8124"/>
            <a:lumOff val="-16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Na janela "Gravar Macro", digite um nome para a macro</a:t>
          </a:r>
          <a:endParaRPr lang="pt-BR" sz="1200" kern="1200" dirty="0"/>
        </a:p>
      </dsp:txBody>
      <dsp:txXfrm>
        <a:off x="21300" y="1024795"/>
        <a:ext cx="6719314" cy="393736"/>
      </dsp:txXfrm>
    </dsp:sp>
    <dsp:sp modelId="{87275CE9-3D88-4B7C-8986-9841B8A9A55B}">
      <dsp:nvSpPr>
        <dsp:cNvPr id="0" name=""/>
        <dsp:cNvSpPr/>
      </dsp:nvSpPr>
      <dsp:spPr>
        <a:xfrm>
          <a:off x="0" y="1474392"/>
          <a:ext cx="6761914" cy="436336"/>
        </a:xfrm>
        <a:prstGeom prst="roundRect">
          <a:avLst/>
        </a:prstGeom>
        <a:solidFill>
          <a:schemeClr val="accent2">
            <a:hueOff val="-550887"/>
            <a:satOff val="-12186"/>
            <a:lumOff val="-24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Selecione onde deseja armazenar a macro </a:t>
          </a:r>
          <a:endParaRPr lang="pt-BR" sz="1200" kern="1200"/>
        </a:p>
      </dsp:txBody>
      <dsp:txXfrm>
        <a:off x="21300" y="1495692"/>
        <a:ext cx="6719314" cy="393736"/>
      </dsp:txXfrm>
    </dsp:sp>
    <dsp:sp modelId="{97244593-F189-4ED2-9E59-AA7A928D58AA}">
      <dsp:nvSpPr>
        <dsp:cNvPr id="0" name=""/>
        <dsp:cNvSpPr/>
      </dsp:nvSpPr>
      <dsp:spPr>
        <a:xfrm>
          <a:off x="0" y="1945289"/>
          <a:ext cx="6761914" cy="436336"/>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Clique em "OK" para começar a gravar</a:t>
          </a:r>
          <a:endParaRPr lang="pt-BR" sz="1200" kern="1200"/>
        </a:p>
      </dsp:txBody>
      <dsp:txXfrm>
        <a:off x="21300" y="1966589"/>
        <a:ext cx="6719314" cy="393736"/>
      </dsp:txXfrm>
    </dsp:sp>
    <dsp:sp modelId="{DE841AA3-ADF5-4639-8F17-516492CFA99F}">
      <dsp:nvSpPr>
        <dsp:cNvPr id="0" name=""/>
        <dsp:cNvSpPr/>
      </dsp:nvSpPr>
      <dsp:spPr>
        <a:xfrm>
          <a:off x="0" y="2416186"/>
          <a:ext cx="6761914" cy="436336"/>
        </a:xfrm>
        <a:prstGeom prst="roundRect">
          <a:avLst/>
        </a:prstGeom>
        <a:solidFill>
          <a:schemeClr val="accent2">
            <a:hueOff val="-918144"/>
            <a:satOff val="-20309"/>
            <a:lumOff val="-40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Execute as ações que deseja gravar na planilha</a:t>
          </a:r>
          <a:endParaRPr lang="pt-BR" sz="1200" kern="1200"/>
        </a:p>
      </dsp:txBody>
      <dsp:txXfrm>
        <a:off x="21300" y="2437486"/>
        <a:ext cx="6719314" cy="393736"/>
      </dsp:txXfrm>
    </dsp:sp>
    <dsp:sp modelId="{A139257B-8747-4146-AB8E-CFECF22EEB05}">
      <dsp:nvSpPr>
        <dsp:cNvPr id="0" name=""/>
        <dsp:cNvSpPr/>
      </dsp:nvSpPr>
      <dsp:spPr>
        <a:xfrm>
          <a:off x="0" y="2887083"/>
          <a:ext cx="6761914" cy="436336"/>
        </a:xfrm>
        <a:prstGeom prst="roundRect">
          <a:avLst/>
        </a:prstGeom>
        <a:solidFill>
          <a:schemeClr val="accent2">
            <a:hueOff val="-1101773"/>
            <a:satOff val="-24371"/>
            <a:lumOff val="-48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Quando terminar, clique no botão "Parar Gravação" na guia "Desenvolvedor"</a:t>
          </a:r>
          <a:endParaRPr lang="pt-BR" sz="1200" kern="1200"/>
        </a:p>
      </dsp:txBody>
      <dsp:txXfrm>
        <a:off x="21300" y="2908383"/>
        <a:ext cx="6719314" cy="393736"/>
      </dsp:txXfrm>
    </dsp:sp>
    <dsp:sp modelId="{67B77852-4622-44A8-B813-57C5475F37EE}">
      <dsp:nvSpPr>
        <dsp:cNvPr id="0" name=""/>
        <dsp:cNvSpPr/>
      </dsp:nvSpPr>
      <dsp:spPr>
        <a:xfrm>
          <a:off x="0" y="3357980"/>
          <a:ext cx="6761914" cy="436336"/>
        </a:xfrm>
        <a:prstGeom prst="roundRect">
          <a:avLst/>
        </a:prstGeom>
        <a:solidFill>
          <a:schemeClr val="accent2">
            <a:hueOff val="-1285402"/>
            <a:satOff val="-28433"/>
            <a:lumOff val="-56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Para executar a macro, basta clicar em "Executar Macro" na guia "Desenvolvedor" e selecionar a macro desejada</a:t>
          </a:r>
          <a:endParaRPr lang="pt-BR" sz="1200" kern="1200"/>
        </a:p>
      </dsp:txBody>
      <dsp:txXfrm>
        <a:off x="21300" y="3379280"/>
        <a:ext cx="6719314" cy="393736"/>
      </dsp:txXfrm>
    </dsp:sp>
    <dsp:sp modelId="{1B221FAE-E8E8-43BC-A270-F709849A8414}">
      <dsp:nvSpPr>
        <dsp:cNvPr id="0" name=""/>
        <dsp:cNvSpPr/>
      </dsp:nvSpPr>
      <dsp:spPr>
        <a:xfrm>
          <a:off x="0" y="3828877"/>
          <a:ext cx="6761914" cy="436336"/>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a:t>Para editar a macro, clique em "Editor de VBA" na guia "Desenvolvedor" e faça as alterações necessárias no código VBA gerado pela gravação</a:t>
          </a:r>
          <a:endParaRPr lang="pt-BR" sz="1200" kern="1200"/>
        </a:p>
      </dsp:txBody>
      <dsp:txXfrm>
        <a:off x="21300" y="3850177"/>
        <a:ext cx="6719314" cy="39373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4/19/2023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4/19/2023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4/19/2023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4/19/2023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4/19/2023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4/19/2023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4/19/2023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4/19/2023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4.png"/><Relationship Id="rId7" Type="http://schemas.openxmlformats.org/officeDocument/2006/relationships/diagramColors" Target="../diagrams/colors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13" Type="http://schemas.openxmlformats.org/officeDocument/2006/relationships/diagramColors" Target="../diagrams/colors9.xml"/><Relationship Id="rId3" Type="http://schemas.openxmlformats.org/officeDocument/2006/relationships/image" Target="../media/image2.png"/><Relationship Id="rId7" Type="http://schemas.openxmlformats.org/officeDocument/2006/relationships/diagramColors" Target="../diagrams/colors8.xml"/><Relationship Id="rId12" Type="http://schemas.openxmlformats.org/officeDocument/2006/relationships/diagramQuickStyle" Target="../diagrams/quickStyle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diagramLayout" Target="../diagrams/layout9.xml"/><Relationship Id="rId5" Type="http://schemas.openxmlformats.org/officeDocument/2006/relationships/diagramLayout" Target="../diagrams/layout8.xml"/><Relationship Id="rId10" Type="http://schemas.openxmlformats.org/officeDocument/2006/relationships/diagramData" Target="../diagrams/data9.xml"/><Relationship Id="rId4" Type="http://schemas.openxmlformats.org/officeDocument/2006/relationships/diagramData" Target="../diagrams/data8.xml"/><Relationship Id="rId9" Type="http://schemas.openxmlformats.org/officeDocument/2006/relationships/image" Target="../media/image41.jpeg"/><Relationship Id="rId14" Type="http://schemas.microsoft.com/office/2007/relationships/diagramDrawing" Target="../diagrams/drawing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png"/><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eg"/><Relationship Id="rId7" Type="http://schemas.openxmlformats.org/officeDocument/2006/relationships/diagramColors" Target="../diagrams/colors1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image" Target="../media/image47.png"/><Relationship Id="rId7" Type="http://schemas.openxmlformats.org/officeDocument/2006/relationships/diagramQuickStyle" Target="../diagrams/quickStyle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image" Target="../media/image48.png"/><Relationship Id="rId9" Type="http://schemas.microsoft.com/office/2007/relationships/diagramDrawing" Target="../diagrams/drawing18.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19.xml"/><Relationship Id="rId3" Type="http://schemas.openxmlformats.org/officeDocument/2006/relationships/image" Target="../media/image53.png"/><Relationship Id="rId7" Type="http://schemas.openxmlformats.org/officeDocument/2006/relationships/diagramQuickStyle" Target="../diagrams/quickStyle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9.xml"/><Relationship Id="rId5" Type="http://schemas.openxmlformats.org/officeDocument/2006/relationships/diagramData" Target="../diagrams/data19.xml"/><Relationship Id="rId4" Type="http://schemas.openxmlformats.org/officeDocument/2006/relationships/image" Target="../media/image54.png"/><Relationship Id="rId9" Type="http://schemas.microsoft.com/office/2007/relationships/diagramDrawing" Target="../diagrams/drawing19.xml"/></Relationships>
</file>

<file path=ppt/slides/_rels/slide34.xml.rels><?xml version="1.0" encoding="UTF-8" standalone="yes"?>
<Relationships xmlns="http://schemas.openxmlformats.org/package/2006/relationships"><Relationship Id="rId8" Type="http://schemas.microsoft.com/office/2007/relationships/diagramDrawing" Target="../diagrams/drawing20.xml"/><Relationship Id="rId13" Type="http://schemas.microsoft.com/office/2007/relationships/diagramDrawing" Target="../diagrams/drawing21.xml"/><Relationship Id="rId3" Type="http://schemas.openxmlformats.org/officeDocument/2006/relationships/image" Target="../media/image55.png"/><Relationship Id="rId7" Type="http://schemas.openxmlformats.org/officeDocument/2006/relationships/diagramColors" Target="../diagrams/colors20.xml"/><Relationship Id="rId12" Type="http://schemas.openxmlformats.org/officeDocument/2006/relationships/diagramColors" Target="../diagrams/colors2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0.xml"/><Relationship Id="rId11" Type="http://schemas.openxmlformats.org/officeDocument/2006/relationships/diagramQuickStyle" Target="../diagrams/quickStyle21.xml"/><Relationship Id="rId5" Type="http://schemas.openxmlformats.org/officeDocument/2006/relationships/diagramLayout" Target="../diagrams/layout20.xml"/><Relationship Id="rId10" Type="http://schemas.openxmlformats.org/officeDocument/2006/relationships/diagramLayout" Target="../diagrams/layout21.xml"/><Relationship Id="rId4" Type="http://schemas.openxmlformats.org/officeDocument/2006/relationships/diagramData" Target="../diagrams/data20.xml"/><Relationship Id="rId9" Type="http://schemas.openxmlformats.org/officeDocument/2006/relationships/diagramData" Target="../diagrams/data21.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8.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jpeg"/><Relationship Id="rId7" Type="http://schemas.openxmlformats.org/officeDocument/2006/relationships/diagramColors" Target="../diagrams/colors24.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39.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1.jpeg"/><Relationship Id="rId7" Type="http://schemas.openxmlformats.org/officeDocument/2006/relationships/diagramColors" Target="../diagrams/colors25.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43.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1.jpeg"/><Relationship Id="rId7" Type="http://schemas.openxmlformats.org/officeDocument/2006/relationships/diagramColors" Target="../diagrams/colors28.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s>
</file>

<file path=ppt/slides/_rels/slide44.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1.jpeg"/><Relationship Id="rId7" Type="http://schemas.openxmlformats.org/officeDocument/2006/relationships/diagramColors" Target="../diagrams/colors29.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s>
</file>

<file path=ppt/slides/_rels/slide45.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1.jpeg"/><Relationship Id="rId7" Type="http://schemas.openxmlformats.org/officeDocument/2006/relationships/diagramColors" Target="../diagrams/colors30.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s>
</file>

<file path=ppt/slides/_rels/slide46.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1.jpeg"/><Relationship Id="rId7" Type="http://schemas.openxmlformats.org/officeDocument/2006/relationships/diagramColors" Target="../diagrams/colors31.xm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s>
</file>

<file path=ppt/slides/_rels/slide47.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1.jpeg"/><Relationship Id="rId7" Type="http://schemas.openxmlformats.org/officeDocument/2006/relationships/diagramColors" Target="../diagrams/colors32.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1032319"/>
            <a:ext cx="6139431" cy="2396681"/>
          </a:xfrm>
        </p:spPr>
        <p:txBody>
          <a:bodyPr>
            <a:normAutofit/>
          </a:bodyPr>
          <a:lstStyle/>
          <a:p>
            <a:r>
              <a:rPr lang="pt-BR" dirty="0"/>
              <a:t>Curso Excel AVANÇADO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73650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5565" y="6096738"/>
            <a:ext cx="624250" cy="624250"/>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en-US" dirty="0" err="1">
                <a:solidFill>
                  <a:srgbClr val="FFFFFF"/>
                </a:solidFill>
              </a:rPr>
              <a:t>Lógica</a:t>
            </a:r>
            <a:r>
              <a:rPr lang="en-US" dirty="0">
                <a:solidFill>
                  <a:srgbClr val="FFFFFF"/>
                </a:solidFill>
              </a:rPr>
              <a:t> de </a:t>
            </a:r>
            <a:r>
              <a:rPr lang="en-US" dirty="0" err="1">
                <a:solidFill>
                  <a:srgbClr val="FFFFFF"/>
                </a:solidFill>
              </a:rPr>
              <a:t>Programação</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206341665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1E8F3D23-F750-F5D5-5D0F-D1CE9B0FF22B}"/>
              </a:ext>
            </a:extLst>
          </p:cNvPr>
          <p:cNvGraphicFramePr>
            <a:graphicFrameLocks noGrp="1"/>
          </p:cNvGraphicFramePr>
          <p:nvPr>
            <p:ph idx="1"/>
            <p:extLst>
              <p:ext uri="{D42A27DB-BD31-4B8C-83A1-F6EECF244321}">
                <p14:modId xmlns:p14="http://schemas.microsoft.com/office/powerpoint/2010/main" val="1108711403"/>
              </p:ext>
            </p:extLst>
          </p:nvPr>
        </p:nvGraphicFramePr>
        <p:xfrm>
          <a:off x="717130" y="1383335"/>
          <a:ext cx="10757740" cy="4091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970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en-US" dirty="0" err="1">
                <a:solidFill>
                  <a:srgbClr val="FFFFFF"/>
                </a:solidFill>
              </a:rPr>
              <a:t>Configurar</a:t>
            </a:r>
            <a:r>
              <a:rPr lang="en-US" dirty="0">
                <a:solidFill>
                  <a:srgbClr val="FFFFFF"/>
                </a:solidFill>
              </a:rPr>
              <a:t> o AMBIENTE VBA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8416948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1141413" y="618518"/>
            <a:ext cx="9905998" cy="1478570"/>
          </a:xfrm>
        </p:spPr>
        <p:txBody>
          <a:bodyPr>
            <a:normAutofit/>
          </a:bodyPr>
          <a:lstStyle/>
          <a:p>
            <a:r>
              <a:rPr lang="pt-BR" dirty="0"/>
              <a:t>Como configurar o EXCEL PARA Usar O </a:t>
            </a:r>
            <a:r>
              <a:rPr lang="pt-BR" dirty="0" err="1"/>
              <a:t>vba</a:t>
            </a:r>
            <a:r>
              <a:rPr lang="pt-BR" dirty="0"/>
              <a:t>?</a:t>
            </a:r>
          </a:p>
        </p:txBody>
      </p:sp>
      <p:graphicFrame>
        <p:nvGraphicFramePr>
          <p:cNvPr id="93" name="Espaço Reservado para Conteúdo 3">
            <a:extLst>
              <a:ext uri="{FF2B5EF4-FFF2-40B4-BE49-F238E27FC236}">
                <a16:creationId xmlns:a16="http://schemas.microsoft.com/office/drawing/2014/main" id="{9C5C8F16-72DC-CECE-AE6B-FAE852E309C4}"/>
              </a:ext>
            </a:extLst>
          </p:cNvPr>
          <p:cNvGraphicFramePr>
            <a:graphicFrameLocks noGrp="1"/>
          </p:cNvGraphicFramePr>
          <p:nvPr>
            <p:ph idx="1"/>
            <p:extLst>
              <p:ext uri="{D42A27DB-BD31-4B8C-83A1-F6EECF244321}">
                <p14:modId xmlns:p14="http://schemas.microsoft.com/office/powerpoint/2010/main" val="155849701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821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1804799" y="158330"/>
            <a:ext cx="10040564" cy="1478570"/>
          </a:xfrm>
        </p:spPr>
        <p:txBody>
          <a:bodyPr>
            <a:normAutofit/>
          </a:bodyPr>
          <a:lstStyle/>
          <a:p>
            <a:r>
              <a:rPr lang="pt-BR" dirty="0"/>
              <a:t>Passos para criar seu primeiro código</a:t>
            </a:r>
          </a:p>
        </p:txBody>
      </p:sp>
      <p:graphicFrame>
        <p:nvGraphicFramePr>
          <p:cNvPr id="80" name="Espaço Reservado para Conteúdo 3">
            <a:extLst>
              <a:ext uri="{FF2B5EF4-FFF2-40B4-BE49-F238E27FC236}">
                <a16:creationId xmlns:a16="http://schemas.microsoft.com/office/drawing/2014/main" id="{88683FB7-D5CC-E6B9-C83A-CD1C968629BF}"/>
              </a:ext>
            </a:extLst>
          </p:cNvPr>
          <p:cNvGraphicFramePr>
            <a:graphicFrameLocks noGrp="1"/>
          </p:cNvGraphicFramePr>
          <p:nvPr>
            <p:ph idx="1"/>
            <p:extLst>
              <p:ext uri="{D42A27DB-BD31-4B8C-83A1-F6EECF244321}">
                <p14:modId xmlns:p14="http://schemas.microsoft.com/office/powerpoint/2010/main" val="1016547236"/>
              </p:ext>
            </p:extLst>
          </p:nvPr>
        </p:nvGraphicFramePr>
        <p:xfrm>
          <a:off x="923317" y="2073835"/>
          <a:ext cx="10345365" cy="39398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736149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Rectangle 164">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8" name="Group 167">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0"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1"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2"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7"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9" name="Group 168">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0"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07"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5128643" y="618518"/>
            <a:ext cx="6188402" cy="1478570"/>
          </a:xfrm>
        </p:spPr>
        <p:txBody>
          <a:bodyPr>
            <a:normAutofit/>
          </a:bodyPr>
          <a:lstStyle/>
          <a:p>
            <a:r>
              <a:rPr lang="pt-BR">
                <a:solidFill>
                  <a:srgbClr val="FFFFFF"/>
                </a:solidFill>
              </a:rPr>
              <a:t>Excel Macro-Enabled Workbook  –  (XLSM)</a:t>
            </a:r>
            <a:endParaRPr lang="pt-BR" dirty="0">
              <a:solidFill>
                <a:srgbClr val="FFFFFF"/>
              </a:solidFill>
            </a:endParaRPr>
          </a:p>
        </p:txBody>
      </p:sp>
      <p:sp useBgFill="1">
        <p:nvSpPr>
          <p:cNvPr id="210"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Ícone&#10;&#10;Descrição gerada automaticamente">
            <a:extLst>
              <a:ext uri="{FF2B5EF4-FFF2-40B4-BE49-F238E27FC236}">
                <a16:creationId xmlns:a16="http://schemas.microsoft.com/office/drawing/2014/main" id="{E29FC2E9-5186-71BC-84D0-7A8639A34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25" y="1816101"/>
            <a:ext cx="3319225" cy="3319225"/>
          </a:xfrm>
          <a:prstGeom prst="rect">
            <a:avLst/>
          </a:prstGeom>
        </p:spPr>
      </p:pic>
      <p:graphicFrame>
        <p:nvGraphicFramePr>
          <p:cNvPr id="160" name="Espaço Reservado para Conteúdo 2">
            <a:extLst>
              <a:ext uri="{FF2B5EF4-FFF2-40B4-BE49-F238E27FC236}">
                <a16:creationId xmlns:a16="http://schemas.microsoft.com/office/drawing/2014/main" id="{838B3DF5-4D2C-3652-4B02-5C506956B0DF}"/>
              </a:ext>
            </a:extLst>
          </p:cNvPr>
          <p:cNvGraphicFramePr>
            <a:graphicFrameLocks noGrp="1"/>
          </p:cNvGraphicFramePr>
          <p:nvPr>
            <p:ph idx="1"/>
            <p:extLst>
              <p:ext uri="{D42A27DB-BD31-4B8C-83A1-F6EECF244321}">
                <p14:modId xmlns:p14="http://schemas.microsoft.com/office/powerpoint/2010/main" val="3419635947"/>
              </p:ext>
            </p:extLst>
          </p:nvPr>
        </p:nvGraphicFramePr>
        <p:xfrm>
          <a:off x="5128643" y="2249487"/>
          <a:ext cx="618840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65903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de MACROS GRAVADAS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24020842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7" name="Rectangle 76">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aphicFrame>
        <p:nvGraphicFramePr>
          <p:cNvPr id="3" name="Diagrama 2">
            <a:extLst>
              <a:ext uri="{FF2B5EF4-FFF2-40B4-BE49-F238E27FC236}">
                <a16:creationId xmlns:a16="http://schemas.microsoft.com/office/drawing/2014/main" id="{8985E8B7-AA55-129E-8755-0705FE989867}"/>
              </a:ext>
            </a:extLst>
          </p:cNvPr>
          <p:cNvGraphicFramePr/>
          <p:nvPr>
            <p:extLst>
              <p:ext uri="{D42A27DB-BD31-4B8C-83A1-F6EECF244321}">
                <p14:modId xmlns:p14="http://schemas.microsoft.com/office/powerpoint/2010/main" val="3399564806"/>
              </p:ext>
            </p:extLst>
          </p:nvPr>
        </p:nvGraphicFramePr>
        <p:xfrm>
          <a:off x="4996697" y="618517"/>
          <a:ext cx="6599990" cy="11261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Script de computador em uma tela">
            <a:extLst>
              <a:ext uri="{FF2B5EF4-FFF2-40B4-BE49-F238E27FC236}">
                <a16:creationId xmlns:a16="http://schemas.microsoft.com/office/drawing/2014/main" id="{DA8089CD-2FA8-11BF-1BFA-EF9FE697BE83}"/>
              </a:ext>
            </a:extLst>
          </p:cNvPr>
          <p:cNvPicPr>
            <a:picLocks noChangeAspect="1"/>
          </p:cNvPicPr>
          <p:nvPr/>
        </p:nvPicPr>
        <p:blipFill rotWithShape="1">
          <a:blip r:embed="rId9"/>
          <a:srcRect l="7228" r="47653" b="-1"/>
          <a:stretch/>
        </p:blipFill>
        <p:spPr>
          <a:xfrm>
            <a:off x="-5597" y="10"/>
            <a:ext cx="4635583" cy="6857990"/>
          </a:xfrm>
          <a:prstGeom prst="rect">
            <a:avLst/>
          </a:prstGeom>
        </p:spPr>
      </p:pic>
      <p:grpSp>
        <p:nvGrpSpPr>
          <p:cNvPr id="80" name="Group 79">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1" name="Rectangle 80">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2"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Rectangle 83">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5"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Rectangle 108">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0"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Rectangle 120">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2"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aphicFrame>
        <p:nvGraphicFramePr>
          <p:cNvPr id="2" name="Espaço Reservado para Conteúdo 1">
            <a:extLst>
              <a:ext uri="{FF2B5EF4-FFF2-40B4-BE49-F238E27FC236}">
                <a16:creationId xmlns:a16="http://schemas.microsoft.com/office/drawing/2014/main" id="{8AF006C5-5510-1156-E7FA-57321C52282D}"/>
              </a:ext>
            </a:extLst>
          </p:cNvPr>
          <p:cNvGraphicFramePr>
            <a:graphicFrameLocks noGrp="1"/>
          </p:cNvGraphicFramePr>
          <p:nvPr>
            <p:ph idx="1"/>
            <p:extLst>
              <p:ext uri="{D42A27DB-BD31-4B8C-83A1-F6EECF244321}">
                <p14:modId xmlns:p14="http://schemas.microsoft.com/office/powerpoint/2010/main" val="75190744"/>
              </p:ext>
            </p:extLst>
          </p:nvPr>
        </p:nvGraphicFramePr>
        <p:xfrm>
          <a:off x="4910973" y="2018322"/>
          <a:ext cx="6761914" cy="432691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35015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en-US" dirty="0" err="1">
                <a:solidFill>
                  <a:srgbClr val="FFFFFF"/>
                </a:solidFill>
              </a:rPr>
              <a:t>Introdução</a:t>
            </a:r>
            <a:r>
              <a:rPr lang="en-US" dirty="0">
                <a:solidFill>
                  <a:srgbClr val="FFFFFF"/>
                </a:solidFill>
              </a:rPr>
              <a:t> </a:t>
            </a:r>
            <a:r>
              <a:rPr lang="en-US" dirty="0" err="1">
                <a:solidFill>
                  <a:srgbClr val="FFFFFF"/>
                </a:solidFill>
              </a:rPr>
              <a:t>ao</a:t>
            </a:r>
            <a:r>
              <a:rPr lang="en-US" dirty="0">
                <a:solidFill>
                  <a:srgbClr val="FFFFFF"/>
                </a:solidFill>
              </a:rPr>
              <a:t> VBA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90837760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6"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82" name="Espaço Reservado para Conteúdo 3">
            <a:extLst>
              <a:ext uri="{FF2B5EF4-FFF2-40B4-BE49-F238E27FC236}">
                <a16:creationId xmlns:a16="http://schemas.microsoft.com/office/drawing/2014/main" id="{7D37150E-8979-D1AD-A7E1-2C64294AF369}"/>
              </a:ext>
            </a:extLst>
          </p:cNvPr>
          <p:cNvGraphicFramePr>
            <a:graphicFrameLocks noGrp="1"/>
          </p:cNvGraphicFramePr>
          <p:nvPr>
            <p:ph idx="1"/>
            <p:extLst>
              <p:ext uri="{D42A27DB-BD31-4B8C-83A1-F6EECF244321}">
                <p14:modId xmlns:p14="http://schemas.microsoft.com/office/powerpoint/2010/main" val="3249354408"/>
              </p:ext>
            </p:extLst>
          </p:nvPr>
        </p:nvGraphicFramePr>
        <p:xfrm>
          <a:off x="4408790" y="1046613"/>
          <a:ext cx="7407323" cy="4983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88005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3001" y="627063"/>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7" name="Rectangle 10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0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9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0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16"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17" name="Rectangle 13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8" name="Group 13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2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3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4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Para que Utilizar o VBA Excel</a:t>
            </a:r>
            <a:endParaRPr lang="pt-BR" dirty="0">
              <a:solidFill>
                <a:srgbClr val="FFFFFF"/>
              </a:solidFill>
            </a:endParaRPr>
          </a:p>
        </p:txBody>
      </p:sp>
      <p:graphicFrame>
        <p:nvGraphicFramePr>
          <p:cNvPr id="18" name="Espaço Reservado para Conteúdo 3">
            <a:extLst>
              <a:ext uri="{FF2B5EF4-FFF2-40B4-BE49-F238E27FC236}">
                <a16:creationId xmlns:a16="http://schemas.microsoft.com/office/drawing/2014/main" id="{85B52EE9-F130-74F6-2F20-88F7B098946D}"/>
              </a:ext>
            </a:extLst>
          </p:cNvPr>
          <p:cNvGraphicFramePr>
            <a:graphicFrameLocks noGrp="1"/>
          </p:cNvGraphicFramePr>
          <p:nvPr>
            <p:ph idx="1"/>
            <p:extLst>
              <p:ext uri="{D42A27DB-BD31-4B8C-83A1-F6EECF244321}">
                <p14:modId xmlns:p14="http://schemas.microsoft.com/office/powerpoint/2010/main" val="3193401608"/>
              </p:ext>
            </p:extLst>
          </p:nvPr>
        </p:nvGraphicFramePr>
        <p:xfrm>
          <a:off x="4471914" y="1033511"/>
          <a:ext cx="7316837" cy="4764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463432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3" name="Rectangle 214">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216">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8"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19"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0"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1"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2"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3"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4"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5"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6"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7"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8"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9"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0"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1"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2"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3"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4"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35"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6"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7"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8"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9"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0"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1"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2"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3"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4"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85"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86" name="Rectangle 247">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87" name="Group 249">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1"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52"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3"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4"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5"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6"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7"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1"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5"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6"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7"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68"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9"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0"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1"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2"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3"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4"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5"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6"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7"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88"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9258D78E-BC89-358A-A600-891ED7D5C8FB}"/>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Comandos Básicos do VBA (1)</a:t>
            </a:r>
            <a:endParaRPr lang="pt-BR">
              <a:solidFill>
                <a:srgbClr val="FFFFFF"/>
              </a:solidFill>
            </a:endParaRPr>
          </a:p>
        </p:txBody>
      </p:sp>
      <p:graphicFrame>
        <p:nvGraphicFramePr>
          <p:cNvPr id="210" name="Espaço Reservado para Conteúdo 2">
            <a:extLst>
              <a:ext uri="{FF2B5EF4-FFF2-40B4-BE49-F238E27FC236}">
                <a16:creationId xmlns:a16="http://schemas.microsoft.com/office/drawing/2014/main" id="{E879D24B-885F-C722-C6AE-D6B0AE44DFB8}"/>
              </a:ext>
            </a:extLst>
          </p:cNvPr>
          <p:cNvGraphicFramePr>
            <a:graphicFrameLocks noGrp="1"/>
          </p:cNvGraphicFramePr>
          <p:nvPr>
            <p:ph idx="1"/>
            <p:extLst>
              <p:ext uri="{D42A27DB-BD31-4B8C-83A1-F6EECF244321}">
                <p14:modId xmlns:p14="http://schemas.microsoft.com/office/powerpoint/2010/main" val="2557609828"/>
              </p:ext>
            </p:extLst>
          </p:nvPr>
        </p:nvGraphicFramePr>
        <p:xfrm>
          <a:off x="4330654" y="252141"/>
          <a:ext cx="7598810" cy="6572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57710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2" name="Rectangle 2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45" name="Rectangle 2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47" name="Group 2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9258D78E-BC89-358A-A600-891ED7D5C8FB}"/>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Comandos Básicos do VBA (2)</a:t>
            </a:r>
            <a:endParaRPr lang="pt-BR">
              <a:solidFill>
                <a:srgbClr val="FFFFFF"/>
              </a:solidFill>
            </a:endParaRPr>
          </a:p>
        </p:txBody>
      </p:sp>
      <p:graphicFrame>
        <p:nvGraphicFramePr>
          <p:cNvPr id="138" name="Espaço Reservado para Conteúdo 2">
            <a:extLst>
              <a:ext uri="{FF2B5EF4-FFF2-40B4-BE49-F238E27FC236}">
                <a16:creationId xmlns:a16="http://schemas.microsoft.com/office/drawing/2014/main" id="{5B005B22-6266-12DA-634A-205E5F351574}"/>
              </a:ext>
            </a:extLst>
          </p:cNvPr>
          <p:cNvGraphicFramePr>
            <a:graphicFrameLocks noGrp="1"/>
          </p:cNvGraphicFramePr>
          <p:nvPr>
            <p:ph idx="1"/>
            <p:extLst>
              <p:ext uri="{D42A27DB-BD31-4B8C-83A1-F6EECF244321}">
                <p14:modId xmlns:p14="http://schemas.microsoft.com/office/powerpoint/2010/main" val="4249385169"/>
              </p:ext>
            </p:extLst>
          </p:nvPr>
        </p:nvGraphicFramePr>
        <p:xfrm>
          <a:off x="4375751" y="528889"/>
          <a:ext cx="7490916" cy="5858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865781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en-US" dirty="0">
                <a:solidFill>
                  <a:srgbClr val="FFFFFF"/>
                </a:solidFill>
              </a:rPr>
              <a:t>DEBUGAR CÓDIGOS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48820580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8B55F76-5280-370D-74E2-42B23CCBFCFC}"/>
              </a:ext>
            </a:extLst>
          </p:cNvPr>
          <p:cNvGraphicFramePr>
            <a:graphicFrameLocks noGrp="1"/>
          </p:cNvGraphicFramePr>
          <p:nvPr>
            <p:ph idx="1"/>
            <p:extLst>
              <p:ext uri="{D42A27DB-BD31-4B8C-83A1-F6EECF244321}">
                <p14:modId xmlns:p14="http://schemas.microsoft.com/office/powerpoint/2010/main" val="3069808152"/>
              </p:ext>
            </p:extLst>
          </p:nvPr>
        </p:nvGraphicFramePr>
        <p:xfrm>
          <a:off x="1087670" y="1278747"/>
          <a:ext cx="10016659" cy="43005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7568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41" name="Espaço Reservado para Conteúdo 2">
            <a:extLst>
              <a:ext uri="{FF2B5EF4-FFF2-40B4-BE49-F238E27FC236}">
                <a16:creationId xmlns:a16="http://schemas.microsoft.com/office/drawing/2014/main" id="{4062B759-CC29-BFE6-D501-A38BBCEEBA30}"/>
              </a:ext>
            </a:extLst>
          </p:cNvPr>
          <p:cNvGraphicFramePr>
            <a:graphicFrameLocks noGrp="1"/>
          </p:cNvGraphicFramePr>
          <p:nvPr>
            <p:ph idx="1"/>
            <p:extLst>
              <p:ext uri="{D42A27DB-BD31-4B8C-83A1-F6EECF244321}">
                <p14:modId xmlns:p14="http://schemas.microsoft.com/office/powerpoint/2010/main" val="1679866867"/>
              </p:ext>
            </p:extLst>
          </p:nvPr>
        </p:nvGraphicFramePr>
        <p:xfrm>
          <a:off x="1183249" y="782918"/>
          <a:ext cx="10076422" cy="5442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4207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estrutura para criar sub-rotina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424744521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5" name="Espaço Reservado para Conteúdo 3">
            <a:extLst>
              <a:ext uri="{FF2B5EF4-FFF2-40B4-BE49-F238E27FC236}">
                <a16:creationId xmlns:a16="http://schemas.microsoft.com/office/drawing/2014/main" id="{1C8B9CD4-4731-2365-47E1-31AFBE37CFA7}"/>
              </a:ext>
            </a:extLst>
          </p:cNvPr>
          <p:cNvGraphicFramePr>
            <a:graphicFrameLocks noGrp="1"/>
          </p:cNvGraphicFramePr>
          <p:nvPr>
            <p:ph idx="1"/>
            <p:extLst>
              <p:ext uri="{D42A27DB-BD31-4B8C-83A1-F6EECF244321}">
                <p14:modId xmlns:p14="http://schemas.microsoft.com/office/powerpoint/2010/main" val="2372467294"/>
              </p:ext>
            </p:extLst>
          </p:nvPr>
        </p:nvGraphicFramePr>
        <p:xfrm>
          <a:off x="1635453" y="2072958"/>
          <a:ext cx="9038897" cy="4671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descr="Texto&#10;&#10;Descrição gerada automaticamente">
            <a:extLst>
              <a:ext uri="{FF2B5EF4-FFF2-40B4-BE49-F238E27FC236}">
                <a16:creationId xmlns:a16="http://schemas.microsoft.com/office/drawing/2014/main" id="{6F739526-A14D-4056-D62E-75714E1AC0A4}"/>
              </a:ext>
            </a:extLst>
          </p:cNvPr>
          <p:cNvPicPr>
            <a:picLocks noChangeAspect="1"/>
          </p:cNvPicPr>
          <p:nvPr/>
        </p:nvPicPr>
        <p:blipFill>
          <a:blip r:embed="rId8"/>
          <a:stretch>
            <a:fillRect/>
          </a:stretch>
        </p:blipFill>
        <p:spPr>
          <a:xfrm>
            <a:off x="3835523" y="763192"/>
            <a:ext cx="4638755" cy="152090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514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en-US" dirty="0" err="1">
                <a:solidFill>
                  <a:srgbClr val="FFFFFF"/>
                </a:solidFill>
              </a:rPr>
              <a:t>Tipos</a:t>
            </a:r>
            <a:r>
              <a:rPr lang="en-US" dirty="0">
                <a:solidFill>
                  <a:srgbClr val="FFFFFF"/>
                </a:solidFill>
              </a:rPr>
              <a:t> de Dados NO VBA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60776438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8D78E-BC89-358A-A600-891ED7D5C8FB}"/>
              </a:ext>
            </a:extLst>
          </p:cNvPr>
          <p:cNvSpPr>
            <a:spLocks noGrp="1"/>
          </p:cNvSpPr>
          <p:nvPr>
            <p:ph type="title"/>
          </p:nvPr>
        </p:nvSpPr>
        <p:spPr>
          <a:xfrm>
            <a:off x="1141413" y="618518"/>
            <a:ext cx="9905998" cy="1478570"/>
          </a:xfrm>
        </p:spPr>
        <p:txBody>
          <a:bodyPr>
            <a:normAutofit/>
          </a:bodyPr>
          <a:lstStyle/>
          <a:p>
            <a:r>
              <a:rPr lang="pt-BR" b="0" i="0">
                <a:effectLst/>
                <a:latin typeface="Söhne"/>
              </a:rPr>
              <a:t>Declaração de Variáveis</a:t>
            </a:r>
            <a:endParaRPr lang="pt-BR" dirty="0"/>
          </a:p>
        </p:txBody>
      </p:sp>
      <p:graphicFrame>
        <p:nvGraphicFramePr>
          <p:cNvPr id="88" name="Espaço Reservado para Conteúdo 2">
            <a:extLst>
              <a:ext uri="{FF2B5EF4-FFF2-40B4-BE49-F238E27FC236}">
                <a16:creationId xmlns:a16="http://schemas.microsoft.com/office/drawing/2014/main" id="{4FC0C9C5-2E0B-1FC6-F68E-AD00447A9784}"/>
              </a:ext>
            </a:extLst>
          </p:cNvPr>
          <p:cNvGraphicFramePr>
            <a:graphicFrameLocks noGrp="1"/>
          </p:cNvGraphicFramePr>
          <p:nvPr>
            <p:ph idx="1"/>
            <p:extLst>
              <p:ext uri="{D42A27DB-BD31-4B8C-83A1-F6EECF244321}">
                <p14:modId xmlns:p14="http://schemas.microsoft.com/office/powerpoint/2010/main" val="427059075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721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613432"/>
          </a:xfrm>
        </p:spPr>
        <p:txBody>
          <a:bodyPr vert="horz" lIns="91440" tIns="45720" rIns="91440" bIns="45720" rtlCol="0">
            <a:normAutofit fontScale="55000" lnSpcReduction="200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Avançado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Livros</a:t>
            </a:r>
            <a:r>
              <a:rPr lang="en-US" sz="1900" dirty="0">
                <a:solidFill>
                  <a:schemeClr val="tx1"/>
                </a:solidFill>
              </a:rPr>
              <a:t> e </a:t>
            </a:r>
            <a:r>
              <a:rPr lang="en-US" sz="1900" dirty="0" err="1">
                <a:solidFill>
                  <a:schemeClr val="tx1"/>
                </a:solidFill>
              </a:rPr>
              <a:t>apostilas</a:t>
            </a:r>
            <a:r>
              <a:rPr lang="en-US" sz="1900" dirty="0">
                <a:solidFill>
                  <a:schemeClr val="tx1"/>
                </a:solidFill>
              </a:rPr>
              <a:t> </a:t>
            </a:r>
            <a:r>
              <a:rPr lang="en-US" sz="1900" dirty="0" err="1">
                <a:solidFill>
                  <a:schemeClr val="tx1"/>
                </a:solidFill>
              </a:rPr>
              <a:t>recomendadas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da IA Como </a:t>
            </a:r>
            <a:r>
              <a:rPr lang="en-US" sz="1900" dirty="0" err="1">
                <a:solidFill>
                  <a:schemeClr val="tx1"/>
                </a:solidFill>
              </a:rPr>
              <a:t>Ajuda</a:t>
            </a:r>
            <a:r>
              <a:rPr lang="en-US" sz="1900" dirty="0">
                <a:solidFill>
                  <a:schemeClr val="tx1"/>
                </a:solidFill>
              </a:rPr>
              <a:t> EM </a:t>
            </a:r>
            <a:r>
              <a:rPr lang="en-US" sz="1900" dirty="0" err="1">
                <a:solidFill>
                  <a:schemeClr val="tx1"/>
                </a:solidFill>
              </a:rPr>
              <a:t>Dúvidas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Lógica</a:t>
            </a:r>
            <a:r>
              <a:rPr lang="en-US" sz="1900" dirty="0">
                <a:solidFill>
                  <a:schemeClr val="tx1"/>
                </a:solidFill>
              </a:rPr>
              <a:t> de </a:t>
            </a:r>
            <a:r>
              <a:rPr lang="en-US" sz="1900" dirty="0" err="1">
                <a:solidFill>
                  <a:schemeClr val="tx1"/>
                </a:solidFill>
              </a:rPr>
              <a:t>programação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Configurar</a:t>
            </a:r>
            <a:r>
              <a:rPr lang="en-US" sz="1900" dirty="0">
                <a:solidFill>
                  <a:schemeClr val="tx1"/>
                </a:solidFill>
              </a:rPr>
              <a:t> o </a:t>
            </a:r>
            <a:r>
              <a:rPr lang="en-US" sz="1900" dirty="0" err="1">
                <a:solidFill>
                  <a:schemeClr val="tx1"/>
                </a:solidFill>
              </a:rPr>
              <a:t>Ambiente</a:t>
            </a:r>
            <a:r>
              <a:rPr lang="en-US" sz="1900" dirty="0">
                <a:solidFill>
                  <a:schemeClr val="tx1"/>
                </a:solidFill>
              </a:rPr>
              <a:t> VBA</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de MACROS GRAVADAS</a:t>
            </a:r>
          </a:p>
          <a:p>
            <a:pPr marL="342900" indent="-228600">
              <a:lnSpc>
                <a:spcPct val="110000"/>
              </a:lnSpc>
              <a:buFont typeface="Arial" panose="020B0604020202020204" pitchFamily="34" charset="0"/>
              <a:buChar char="•"/>
            </a:pPr>
            <a:r>
              <a:rPr lang="en-US" sz="1900" dirty="0" err="1">
                <a:solidFill>
                  <a:schemeClr val="tx1"/>
                </a:solidFill>
              </a:rPr>
              <a:t>Introdução</a:t>
            </a:r>
            <a:r>
              <a:rPr lang="en-US" sz="1900" dirty="0">
                <a:solidFill>
                  <a:schemeClr val="tx1"/>
                </a:solidFill>
              </a:rPr>
              <a:t> </a:t>
            </a:r>
            <a:r>
              <a:rPr lang="en-US" sz="1900" dirty="0" err="1">
                <a:solidFill>
                  <a:schemeClr val="tx1"/>
                </a:solidFill>
              </a:rPr>
              <a:t>ao</a:t>
            </a:r>
            <a:r>
              <a:rPr lang="en-US" sz="1900" dirty="0">
                <a:solidFill>
                  <a:schemeClr val="tx1"/>
                </a:solidFill>
              </a:rPr>
              <a:t> VBA</a:t>
            </a:r>
          </a:p>
          <a:p>
            <a:pPr marL="342900" indent="-228600">
              <a:lnSpc>
                <a:spcPct val="110000"/>
              </a:lnSpc>
              <a:buFont typeface="Arial" panose="020B0604020202020204" pitchFamily="34" charset="0"/>
              <a:buChar char="•"/>
            </a:pPr>
            <a:r>
              <a:rPr lang="en-US" sz="1900" dirty="0">
                <a:solidFill>
                  <a:schemeClr val="tx1"/>
                </a:solidFill>
              </a:rPr>
              <a:t>DEBUGAR CÓDIGOS</a:t>
            </a:r>
          </a:p>
          <a:p>
            <a:pPr marL="342900" indent="-228600">
              <a:lnSpc>
                <a:spcPct val="110000"/>
              </a:lnSpc>
              <a:buFont typeface="Arial" panose="020B0604020202020204" pitchFamily="34" charset="0"/>
              <a:buChar char="•"/>
            </a:pPr>
            <a:r>
              <a:rPr lang="en-US" sz="1900" dirty="0" err="1">
                <a:solidFill>
                  <a:schemeClr val="tx1"/>
                </a:solidFill>
              </a:rPr>
              <a:t>estrutura</a:t>
            </a:r>
            <a:r>
              <a:rPr lang="en-US" sz="1900" dirty="0">
                <a:solidFill>
                  <a:schemeClr val="tx1"/>
                </a:solidFill>
              </a:rPr>
              <a:t> para </a:t>
            </a:r>
            <a:r>
              <a:rPr lang="en-US" sz="1900" dirty="0" err="1">
                <a:solidFill>
                  <a:schemeClr val="tx1"/>
                </a:solidFill>
              </a:rPr>
              <a:t>criar</a:t>
            </a:r>
            <a:r>
              <a:rPr lang="en-US" sz="1900" dirty="0">
                <a:solidFill>
                  <a:schemeClr val="tx1"/>
                </a:solidFill>
              </a:rPr>
              <a:t> sub-</a:t>
            </a:r>
            <a:r>
              <a:rPr lang="en-US" sz="1900" dirty="0" err="1">
                <a:solidFill>
                  <a:schemeClr val="tx1"/>
                </a:solidFill>
              </a:rPr>
              <a:t>rotina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Dados NO VBA</a:t>
            </a:r>
          </a:p>
          <a:p>
            <a:pPr marL="342900" indent="-228600">
              <a:lnSpc>
                <a:spcPct val="110000"/>
              </a:lnSpc>
              <a:buFont typeface="Arial" panose="020B0604020202020204" pitchFamily="34" charset="0"/>
              <a:buChar char="•"/>
            </a:pPr>
            <a:r>
              <a:rPr lang="en-US" sz="1900" dirty="0">
                <a:solidFill>
                  <a:schemeClr val="tx1"/>
                </a:solidFill>
              </a:rPr>
              <a:t>Condicionais no VBA</a:t>
            </a:r>
          </a:p>
          <a:p>
            <a:pPr marL="342900" indent="-228600">
              <a:lnSpc>
                <a:spcPct val="110000"/>
              </a:lnSpc>
              <a:buFont typeface="Arial" panose="020B0604020202020204" pitchFamily="34" charset="0"/>
              <a:buChar char="•"/>
            </a:pPr>
            <a:r>
              <a:rPr lang="en-US" sz="1900" dirty="0">
                <a:solidFill>
                  <a:schemeClr val="tx1"/>
                </a:solidFill>
              </a:rPr>
              <a:t>ESTRUTURA E USO DE Loops NO VBA</a:t>
            </a: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en-US" dirty="0">
                <a:solidFill>
                  <a:srgbClr val="FFFFFF"/>
                </a:solidFill>
              </a:rPr>
              <a:t>Condicionais no VBA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94650207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2" name="Imagem 41" descr="Texto&#10;&#10;Descrição gerada automaticamente">
            <a:extLst>
              <a:ext uri="{FF2B5EF4-FFF2-40B4-BE49-F238E27FC236}">
                <a16:creationId xmlns:a16="http://schemas.microsoft.com/office/drawing/2014/main" id="{B824F1DF-214C-E17C-EF6B-E9DEB8719D8A}"/>
              </a:ext>
            </a:extLst>
          </p:cNvPr>
          <p:cNvPicPr>
            <a:picLocks noChangeAspect="1"/>
          </p:cNvPicPr>
          <p:nvPr/>
        </p:nvPicPr>
        <p:blipFill>
          <a:blip r:embed="rId3"/>
          <a:stretch>
            <a:fillRect/>
          </a:stretch>
        </p:blipFill>
        <p:spPr>
          <a:xfrm>
            <a:off x="925510" y="2127880"/>
            <a:ext cx="3494597" cy="11229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1" name="Imagem 10" descr="Texto&#10;&#10;Descrição gerada automaticamente">
            <a:extLst>
              <a:ext uri="{FF2B5EF4-FFF2-40B4-BE49-F238E27FC236}">
                <a16:creationId xmlns:a16="http://schemas.microsoft.com/office/drawing/2014/main" id="{449ECACD-A6AD-4D30-C2C3-98F75BCFE14D}"/>
              </a:ext>
            </a:extLst>
          </p:cNvPr>
          <p:cNvPicPr>
            <a:picLocks noChangeAspect="1"/>
          </p:cNvPicPr>
          <p:nvPr/>
        </p:nvPicPr>
        <p:blipFill>
          <a:blip r:embed="rId4"/>
          <a:stretch>
            <a:fillRect/>
          </a:stretch>
        </p:blipFill>
        <p:spPr>
          <a:xfrm>
            <a:off x="925510" y="3676853"/>
            <a:ext cx="3494597" cy="97723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49" name="Espaço Reservado para Conteúdo 3">
            <a:extLst>
              <a:ext uri="{FF2B5EF4-FFF2-40B4-BE49-F238E27FC236}">
                <a16:creationId xmlns:a16="http://schemas.microsoft.com/office/drawing/2014/main" id="{13A62E0E-62BB-0830-E2C6-BAD99FC9B0F2}"/>
              </a:ext>
            </a:extLst>
          </p:cNvPr>
          <p:cNvGraphicFramePr>
            <a:graphicFrameLocks noGrp="1"/>
          </p:cNvGraphicFramePr>
          <p:nvPr>
            <p:ph idx="1"/>
            <p:extLst>
              <p:ext uri="{D42A27DB-BD31-4B8C-83A1-F6EECF244321}">
                <p14:modId xmlns:p14="http://schemas.microsoft.com/office/powerpoint/2010/main" val="1836998384"/>
              </p:ext>
            </p:extLst>
          </p:nvPr>
        </p:nvGraphicFramePr>
        <p:xfrm>
          <a:off x="4717078" y="1368424"/>
          <a:ext cx="6674821" cy="41211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91966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ESTRUTURA E USO DE Loops NO VBA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290866484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21E1533-28B6-A2CE-C5C2-BBEA7E1F1B74}"/>
              </a:ext>
            </a:extLst>
          </p:cNvPr>
          <p:cNvPicPr>
            <a:picLocks noChangeAspect="1"/>
          </p:cNvPicPr>
          <p:nvPr/>
        </p:nvPicPr>
        <p:blipFill>
          <a:blip r:embed="rId3"/>
          <a:stretch>
            <a:fillRect/>
          </a:stretch>
        </p:blipFill>
        <p:spPr>
          <a:xfrm>
            <a:off x="7175471" y="512952"/>
            <a:ext cx="3435379" cy="95842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Imagem 7">
            <a:extLst>
              <a:ext uri="{FF2B5EF4-FFF2-40B4-BE49-F238E27FC236}">
                <a16:creationId xmlns:a16="http://schemas.microsoft.com/office/drawing/2014/main" id="{DF95CAED-05B5-3884-B7E3-ED62AC54D9B5}"/>
              </a:ext>
            </a:extLst>
          </p:cNvPr>
          <p:cNvPicPr>
            <a:picLocks noChangeAspect="1"/>
          </p:cNvPicPr>
          <p:nvPr/>
        </p:nvPicPr>
        <p:blipFill>
          <a:blip r:embed="rId4"/>
          <a:stretch>
            <a:fillRect/>
          </a:stretch>
        </p:blipFill>
        <p:spPr>
          <a:xfrm>
            <a:off x="1480043" y="512952"/>
            <a:ext cx="5492485" cy="95842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235" name="Espaço Reservado para Conteúdo 5">
            <a:extLst>
              <a:ext uri="{FF2B5EF4-FFF2-40B4-BE49-F238E27FC236}">
                <a16:creationId xmlns:a16="http://schemas.microsoft.com/office/drawing/2014/main" id="{C529865A-BD09-48D4-9CC0-59074655BFFF}"/>
              </a:ext>
            </a:extLst>
          </p:cNvPr>
          <p:cNvGraphicFramePr>
            <a:graphicFrameLocks noGrp="1"/>
          </p:cNvGraphicFramePr>
          <p:nvPr>
            <p:ph idx="1"/>
            <p:extLst>
              <p:ext uri="{D42A27DB-BD31-4B8C-83A1-F6EECF244321}">
                <p14:modId xmlns:p14="http://schemas.microsoft.com/office/powerpoint/2010/main" val="1491924568"/>
              </p:ext>
            </p:extLst>
          </p:nvPr>
        </p:nvGraphicFramePr>
        <p:xfrm>
          <a:off x="1480043" y="1426922"/>
          <a:ext cx="9130807" cy="51961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2559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BEF29D3-F3F9-4D84-DAD9-C6520535AC82}"/>
              </a:ext>
            </a:extLst>
          </p:cNvPr>
          <p:cNvPicPr>
            <a:picLocks noChangeAspect="1"/>
          </p:cNvPicPr>
          <p:nvPr/>
        </p:nvPicPr>
        <p:blipFill>
          <a:blip r:embed="rId3"/>
          <a:stretch>
            <a:fillRect/>
          </a:stretch>
        </p:blipFill>
        <p:spPr>
          <a:xfrm>
            <a:off x="1262061" y="2484765"/>
            <a:ext cx="4689234" cy="28933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43" name="Espaço Reservado para Conteúdo 42">
            <a:extLst>
              <a:ext uri="{FF2B5EF4-FFF2-40B4-BE49-F238E27FC236}">
                <a16:creationId xmlns:a16="http://schemas.microsoft.com/office/drawing/2014/main" id="{F350B66A-CC9C-C4A7-35CC-5BD7A8DFEA99}"/>
              </a:ext>
            </a:extLst>
          </p:cNvPr>
          <p:cNvGraphicFramePr>
            <a:graphicFrameLocks noGrp="1"/>
          </p:cNvGraphicFramePr>
          <p:nvPr>
            <p:ph idx="1"/>
            <p:extLst>
              <p:ext uri="{D42A27DB-BD31-4B8C-83A1-F6EECF244321}">
                <p14:modId xmlns:p14="http://schemas.microsoft.com/office/powerpoint/2010/main" val="4125923162"/>
              </p:ext>
            </p:extLst>
          </p:nvPr>
        </p:nvGraphicFramePr>
        <p:xfrm>
          <a:off x="6095998" y="2160587"/>
          <a:ext cx="4710683"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2" name="Diagrama 41">
            <a:extLst>
              <a:ext uri="{FF2B5EF4-FFF2-40B4-BE49-F238E27FC236}">
                <a16:creationId xmlns:a16="http://schemas.microsoft.com/office/drawing/2014/main" id="{56E60817-C0B0-F7E2-3A7D-4DA90147F0C9}"/>
              </a:ext>
            </a:extLst>
          </p:cNvPr>
          <p:cNvGraphicFramePr/>
          <p:nvPr>
            <p:extLst>
              <p:ext uri="{D42A27DB-BD31-4B8C-83A1-F6EECF244321}">
                <p14:modId xmlns:p14="http://schemas.microsoft.com/office/powerpoint/2010/main" val="1356028102"/>
              </p:ext>
            </p:extLst>
          </p:nvPr>
        </p:nvGraphicFramePr>
        <p:xfrm>
          <a:off x="1485106" y="1095900"/>
          <a:ext cx="9221785" cy="68647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533216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aphicFrame>
        <p:nvGraphicFramePr>
          <p:cNvPr id="8" name="Espaço Reservado para Conteúdo 2">
            <a:extLst>
              <a:ext uri="{FF2B5EF4-FFF2-40B4-BE49-F238E27FC236}">
                <a16:creationId xmlns:a16="http://schemas.microsoft.com/office/drawing/2014/main" id="{3F74CFDD-7258-58A5-08C6-60533C11D2E7}"/>
              </a:ext>
            </a:extLst>
          </p:cNvPr>
          <p:cNvGraphicFramePr>
            <a:graphicFrameLocks noGrp="1"/>
          </p:cNvGraphicFramePr>
          <p:nvPr>
            <p:ph idx="1"/>
            <p:extLst>
              <p:ext uri="{D42A27DB-BD31-4B8C-83A1-F6EECF244321}">
                <p14:modId xmlns:p14="http://schemas.microsoft.com/office/powerpoint/2010/main" val="2288189317"/>
              </p:ext>
            </p:extLst>
          </p:nvPr>
        </p:nvGraphicFramePr>
        <p:xfrm>
          <a:off x="1143000" y="1636575"/>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aphicFrame>
        <p:nvGraphicFramePr>
          <p:cNvPr id="77" name="Espaço Reservado para Conteúdo 2">
            <a:extLst>
              <a:ext uri="{FF2B5EF4-FFF2-40B4-BE49-F238E27FC236}">
                <a16:creationId xmlns:a16="http://schemas.microsoft.com/office/drawing/2014/main" id="{974D8E8C-D1C4-4D26-4726-BA0218979E81}"/>
              </a:ext>
            </a:extLst>
          </p:cNvPr>
          <p:cNvGraphicFramePr>
            <a:graphicFrameLocks noGrp="1"/>
          </p:cNvGraphicFramePr>
          <p:nvPr>
            <p:ph idx="1"/>
            <p:extLst>
              <p:ext uri="{D42A27DB-BD31-4B8C-83A1-F6EECF244321}">
                <p14:modId xmlns:p14="http://schemas.microsoft.com/office/powerpoint/2010/main" val="3769529189"/>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BAADB994-15F8-F651-0CBE-B3277DF4F4F2}"/>
              </a:ext>
            </a:extLst>
          </p:cNvPr>
          <p:cNvGraphicFramePr>
            <a:graphicFrameLocks noGrp="1"/>
          </p:cNvGraphicFramePr>
          <p:nvPr>
            <p:ph idx="1"/>
            <p:extLst>
              <p:ext uri="{D42A27DB-BD31-4B8C-83A1-F6EECF244321}">
                <p14:modId xmlns:p14="http://schemas.microsoft.com/office/powerpoint/2010/main" val="2804385001"/>
              </p:ext>
            </p:extLst>
          </p:nvPr>
        </p:nvGraphicFramePr>
        <p:xfrm>
          <a:off x="1045835" y="1411940"/>
          <a:ext cx="10100330" cy="40341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908D3A63-CFC6-11F0-DFD2-D00BA59E0361}"/>
              </a:ext>
            </a:extLst>
          </p:cNvPr>
          <p:cNvGraphicFramePr>
            <a:graphicFrameLocks noGrp="1"/>
          </p:cNvGraphicFramePr>
          <p:nvPr>
            <p:ph idx="1"/>
            <p:extLst>
              <p:ext uri="{D42A27DB-BD31-4B8C-83A1-F6EECF244321}">
                <p14:modId xmlns:p14="http://schemas.microsoft.com/office/powerpoint/2010/main" val="754965471"/>
              </p:ext>
            </p:extLst>
          </p:nvPr>
        </p:nvGraphicFramePr>
        <p:xfrm>
          <a:off x="986118" y="1642034"/>
          <a:ext cx="10219764" cy="35739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30818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AVANÇADO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1139481359"/>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Espaço Reservado para Conteúdo 3">
            <a:extLst>
              <a:ext uri="{FF2B5EF4-FFF2-40B4-BE49-F238E27FC236}">
                <a16:creationId xmlns:a16="http://schemas.microsoft.com/office/drawing/2014/main" id="{CCDDA9A3-BF5D-7D7B-E5AB-A81F25D50D4E}"/>
              </a:ext>
            </a:extLst>
          </p:cNvPr>
          <p:cNvGraphicFramePr>
            <a:graphicFrameLocks noGrp="1"/>
          </p:cNvGraphicFramePr>
          <p:nvPr>
            <p:ph idx="1"/>
            <p:extLst>
              <p:ext uri="{D42A27DB-BD31-4B8C-83A1-F6EECF244321}">
                <p14:modId xmlns:p14="http://schemas.microsoft.com/office/powerpoint/2010/main" val="1683076992"/>
              </p:ext>
            </p:extLst>
          </p:nvPr>
        </p:nvGraphicFramePr>
        <p:xfrm>
          <a:off x="280019" y="648102"/>
          <a:ext cx="10878311" cy="5561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432015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7" name="Espaço Reservado para Conteúdo 2">
            <a:extLst>
              <a:ext uri="{FF2B5EF4-FFF2-40B4-BE49-F238E27FC236}">
                <a16:creationId xmlns:a16="http://schemas.microsoft.com/office/drawing/2014/main" id="{3C182467-BE78-DA10-E635-AFDE6616D2BC}"/>
              </a:ext>
            </a:extLst>
          </p:cNvPr>
          <p:cNvGraphicFramePr>
            <a:graphicFrameLocks noGrp="1"/>
          </p:cNvGraphicFramePr>
          <p:nvPr>
            <p:ph idx="1"/>
            <p:extLst>
              <p:ext uri="{D42A27DB-BD31-4B8C-83A1-F6EECF244321}">
                <p14:modId xmlns:p14="http://schemas.microsoft.com/office/powerpoint/2010/main" val="2108160733"/>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971DFF9-A391-A5D2-C22A-7BA9E6DA679F}"/>
              </a:ext>
            </a:extLst>
          </p:cNvPr>
          <p:cNvGraphicFramePr>
            <a:graphicFrameLocks noGrp="1"/>
          </p:cNvGraphicFramePr>
          <p:nvPr>
            <p:ph idx="1"/>
            <p:extLst>
              <p:ext uri="{D42A27DB-BD31-4B8C-83A1-F6EECF244321}">
                <p14:modId xmlns:p14="http://schemas.microsoft.com/office/powerpoint/2010/main" val="3719361269"/>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7398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37D5308C-DC17-A8A0-0343-F5B4B2C57EC1}"/>
              </a:ext>
            </a:extLst>
          </p:cNvPr>
          <p:cNvGraphicFramePr>
            <a:graphicFrameLocks noGrp="1"/>
          </p:cNvGraphicFramePr>
          <p:nvPr>
            <p:ph idx="1"/>
            <p:extLst>
              <p:ext uri="{D42A27DB-BD31-4B8C-83A1-F6EECF244321}">
                <p14:modId xmlns:p14="http://schemas.microsoft.com/office/powerpoint/2010/main" val="3336719852"/>
              </p:ext>
            </p:extLst>
          </p:nvPr>
        </p:nvGraphicFramePr>
        <p:xfrm>
          <a:off x="827741" y="1302349"/>
          <a:ext cx="10536518" cy="42533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FCE56F32-1C80-ADC8-AFFC-F3B68F1F7902}"/>
              </a:ext>
            </a:extLst>
          </p:cNvPr>
          <p:cNvGraphicFramePr>
            <a:graphicFrameLocks noGrp="1"/>
          </p:cNvGraphicFramePr>
          <p:nvPr>
            <p:ph idx="1"/>
            <p:extLst>
              <p:ext uri="{D42A27DB-BD31-4B8C-83A1-F6EECF244321}">
                <p14:modId xmlns:p14="http://schemas.microsoft.com/office/powerpoint/2010/main" val="92936102"/>
              </p:ext>
            </p:extLst>
          </p:nvPr>
        </p:nvGraphicFramePr>
        <p:xfrm>
          <a:off x="1143000" y="1636575"/>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FCE56F32-1C80-ADC8-AFFC-F3B68F1F7902}"/>
              </a:ext>
            </a:extLst>
          </p:cNvPr>
          <p:cNvGraphicFramePr>
            <a:graphicFrameLocks noGrp="1"/>
          </p:cNvGraphicFramePr>
          <p:nvPr>
            <p:ph idx="1"/>
            <p:extLst>
              <p:ext uri="{D42A27DB-BD31-4B8C-83A1-F6EECF244321}">
                <p14:modId xmlns:p14="http://schemas.microsoft.com/office/powerpoint/2010/main" val="1569896966"/>
              </p:ext>
            </p:extLst>
          </p:nvPr>
        </p:nvGraphicFramePr>
        <p:xfrm>
          <a:off x="1143000" y="1636575"/>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1725933"/>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7" name="Espaço Reservado para Conteúdo 86">
            <a:extLst>
              <a:ext uri="{FF2B5EF4-FFF2-40B4-BE49-F238E27FC236}">
                <a16:creationId xmlns:a16="http://schemas.microsoft.com/office/drawing/2014/main" id="{EE3D7F77-F8E0-DEEF-3E72-D7F79156D1FA}"/>
              </a:ext>
            </a:extLst>
          </p:cNvPr>
          <p:cNvGraphicFramePr>
            <a:graphicFrameLocks noGrp="1"/>
          </p:cNvGraphicFramePr>
          <p:nvPr>
            <p:ph idx="1"/>
            <p:extLst>
              <p:ext uri="{D42A27DB-BD31-4B8C-83A1-F6EECF244321}">
                <p14:modId xmlns:p14="http://schemas.microsoft.com/office/powerpoint/2010/main" val="3463598856"/>
              </p:ext>
            </p:extLst>
          </p:nvPr>
        </p:nvGraphicFramePr>
        <p:xfrm>
          <a:off x="965161" y="516834"/>
          <a:ext cx="10261677" cy="5824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8006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3547AFE1-4252-3E60-0327-8A16DDEAFE0A}"/>
              </a:ext>
            </a:extLst>
          </p:cNvPr>
          <p:cNvPicPr>
            <a:picLocks noChangeAspect="1"/>
          </p:cNvPicPr>
          <p:nvPr/>
        </p:nvPicPr>
        <p:blipFill rotWithShape="1">
          <a:blip r:embed="rId4"/>
          <a:srcRect r="-1" b="5869"/>
          <a:stretch/>
        </p:blipFill>
        <p:spPr>
          <a:xfrm>
            <a:off x="414920" y="1250485"/>
            <a:ext cx="4328714" cy="20780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6FD3BEE-1911-5D7C-1FCB-8E44A8372064}"/>
              </a:ext>
            </a:extLst>
          </p:cNvPr>
          <p:cNvPicPr>
            <a:picLocks noChangeAspect="1"/>
          </p:cNvPicPr>
          <p:nvPr/>
        </p:nvPicPr>
        <p:blipFill rotWithShape="1">
          <a:blip r:embed="rId5"/>
          <a:srcRect t="2012" r="-4" b="1847"/>
          <a:stretch/>
        </p:blipFill>
        <p:spPr>
          <a:xfrm>
            <a:off x="414920" y="3285064"/>
            <a:ext cx="4328715" cy="20724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AE48CBAE-8AC2-C69F-ECC3-D9CD9AFBDB49}"/>
              </a:ext>
            </a:extLst>
          </p:cNvPr>
          <p:cNvSpPr>
            <a:spLocks noGrp="1"/>
          </p:cNvSpPr>
          <p:nvPr>
            <p:ph idx="1"/>
          </p:nvPr>
        </p:nvSpPr>
        <p:spPr>
          <a:xfrm>
            <a:off x="4688216" y="1813158"/>
            <a:ext cx="6921894" cy="4114801"/>
          </a:xfrm>
        </p:spPr>
        <p:txBody>
          <a:bodyPr>
            <a:normAutofit/>
          </a:bodyPr>
          <a:lstStyle/>
          <a:p>
            <a:pPr marL="457200" lvl="1" indent="0">
              <a:buNone/>
            </a:pPr>
            <a:r>
              <a:rPr lang="pt-BR" b="0" i="0" dirty="0">
                <a:effectLst/>
                <a:latin typeface="Söhne"/>
              </a:rPr>
              <a:t>Salve o </a:t>
            </a:r>
            <a:r>
              <a:rPr lang="pt-BR" b="0" i="0" dirty="0" err="1">
                <a:effectLst/>
                <a:latin typeface="Söhne"/>
              </a:rPr>
              <a:t>UserForm</a:t>
            </a:r>
            <a:r>
              <a:rPr lang="pt-BR" b="0" i="0" dirty="0">
                <a:effectLst/>
                <a:latin typeface="Söhne"/>
              </a:rPr>
              <a:t> e o módulo com os nomes desejados (por exemplo, "UserForm1" e "Module1"). Volte ao </a:t>
            </a:r>
            <a:r>
              <a:rPr lang="pt-BR" b="0" i="0" dirty="0" err="1">
                <a:effectLst/>
                <a:latin typeface="Söhne"/>
              </a:rPr>
              <a:t>UserForm</a:t>
            </a:r>
            <a:r>
              <a:rPr lang="pt-BR" b="0" i="0" dirty="0">
                <a:effectLst/>
                <a:latin typeface="Söhne"/>
              </a:rPr>
              <a:t> e clique duas vezes no botão de comando novamente para abrir o Editor do Visual Basic (VBE) com o código do evento "Click" do botão de comando. Na janela do código, adicione o seguinte código: </a:t>
            </a:r>
            <a:r>
              <a:rPr lang="pt-BR" dirty="0" err="1">
                <a:latin typeface="Söhne"/>
              </a:rPr>
              <a:t>VolteSalve</a:t>
            </a:r>
            <a:r>
              <a:rPr lang="pt-BR" dirty="0">
                <a:latin typeface="Söhne"/>
              </a:rPr>
              <a:t> o </a:t>
            </a:r>
            <a:r>
              <a:rPr lang="pt-BR" dirty="0" err="1">
                <a:latin typeface="Söhne"/>
              </a:rPr>
              <a:t>UserForm</a:t>
            </a:r>
            <a:r>
              <a:rPr lang="pt-BR" dirty="0">
                <a:latin typeface="Söhne"/>
              </a:rPr>
              <a:t> e feche o Editor do Visual Basic (VBE). </a:t>
            </a:r>
            <a:r>
              <a:rPr lang="pt-BR" b="0" i="0" dirty="0">
                <a:effectLst/>
                <a:latin typeface="Söhne"/>
              </a:rPr>
              <a:t>à planilha</a:t>
            </a:r>
          </a:p>
          <a:p>
            <a:pPr>
              <a:buFont typeface="+mj-lt"/>
              <a:buAutoNum type="arabicPeriod" startAt="12"/>
            </a:pPr>
            <a:endParaRPr lang="pt-BR" b="0" i="0" dirty="0">
              <a:effectLst/>
              <a:latin typeface="Söhne"/>
            </a:endParaRPr>
          </a:p>
          <a:p>
            <a:endParaRPr lang="pt-BR" dirty="0"/>
          </a:p>
        </p:txBody>
      </p:sp>
    </p:spTree>
    <p:extLst>
      <p:ext uri="{BB962C8B-B14F-4D97-AF65-F5344CB8AC3E}">
        <p14:creationId xmlns:p14="http://schemas.microsoft.com/office/powerpoint/2010/main" val="97165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Livros e Apostilas Recomendadas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8936745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 name="Rectangle 304">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3" name="Group 306">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 name="Group 307">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0"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1"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2"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2"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3"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7"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8"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9"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04" name="Group 308">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0"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9"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06"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34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351" name="Espaço Reservado para Conteúdo 2">
            <a:extLst>
              <a:ext uri="{FF2B5EF4-FFF2-40B4-BE49-F238E27FC236}">
                <a16:creationId xmlns:a16="http://schemas.microsoft.com/office/drawing/2014/main" id="{5D70D763-0547-6DD4-7295-6360B1FA3AA6}"/>
              </a:ext>
            </a:extLst>
          </p:cNvPr>
          <p:cNvGraphicFramePr>
            <a:graphicFrameLocks noGrp="1"/>
          </p:cNvGraphicFramePr>
          <p:nvPr>
            <p:ph idx="1"/>
            <p:extLst>
              <p:ext uri="{D42A27DB-BD31-4B8C-83A1-F6EECF244321}">
                <p14:modId xmlns:p14="http://schemas.microsoft.com/office/powerpoint/2010/main" val="238078937"/>
              </p:ext>
            </p:extLst>
          </p:nvPr>
        </p:nvGraphicFramePr>
        <p:xfrm>
          <a:off x="4960678" y="1654397"/>
          <a:ext cx="618840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uso da IA E O VALOR DA PESQUISA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89815004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71" y="1333500"/>
            <a:ext cx="3506788" cy="37798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15478" y="1333500"/>
            <a:ext cx="6681172" cy="4635500"/>
          </a:xfrm>
        </p:spPr>
        <p:txBody>
          <a:bodyPr>
            <a:normAutofit/>
          </a:bodyPr>
          <a:lstStyle/>
          <a:p>
            <a:pPr marL="0" indent="0" algn="just">
              <a:lnSpc>
                <a:spcPct val="110000"/>
              </a:lnSpc>
              <a:buNone/>
            </a:pPr>
            <a:r>
              <a:rPr lang="pt-BR" sz="1300" b="1"/>
              <a:t>Assistentes virtuais baseados em IA, como o ChatGPT, podem responder a perguntas específicas sobre o Excel e fornecer informações precisas e úteis para solucionar problemas.</a:t>
            </a:r>
          </a:p>
          <a:p>
            <a:pPr algn="just">
              <a:lnSpc>
                <a:spcPct val="110000"/>
              </a:lnSpc>
            </a:pPr>
            <a:r>
              <a:rPr lang="pt-BR" sz="1300" b="1"/>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a:t>Classificação de dados: a IA pode ser usada para classificar automaticamente dados no Excel em categorias, tornando mais fácil para os usuários realizarem análises e tomar decisões.</a:t>
            </a:r>
          </a:p>
          <a:p>
            <a:pPr algn="just">
              <a:lnSpc>
                <a:spcPct val="110000"/>
              </a:lnSpc>
            </a:pPr>
            <a:r>
              <a:rPr lang="pt-BR" sz="1300" b="1"/>
              <a:t>Otimização de planilhas: a IA pode ser usada para otimizar planilhas do Excel, tornando-as mais eficientes e fáceis de usar.</a:t>
            </a:r>
          </a:p>
          <a:p>
            <a:pPr marL="0" indent="0" algn="just">
              <a:lnSpc>
                <a:spcPct val="110000"/>
              </a:lnSpc>
              <a:buNone/>
            </a:pPr>
            <a:r>
              <a:rPr lang="pt-BR" sz="1300" b="1"/>
              <a:t>No geral, a IA pode ser uma ferramenta valiosa para ajudar os usuários a obter respostas e soluções para seus problemas no Excel de forma rápida e precisa</a:t>
            </a:r>
          </a:p>
          <a:p>
            <a:pPr marL="0" indent="0" algn="just">
              <a:lnSpc>
                <a:spcPct val="110000"/>
              </a:lnSpc>
              <a:buNone/>
            </a:pPr>
            <a:r>
              <a:rPr lang="pt-BR" sz="1300" b="1"/>
              <a:t>Saiba que ter dúvidas é natural, tanto aqui como em sua vida no geral o correto é não ter vergonha de perguntar o que não souber e sempre procurar aprender coisas novas.</a:t>
            </a:r>
            <a:endParaRPr lang="pt-BR" sz="1300" b="1" dirty="0"/>
          </a:p>
        </p:txBody>
      </p:sp>
    </p:spTree>
    <p:extLst>
      <p:ext uri="{BB962C8B-B14F-4D97-AF65-F5344CB8AC3E}">
        <p14:creationId xmlns:p14="http://schemas.microsoft.com/office/powerpoint/2010/main" val="286433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848921" y="647805"/>
            <a:ext cx="7138292" cy="6070600"/>
          </a:xfrm>
        </p:spPr>
        <p:txBody>
          <a:bodyPr>
            <a:normAutofit/>
          </a:bodyPr>
          <a:lstStyle/>
          <a:p>
            <a:pPr marL="0" indent="0">
              <a:lnSpc>
                <a:spcPct val="110000"/>
              </a:lnSpc>
              <a:buNone/>
            </a:pPr>
            <a:r>
              <a:rPr lang="pt-BR" sz="1400" dirty="0"/>
              <a:t>Há vários benefícios em usar o </a:t>
            </a:r>
            <a:r>
              <a:rPr lang="pt-BR" sz="1400" dirty="0" err="1"/>
              <a:t>ChatGPT</a:t>
            </a:r>
            <a:r>
              <a:rPr lang="pt-BR" sz="1400" dirty="0"/>
              <a:t> no seu dia a dia. Alguns dos mais notáveis incluem:</a:t>
            </a:r>
          </a:p>
          <a:p>
            <a:pPr>
              <a:lnSpc>
                <a:spcPct val="110000"/>
              </a:lnSpc>
            </a:pPr>
            <a:r>
              <a:rPr lang="pt-BR" sz="1400" dirty="0"/>
              <a:t>Automatização de tarefas: O </a:t>
            </a:r>
            <a:r>
              <a:rPr lang="pt-BR" sz="1400" dirty="0" err="1"/>
              <a:t>ChatGPT</a:t>
            </a:r>
            <a:r>
              <a:rPr lang="pt-BR" sz="1400" dirty="0"/>
              <a:t> pode ser usado para automatizar tarefas rotineiras, como responder a perguntas comuns, liberando tempo para que você se concentre em outras tarefas mais importantes.</a:t>
            </a:r>
          </a:p>
          <a:p>
            <a:pPr>
              <a:lnSpc>
                <a:spcPct val="110000"/>
              </a:lnSpc>
            </a:pPr>
            <a:r>
              <a:rPr lang="pt-BR" sz="1400" dirty="0"/>
              <a:t>Tomada de decisão: O </a:t>
            </a:r>
            <a:r>
              <a:rPr lang="pt-BR" sz="1400" dirty="0" err="1"/>
              <a:t>ChatGPT</a:t>
            </a:r>
            <a:r>
              <a:rPr lang="pt-BR" sz="1400" dirty="0"/>
              <a:t> pode fornecer informações precisas e atualizadas que possam ajudá-lo a tomar decisões informadas e melhorar sua eficiência.</a:t>
            </a:r>
          </a:p>
          <a:p>
            <a:pPr>
              <a:lnSpc>
                <a:spcPct val="110000"/>
              </a:lnSpc>
            </a:pPr>
            <a:r>
              <a:rPr lang="pt-BR" sz="1400" dirty="0"/>
              <a:t>Melhoria da comunicação: O </a:t>
            </a:r>
            <a:r>
              <a:rPr lang="pt-BR" sz="1400" dirty="0" err="1"/>
              <a:t>ChatGPT</a:t>
            </a:r>
            <a:r>
              <a:rPr lang="pt-BR" sz="1400" dirty="0"/>
              <a:t> pode ser usado como uma ferramenta de comunicação eficiente, permitindo que você se comunique com outras pessoas de maneira mais clara e concisa.</a:t>
            </a:r>
          </a:p>
          <a:p>
            <a:pPr>
              <a:lnSpc>
                <a:spcPct val="110000"/>
              </a:lnSpc>
            </a:pPr>
            <a:r>
              <a:rPr lang="pt-BR" sz="1400" dirty="0"/>
              <a:t>Aprendizado contínuo: Usando o </a:t>
            </a:r>
            <a:r>
              <a:rPr lang="pt-BR" sz="1400" dirty="0" err="1"/>
              <a:t>ChatGPT</a:t>
            </a:r>
            <a:r>
              <a:rPr lang="pt-BR" sz="1400" dirty="0"/>
              <a:t>, você pode obter informações sobre uma ampla gama de tópicos, o que pode ajudá-lo a expandir seus conhecimentos e melhorar sua capacidade de tomar decisões informadas.</a:t>
            </a:r>
          </a:p>
          <a:p>
            <a:pPr>
              <a:lnSpc>
                <a:spcPct val="110000"/>
              </a:lnSpc>
            </a:pPr>
            <a:r>
              <a:rPr lang="pt-BR" sz="1400" dirty="0"/>
              <a:t>Respostas rápidas e precisas: O </a:t>
            </a:r>
            <a:r>
              <a:rPr lang="pt-BR" sz="1400" dirty="0" err="1"/>
              <a:t>ChatGPT</a:t>
            </a:r>
            <a:r>
              <a:rPr lang="pt-BR" sz="1400" dirty="0"/>
              <a:t> é capaz de responder a perguntas rapidamente e com precisão, o que pode economizar tempo e aumentar a eficiência.</a:t>
            </a:r>
          </a:p>
          <a:p>
            <a:pPr>
              <a:lnSpc>
                <a:spcPct val="110000"/>
              </a:lnSpc>
            </a:pPr>
            <a:r>
              <a:rPr lang="pt-BR" sz="1400" dirty="0"/>
              <a:t>Conhecimento amplo: Treinado com milhões de textos da web, o </a:t>
            </a:r>
            <a:r>
              <a:rPr lang="pt-BR" sz="1400" dirty="0" err="1"/>
              <a:t>ChatGPT</a:t>
            </a:r>
            <a:r>
              <a:rPr lang="pt-BR" sz="1400" dirty="0"/>
              <a:t> possui um conhecimento amplo sobre uma grande variedade de tópicos, incluindo história, geografia, ciência, tecnologia e muito mais.</a:t>
            </a:r>
          </a:p>
          <a:p>
            <a:pPr marL="0" indent="0">
              <a:lnSpc>
                <a:spcPct val="110000"/>
              </a:lnSpc>
              <a:buNone/>
            </a:pPr>
            <a:r>
              <a:rPr lang="pt-BR" sz="1400" dirty="0"/>
              <a:t>Crie a sua conta gratuita nesse link: </a:t>
            </a:r>
            <a:r>
              <a:rPr lang="pt-BR" sz="1400" dirty="0">
                <a:hlinkClick r:id="rId2"/>
              </a:rPr>
              <a:t>Link Para o Cadastro no </a:t>
            </a:r>
            <a:r>
              <a:rPr lang="pt-BR" sz="1400" dirty="0" err="1">
                <a:hlinkClick r:id="rId2"/>
              </a:rPr>
              <a:t>ChatGPT</a:t>
            </a:r>
            <a:r>
              <a:rPr lang="pt-BR" sz="14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486623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0.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388</TotalTime>
  <Words>4089</Words>
  <Application>Microsoft Office PowerPoint</Application>
  <PresentationFormat>Widescreen</PresentationFormat>
  <Paragraphs>201</Paragraphs>
  <Slides>48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48</vt:i4>
      </vt:variant>
    </vt:vector>
  </HeadingPairs>
  <TitlesOfParts>
    <vt:vector size="53" baseType="lpstr">
      <vt:lpstr>Arial</vt:lpstr>
      <vt:lpstr>Arial Black</vt:lpstr>
      <vt:lpstr>Söhne</vt:lpstr>
      <vt:lpstr>Tw Cen MT</vt:lpstr>
      <vt:lpstr>Circuito</vt:lpstr>
      <vt:lpstr>Curso Excel AVANÇADO</vt:lpstr>
      <vt:lpstr>Formas de Contato e ApresentaçãO</vt:lpstr>
      <vt:lpstr>Aula 1</vt:lpstr>
      <vt:lpstr>O que preciso saber para dizer que tenho Nível AVANÇADO em Excel?</vt:lpstr>
      <vt:lpstr>Livros e Apostilas Recomendadas </vt:lpstr>
      <vt:lpstr>Apresentação do PowerPoint</vt:lpstr>
      <vt:lpstr>uso da IA E O VALOR DA PESQUISA </vt:lpstr>
      <vt:lpstr>Apresentação do PowerPoint</vt:lpstr>
      <vt:lpstr>Breve Introdução ao uso do CHATGPT</vt:lpstr>
      <vt:lpstr>Lógica de Programação </vt:lpstr>
      <vt:lpstr>Apresentação do PowerPoint</vt:lpstr>
      <vt:lpstr>Configurar o AMBIENTE VBA </vt:lpstr>
      <vt:lpstr>Como configurar o EXCEL PARA Usar O vba?</vt:lpstr>
      <vt:lpstr>Passos para criar seu primeiro código</vt:lpstr>
      <vt:lpstr>Excel Macro-Enabled Workbook  –  (XLSM)</vt:lpstr>
      <vt:lpstr>Uso de MACROS GRAVADAS </vt:lpstr>
      <vt:lpstr>Apresentação do PowerPoint</vt:lpstr>
      <vt:lpstr>Introdução ao VBA </vt:lpstr>
      <vt:lpstr>Introdução</vt:lpstr>
      <vt:lpstr>Para que Utilizar o VBA Excel</vt:lpstr>
      <vt:lpstr>Comandos Básicos do VBA (1)</vt:lpstr>
      <vt:lpstr>Comandos Básicos do VBA (2)</vt:lpstr>
      <vt:lpstr>DEBUGAR CÓDIGOS </vt:lpstr>
      <vt:lpstr>Apresentação do PowerPoint</vt:lpstr>
      <vt:lpstr>Apresentação do PowerPoint</vt:lpstr>
      <vt:lpstr>estrutura para criar sub-rotina </vt:lpstr>
      <vt:lpstr>Apresentação do PowerPoint</vt:lpstr>
      <vt:lpstr>Tipos de Dados NO VBA </vt:lpstr>
      <vt:lpstr>Declaração de Variáveis</vt:lpstr>
      <vt:lpstr>Condicionais no VBA </vt:lpstr>
      <vt:lpstr>Apresentação do PowerPoint</vt:lpstr>
      <vt:lpstr>ESTRUTURA E USO DE Loops NO VBA </vt:lpstr>
      <vt:lpstr>Apresentação do PowerPoint</vt:lpstr>
      <vt:lpstr>Apresentação do PowerPoint</vt:lpstr>
      <vt:lpstr>Exercícios De fixação</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18</cp:revision>
  <dcterms:created xsi:type="dcterms:W3CDTF">2023-02-10T20:10:05Z</dcterms:created>
  <dcterms:modified xsi:type="dcterms:W3CDTF">2023-04-19T23:32:05Z</dcterms:modified>
</cp:coreProperties>
</file>