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2.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3.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heme/themeOverride4.xml" ContentType="application/vnd.openxmlformats-officedocument.themeOverr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heme/themeOverride5.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6.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7.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heme/themeOverride8.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6" r:id="rId6"/>
    <p:sldId id="344" r:id="rId7"/>
    <p:sldId id="347" r:id="rId8"/>
    <p:sldId id="291" r:id="rId9"/>
    <p:sldId id="260" r:id="rId10"/>
    <p:sldId id="261" r:id="rId11"/>
    <p:sldId id="262" r:id="rId12"/>
    <p:sldId id="263" r:id="rId13"/>
    <p:sldId id="264" r:id="rId14"/>
    <p:sldId id="265" r:id="rId15"/>
    <p:sldId id="345" r:id="rId16"/>
    <p:sldId id="285" r:id="rId17"/>
    <p:sldId id="286" r:id="rId18"/>
    <p:sldId id="294" r:id="rId19"/>
    <p:sldId id="266" r:id="rId20"/>
    <p:sldId id="292" r:id="rId21"/>
    <p:sldId id="267" r:id="rId22"/>
    <p:sldId id="268" r:id="rId23"/>
    <p:sldId id="293" r:id="rId24"/>
    <p:sldId id="298" r:id="rId25"/>
    <p:sldId id="299" r:id="rId26"/>
    <p:sldId id="300" r:id="rId27"/>
    <p:sldId id="301" r:id="rId28"/>
    <p:sldId id="302" r:id="rId29"/>
    <p:sldId id="303" r:id="rId30"/>
    <p:sldId id="304" r:id="rId31"/>
    <p:sldId id="305" r:id="rId32"/>
    <p:sldId id="306" r:id="rId33"/>
    <p:sldId id="308" r:id="rId34"/>
    <p:sldId id="310" r:id="rId35"/>
    <p:sldId id="311" r:id="rId36"/>
    <p:sldId id="271" r:id="rId37"/>
    <p:sldId id="272" r:id="rId38"/>
    <p:sldId id="296" r:id="rId39"/>
    <p:sldId id="273" r:id="rId40"/>
    <p:sldId id="274" r:id="rId41"/>
    <p:sldId id="348" r:id="rId42"/>
    <p:sldId id="276" r:id="rId43"/>
    <p:sldId id="297" r:id="rId44"/>
    <p:sldId id="275" r:id="rId45"/>
    <p:sldId id="277" r:id="rId46"/>
    <p:sldId id="279" r:id="rId47"/>
    <p:sldId id="28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87"/>
            <p14:sldId id="259"/>
            <p14:sldId id="257"/>
            <p14:sldId id="346"/>
            <p14:sldId id="344"/>
            <p14:sldId id="347"/>
            <p14:sldId id="291"/>
            <p14:sldId id="260"/>
            <p14:sldId id="261"/>
            <p14:sldId id="262"/>
            <p14:sldId id="263"/>
            <p14:sldId id="264"/>
            <p14:sldId id="265"/>
            <p14:sldId id="345"/>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348"/>
            <p14:sldId id="276"/>
            <p14:sldId id="297"/>
            <p14:sldId id="275"/>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CA59A6-6F9A-4E0F-8DE4-360022429B18}" v="16" dt="2023-03-22T00:16:33.394"/>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72" d="100"/>
          <a:sy n="72"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FBCA59A6-6F9A-4E0F-8DE4-360022429B18}"/>
    <pc:docChg chg="custSel addSld modSld modSection">
      <pc:chgData name="Vitor kaviski" userId="a35ca18e10bcad5f" providerId="LiveId" clId="{FBCA59A6-6F9A-4E0F-8DE4-360022429B18}" dt="2023-04-06T13:49:02.520" v="26" actId="27636"/>
      <pc:docMkLst>
        <pc:docMk/>
      </pc:docMkLst>
      <pc:sldChg chg="modSp">
        <pc:chgData name="Vitor kaviski" userId="a35ca18e10bcad5f" providerId="LiveId" clId="{FBCA59A6-6F9A-4E0F-8DE4-360022429B18}" dt="2023-03-21T23:04:49.626" v="11"/>
        <pc:sldMkLst>
          <pc:docMk/>
          <pc:sldMk cId="3976457893" sldId="273"/>
        </pc:sldMkLst>
        <pc:graphicFrameChg chg="mod">
          <ac:chgData name="Vitor kaviski" userId="a35ca18e10bcad5f" providerId="LiveId" clId="{FBCA59A6-6F9A-4E0F-8DE4-360022429B18}" dt="2023-03-21T23:04:49.626" v="11"/>
          <ac:graphicFrameMkLst>
            <pc:docMk/>
            <pc:sldMk cId="3976457893" sldId="273"/>
            <ac:graphicFrameMk id="5" creationId="{7BE380E6-DF46-71A9-C345-1C78ABCBE38C}"/>
          </ac:graphicFrameMkLst>
        </pc:graphicFrameChg>
      </pc:sldChg>
      <pc:sldChg chg="modSp">
        <pc:chgData name="Vitor kaviski" userId="a35ca18e10bcad5f" providerId="LiveId" clId="{FBCA59A6-6F9A-4E0F-8DE4-360022429B18}" dt="2023-03-22T00:16:33.392" v="13"/>
        <pc:sldMkLst>
          <pc:docMk/>
          <pc:sldMk cId="2457398859" sldId="277"/>
        </pc:sldMkLst>
        <pc:graphicFrameChg chg="mod">
          <ac:chgData name="Vitor kaviski" userId="a35ca18e10bcad5f" providerId="LiveId" clId="{FBCA59A6-6F9A-4E0F-8DE4-360022429B18}" dt="2023-03-22T00:16:33.392" v="13"/>
          <ac:graphicFrameMkLst>
            <pc:docMk/>
            <pc:sldMk cId="2457398859" sldId="277"/>
            <ac:graphicFrameMk id="135" creationId="{BF2381BC-A42B-8C1B-9143-8F6FAC5DB5A4}"/>
          </ac:graphicFrameMkLst>
        </pc:graphicFrameChg>
      </pc:sldChg>
      <pc:sldChg chg="modSp">
        <pc:chgData name="Vitor kaviski" userId="a35ca18e10bcad5f" providerId="LiveId" clId="{FBCA59A6-6F9A-4E0F-8DE4-360022429B18}" dt="2023-03-21T22:55:31.295" v="10" actId="20577"/>
        <pc:sldMkLst>
          <pc:docMk/>
          <pc:sldMk cId="2085120107" sldId="302"/>
        </pc:sldMkLst>
        <pc:graphicFrameChg chg="mod">
          <ac:chgData name="Vitor kaviski" userId="a35ca18e10bcad5f" providerId="LiveId" clId="{FBCA59A6-6F9A-4E0F-8DE4-360022429B18}" dt="2023-03-21T22:55:31.295" v="10" actId="20577"/>
          <ac:graphicFrameMkLst>
            <pc:docMk/>
            <pc:sldMk cId="2085120107" sldId="302"/>
            <ac:graphicFrameMk id="8" creationId="{FA02C2FF-59F9-1C76-09AF-6281BE727C16}"/>
          </ac:graphicFrameMkLst>
        </pc:graphicFrameChg>
      </pc:sldChg>
      <pc:sldChg chg="delSp modSp new mod">
        <pc:chgData name="Vitor kaviski" userId="a35ca18e10bcad5f" providerId="LiveId" clId="{FBCA59A6-6F9A-4E0F-8DE4-360022429B18}" dt="2023-04-06T13:49:02.520" v="26" actId="27636"/>
        <pc:sldMkLst>
          <pc:docMk/>
          <pc:sldMk cId="929698173" sldId="348"/>
        </pc:sldMkLst>
        <pc:spChg chg="del">
          <ac:chgData name="Vitor kaviski" userId="a35ca18e10bcad5f" providerId="LiveId" clId="{FBCA59A6-6F9A-4E0F-8DE4-360022429B18}" dt="2023-04-06T13:48:52.752" v="17" actId="478"/>
          <ac:spMkLst>
            <pc:docMk/>
            <pc:sldMk cId="929698173" sldId="348"/>
            <ac:spMk id="2" creationId="{B246220D-A3DB-2BBF-3290-266364D9ACD8}"/>
          </ac:spMkLst>
        </pc:spChg>
        <pc:spChg chg="mod">
          <ac:chgData name="Vitor kaviski" userId="a35ca18e10bcad5f" providerId="LiveId" clId="{FBCA59A6-6F9A-4E0F-8DE4-360022429B18}" dt="2023-04-06T13:49:02.520" v="26" actId="27636"/>
          <ac:spMkLst>
            <pc:docMk/>
            <pc:sldMk cId="929698173" sldId="348"/>
            <ac:spMk id="3" creationId="{0524BC29-AF82-EC48-30BF-10EDA972B6EC}"/>
          </ac:spMkLst>
        </pc:spChg>
      </pc:sldChg>
    </pc:docChg>
  </pc:docChgLst>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22T15:13:27.613" v="929" actId="20577"/>
      <pc:docMkLst>
        <pc:docMk/>
      </pc:docMkLst>
      <pc:sldChg chg="modSp mod">
        <pc:chgData name="Vitor kaviski" userId="a35ca18e10bcad5f" providerId="LiveId" clId="{3CAD0409-E198-43FA-B5FD-1C55ECD7946A}" dt="2023-03-06T12:04:05.666" v="663" actId="20577"/>
        <pc:sldMkLst>
          <pc:docMk/>
          <pc:sldMk cId="2608569889" sldId="257"/>
        </pc:sldMkLst>
        <pc:spChg chg="mod">
          <ac:chgData name="Vitor kaviski" userId="a35ca18e10bcad5f" providerId="LiveId" clId="{3CAD0409-E198-43FA-B5FD-1C55ECD7946A}" dt="2023-03-06T12:04:05.666" v="663" actId="20577"/>
          <ac:spMkLst>
            <pc:docMk/>
            <pc:sldMk cId="2608569889" sldId="257"/>
            <ac:spMk id="2" creationId="{93BDC3F2-0856-C249-E3EC-7FFF0E392AFF}"/>
          </ac:spMkLst>
        </pc:spChg>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6T16:43:09.892" v="836"/>
        <pc:sldMkLst>
          <pc:docMk/>
          <pc:sldMk cId="1665783316" sldId="259"/>
        </pc:sldMkLst>
        <pc:spChg chg="mod">
          <ac:chgData name="Vitor kaviski" userId="a35ca18e10bcad5f" providerId="LiveId" clId="{3CAD0409-E198-43FA-B5FD-1C55ECD7946A}" dt="2023-03-06T16:43:09.892" v="836"/>
          <ac:spMkLst>
            <pc:docMk/>
            <pc:sldMk cId="1665783316" sldId="259"/>
            <ac:spMk id="5" creationId="{8BE5086A-730D-9D1F-64A0-02E2C6AB6EBC}"/>
          </ac:spMkLst>
        </pc:spChg>
      </pc:sldChg>
      <pc:sldChg chg="addSp delSp modSp mod setBg">
        <pc:chgData name="Vitor kaviski" userId="a35ca18e10bcad5f" providerId="LiveId" clId="{3CAD0409-E198-43FA-B5FD-1C55ECD7946A}" dt="2023-03-06T16:40:55.186" v="826" actId="26606"/>
        <pc:sldMkLst>
          <pc:docMk/>
          <pc:sldMk cId="3533216999" sldId="266"/>
        </pc:sldMkLst>
        <pc:spChg chg="mod">
          <ac:chgData name="Vitor kaviski" userId="a35ca18e10bcad5f" providerId="LiveId" clId="{3CAD0409-E198-43FA-B5FD-1C55ECD7946A}" dt="2023-03-06T16:40:55.186" v="826" actId="26606"/>
          <ac:spMkLst>
            <pc:docMk/>
            <pc:sldMk cId="3533216999" sldId="266"/>
            <ac:spMk id="4" creationId="{C45898F0-0899-4BC2-0908-EA30AC25A203}"/>
          </ac:spMkLst>
        </pc:spChg>
        <pc:spChg chg="mod">
          <ac:chgData name="Vitor kaviski" userId="a35ca18e10bcad5f" providerId="LiveId" clId="{3CAD0409-E198-43FA-B5FD-1C55ECD7946A}" dt="2023-03-06T16:40:55.186" v="826" actId="26606"/>
          <ac:spMkLst>
            <pc:docMk/>
            <pc:sldMk cId="3533216999" sldId="266"/>
            <ac:spMk id="7" creationId="{C13E23F4-4CE9-17F6-C2CA-4B8DA34116F8}"/>
          </ac:spMkLst>
        </pc:spChg>
        <pc:spChg chg="del">
          <ac:chgData name="Vitor kaviski" userId="a35ca18e10bcad5f" providerId="LiveId" clId="{3CAD0409-E198-43FA-B5FD-1C55ECD7946A}" dt="2023-03-06T16:40:55.186" v="826" actId="26606"/>
          <ac:spMkLst>
            <pc:docMk/>
            <pc:sldMk cId="3533216999" sldId="266"/>
            <ac:spMk id="12" creationId="{E978A47D-4F17-40FE-AB70-7AF78A9575EB}"/>
          </ac:spMkLst>
        </pc:spChg>
        <pc:grpChg chg="del">
          <ac:chgData name="Vitor kaviski" userId="a35ca18e10bcad5f" providerId="LiveId" clId="{3CAD0409-E198-43FA-B5FD-1C55ECD7946A}" dt="2023-03-06T16:40:55.186" v="826" actId="26606"/>
          <ac:grpSpMkLst>
            <pc:docMk/>
            <pc:sldMk cId="3533216999" sldId="266"/>
            <ac:grpSpMk id="14" creationId="{85BE3A7E-6A3F-401E-A025-BBB8FDB8DD30}"/>
          </ac:grpSpMkLst>
        </pc:grpChg>
        <pc:grpChg chg="del">
          <ac:chgData name="Vitor kaviski" userId="a35ca18e10bcad5f" providerId="LiveId" clId="{3CAD0409-E198-43FA-B5FD-1C55ECD7946A}" dt="2023-03-06T16:40:55.186" v="826" actId="26606"/>
          <ac:grpSpMkLst>
            <pc:docMk/>
            <pc:sldMk cId="3533216999" sldId="266"/>
            <ac:grpSpMk id="45" creationId="{F4E035BE-9FF4-43D3-BC25-CF582D7FF85E}"/>
          </ac:grpSpMkLst>
        </pc:grpChg>
        <pc:grpChg chg="add">
          <ac:chgData name="Vitor kaviski" userId="a35ca18e10bcad5f" providerId="LiveId" clId="{3CAD0409-E198-43FA-B5FD-1C55ECD7946A}" dt="2023-03-06T16:40:55.186" v="826" actId="26606"/>
          <ac:grpSpMkLst>
            <pc:docMk/>
            <pc:sldMk cId="3533216999" sldId="266"/>
            <ac:grpSpMk id="64" creationId="{74872A0B-8668-4500-9509-EAA581B26C24}"/>
          </ac:grpSpMkLst>
        </pc:grpChg>
        <pc:grpChg chg="add">
          <ac:chgData name="Vitor kaviski" userId="a35ca18e10bcad5f" providerId="LiveId" clId="{3CAD0409-E198-43FA-B5FD-1C55ECD7946A}" dt="2023-03-06T16:40:55.186" v="826" actId="26606"/>
          <ac:grpSpMkLst>
            <pc:docMk/>
            <pc:sldMk cId="3533216999" sldId="266"/>
            <ac:grpSpMk id="68" creationId="{240590EE-5428-41AA-95B2-96FCC1CE67A7}"/>
          </ac:grpSpMkLst>
        </pc:grpChg>
        <pc:picChg chg="add">
          <ac:chgData name="Vitor kaviski" userId="a35ca18e10bcad5f" providerId="LiveId" clId="{3CAD0409-E198-43FA-B5FD-1C55ECD7946A}" dt="2023-03-06T16:40:55.186" v="826" actId="26606"/>
          <ac:picMkLst>
            <pc:docMk/>
            <pc:sldMk cId="3533216999" sldId="266"/>
            <ac:picMk id="60" creationId="{699E9ABF-E881-C5B2-9A99-E0CA2F9BBA80}"/>
          </ac:picMkLst>
        </pc:picChg>
        <pc:cxnChg chg="del">
          <ac:chgData name="Vitor kaviski" userId="a35ca18e10bcad5f" providerId="LiveId" clId="{3CAD0409-E198-43FA-B5FD-1C55ECD7946A}" dt="2023-03-06T16:40:55.186" v="826" actId="26606"/>
          <ac:cxnSpMkLst>
            <pc:docMk/>
            <pc:sldMk cId="3533216999" sldId="266"/>
            <ac:cxnSpMk id="56" creationId="{085ECEC0-FF5D-4348-92C7-1EA7C61E770C}"/>
          </ac:cxnSpMkLst>
        </pc:cxnChg>
      </pc:sldChg>
      <pc:sldChg chg="addSp delSp modSp mod setBg">
        <pc:chgData name="Vitor kaviski" userId="a35ca18e10bcad5f" providerId="LiveId" clId="{3CAD0409-E198-43FA-B5FD-1C55ECD7946A}" dt="2023-03-06T16:41:09.781" v="832" actId="26606"/>
        <pc:sldMkLst>
          <pc:docMk/>
          <pc:sldMk cId="2925953987" sldId="267"/>
        </pc:sldMkLst>
        <pc:spChg chg="mod">
          <ac:chgData name="Vitor kaviski" userId="a35ca18e10bcad5f" providerId="LiveId" clId="{3CAD0409-E198-43FA-B5FD-1C55ECD7946A}" dt="2023-03-06T16:41:09.781" v="832" actId="26606"/>
          <ac:spMkLst>
            <pc:docMk/>
            <pc:sldMk cId="2925953987" sldId="267"/>
            <ac:spMk id="5" creationId="{BF08E4F9-9801-82FA-3E4A-6F32527CF0C6}"/>
          </ac:spMkLst>
        </pc:spChg>
        <pc:spChg chg="mod">
          <ac:chgData name="Vitor kaviski" userId="a35ca18e10bcad5f" providerId="LiveId" clId="{3CAD0409-E198-43FA-B5FD-1C55ECD7946A}" dt="2023-03-06T16:41:09.781" v="832" actId="26606"/>
          <ac:spMkLst>
            <pc:docMk/>
            <pc:sldMk cId="2925953987" sldId="267"/>
            <ac:spMk id="7" creationId="{FD2529AD-3080-4D68-5A37-E1AAA569BA9F}"/>
          </ac:spMkLst>
        </pc:spChg>
        <pc:spChg chg="add del">
          <ac:chgData name="Vitor kaviski" userId="a35ca18e10bcad5f" providerId="LiveId" clId="{3CAD0409-E198-43FA-B5FD-1C55ECD7946A}" dt="2023-03-06T16:41:09.781" v="832" actId="26606"/>
          <ac:spMkLst>
            <pc:docMk/>
            <pc:sldMk cId="2925953987" sldId="267"/>
            <ac:spMk id="12" creationId="{E978A47D-4F17-40FE-AB70-7AF78A9575EB}"/>
          </ac:spMkLst>
        </pc:spChg>
        <pc:grpChg chg="add del">
          <ac:chgData name="Vitor kaviski" userId="a35ca18e10bcad5f" providerId="LiveId" clId="{3CAD0409-E198-43FA-B5FD-1C55ECD7946A}" dt="2023-03-06T16:41:09.781" v="832" actId="26606"/>
          <ac:grpSpMkLst>
            <pc:docMk/>
            <pc:sldMk cId="2925953987" sldId="267"/>
            <ac:grpSpMk id="14" creationId="{85BE3A7E-6A3F-401E-A025-BBB8FDB8DD30}"/>
          </ac:grpSpMkLst>
        </pc:grpChg>
        <pc:grpChg chg="add del">
          <ac:chgData name="Vitor kaviski" userId="a35ca18e10bcad5f" providerId="LiveId" clId="{3CAD0409-E198-43FA-B5FD-1C55ECD7946A}" dt="2023-03-06T16:41:09.781" v="832" actId="26606"/>
          <ac:grpSpMkLst>
            <pc:docMk/>
            <pc:sldMk cId="2925953987" sldId="267"/>
            <ac:grpSpMk id="45" creationId="{F4E035BE-9FF4-43D3-BC25-CF582D7FF85E}"/>
          </ac:grpSpMkLst>
        </pc:grpChg>
        <pc:grpChg chg="add del">
          <ac:chgData name="Vitor kaviski" userId="a35ca18e10bcad5f" providerId="LiveId" clId="{3CAD0409-E198-43FA-B5FD-1C55ECD7946A}" dt="2023-03-06T16:41:09.736" v="831" actId="26606"/>
          <ac:grpSpMkLst>
            <pc:docMk/>
            <pc:sldMk cId="2925953987" sldId="267"/>
            <ac:grpSpMk id="61" creationId="{74872A0B-8668-4500-9509-EAA581B26C24}"/>
          </ac:grpSpMkLst>
        </pc:grpChg>
        <pc:grpChg chg="add del">
          <ac:chgData name="Vitor kaviski" userId="a35ca18e10bcad5f" providerId="LiveId" clId="{3CAD0409-E198-43FA-B5FD-1C55ECD7946A}" dt="2023-03-06T16:41:09.736" v="831" actId="26606"/>
          <ac:grpSpMkLst>
            <pc:docMk/>
            <pc:sldMk cId="2925953987" sldId="267"/>
            <ac:grpSpMk id="65" creationId="{240590EE-5428-41AA-95B2-96FCC1CE67A7}"/>
          </ac:grpSpMkLst>
        </pc:grpChg>
        <pc:grpChg chg="add">
          <ac:chgData name="Vitor kaviski" userId="a35ca18e10bcad5f" providerId="LiveId" clId="{3CAD0409-E198-43FA-B5FD-1C55ECD7946A}" dt="2023-03-06T16:41:09.781" v="832" actId="26606"/>
          <ac:grpSpMkLst>
            <pc:docMk/>
            <pc:sldMk cId="2925953987" sldId="267"/>
            <ac:grpSpMk id="121" creationId="{8E1DDAD8-1D10-4640-A034-BE90015E37B6}"/>
          </ac:grpSpMkLst>
        </pc:grpChg>
        <pc:grpChg chg="add">
          <ac:chgData name="Vitor kaviski" userId="a35ca18e10bcad5f" providerId="LiveId" clId="{3CAD0409-E198-43FA-B5FD-1C55ECD7946A}" dt="2023-03-06T16:41:09.781" v="832" actId="26606"/>
          <ac:grpSpMkLst>
            <pc:docMk/>
            <pc:sldMk cId="2925953987" sldId="267"/>
            <ac:grpSpMk id="124" creationId="{FD642FB6-2808-4BC5-AE0B-7302C24B78A5}"/>
          </ac:grpSpMkLst>
        </pc:grpChg>
        <pc:picChg chg="add del">
          <ac:chgData name="Vitor kaviski" userId="a35ca18e10bcad5f" providerId="LiveId" clId="{3CAD0409-E198-43FA-B5FD-1C55ECD7946A}" dt="2023-03-06T16:41:09.736" v="831" actId="26606"/>
          <ac:picMkLst>
            <pc:docMk/>
            <pc:sldMk cId="2925953987" sldId="267"/>
            <ac:picMk id="57" creationId="{5786AE08-9B95-91A1-34F6-1BC379911FCE}"/>
          </ac:picMkLst>
        </pc:picChg>
        <pc:picChg chg="add">
          <ac:chgData name="Vitor kaviski" userId="a35ca18e10bcad5f" providerId="LiveId" clId="{3CAD0409-E198-43FA-B5FD-1C55ECD7946A}" dt="2023-03-06T16:41:09.781" v="832" actId="26606"/>
          <ac:picMkLst>
            <pc:docMk/>
            <pc:sldMk cId="2925953987" sldId="267"/>
            <ac:picMk id="123" creationId="{5C139FE3-5359-62E6-8B98-CBAE1D0BBAA8}"/>
          </ac:picMkLst>
        </pc:picChg>
        <pc:cxnChg chg="add del">
          <ac:chgData name="Vitor kaviski" userId="a35ca18e10bcad5f" providerId="LiveId" clId="{3CAD0409-E198-43FA-B5FD-1C55ECD7946A}" dt="2023-03-06T16:41:09.781" v="832" actId="26606"/>
          <ac:cxnSpMkLst>
            <pc:docMk/>
            <pc:sldMk cId="2925953987" sldId="267"/>
            <ac:cxnSpMk id="43" creationId="{085ECEC0-FF5D-4348-92C7-1EA7C61E770C}"/>
          </ac:cxnSpMkLst>
        </pc:cxnChg>
      </pc:sldChg>
      <pc:sldChg chg="addSp delSp modSp mod setBg">
        <pc:chgData name="Vitor kaviski" userId="a35ca18e10bcad5f" providerId="LiveId" clId="{3CAD0409-E198-43FA-B5FD-1C55ECD7946A}" dt="2023-03-06T16:41:24.233" v="833" actId="26606"/>
        <pc:sldMkLst>
          <pc:docMk/>
          <pc:sldMk cId="747540052" sldId="268"/>
        </pc:sldMkLst>
        <pc:spChg chg="mod">
          <ac:chgData name="Vitor kaviski" userId="a35ca18e10bcad5f" providerId="LiveId" clId="{3CAD0409-E198-43FA-B5FD-1C55ECD7946A}" dt="2023-03-06T16:41:24.233" v="833" actId="26606"/>
          <ac:spMkLst>
            <pc:docMk/>
            <pc:sldMk cId="747540052" sldId="268"/>
            <ac:spMk id="4" creationId="{12A57E62-2B0D-881E-A5A4-1AA416D2AA29}"/>
          </ac:spMkLst>
        </pc:spChg>
        <pc:spChg chg="mod">
          <ac:chgData name="Vitor kaviski" userId="a35ca18e10bcad5f" providerId="LiveId" clId="{3CAD0409-E198-43FA-B5FD-1C55ECD7946A}" dt="2023-03-06T16:41:24.233" v="833" actId="26606"/>
          <ac:spMkLst>
            <pc:docMk/>
            <pc:sldMk cId="747540052" sldId="268"/>
            <ac:spMk id="6" creationId="{3038C857-814D-9206-6FC4-EC65B0DC75E9}"/>
          </ac:spMkLst>
        </pc:spChg>
        <pc:spChg chg="del">
          <ac:chgData name="Vitor kaviski" userId="a35ca18e10bcad5f" providerId="LiveId" clId="{3CAD0409-E198-43FA-B5FD-1C55ECD7946A}" dt="2023-03-06T16:41:24.233" v="833" actId="26606"/>
          <ac:spMkLst>
            <pc:docMk/>
            <pc:sldMk cId="747540052" sldId="268"/>
            <ac:spMk id="11" creationId="{E978A47D-4F17-40FE-AB70-7AF78A9575EB}"/>
          </ac:spMkLst>
        </pc:spChg>
        <pc:grpChg chg="del">
          <ac:chgData name="Vitor kaviski" userId="a35ca18e10bcad5f" providerId="LiveId" clId="{3CAD0409-E198-43FA-B5FD-1C55ECD7946A}" dt="2023-03-06T16:41:24.233" v="833" actId="26606"/>
          <ac:grpSpMkLst>
            <pc:docMk/>
            <pc:sldMk cId="747540052" sldId="268"/>
            <ac:grpSpMk id="13" creationId="{85BE3A7E-6A3F-401E-A025-BBB8FDB8DD30}"/>
          </ac:grpSpMkLst>
        </pc:grpChg>
        <pc:grpChg chg="del">
          <ac:chgData name="Vitor kaviski" userId="a35ca18e10bcad5f" providerId="LiveId" clId="{3CAD0409-E198-43FA-B5FD-1C55ECD7946A}" dt="2023-03-06T16:41:24.233" v="833" actId="26606"/>
          <ac:grpSpMkLst>
            <pc:docMk/>
            <pc:sldMk cId="747540052" sldId="268"/>
            <ac:grpSpMk id="44" creationId="{F4E035BE-9FF4-43D3-BC25-CF582D7FF85E}"/>
          </ac:grpSpMkLst>
        </pc:grpChg>
        <pc:grpChg chg="add">
          <ac:chgData name="Vitor kaviski" userId="a35ca18e10bcad5f" providerId="LiveId" clId="{3CAD0409-E198-43FA-B5FD-1C55ECD7946A}" dt="2023-03-06T16:41:24.233" v="833" actId="26606"/>
          <ac:grpSpMkLst>
            <pc:docMk/>
            <pc:sldMk cId="747540052" sldId="268"/>
            <ac:grpSpMk id="60" creationId="{9AE4726C-1831-4FE3-9A11-227F0DC2F0BC}"/>
          </ac:grpSpMkLst>
        </pc:grpChg>
        <pc:grpChg chg="add">
          <ac:chgData name="Vitor kaviski" userId="a35ca18e10bcad5f" providerId="LiveId" clId="{3CAD0409-E198-43FA-B5FD-1C55ECD7946A}" dt="2023-03-06T16:41:24.233" v="833" actId="26606"/>
          <ac:grpSpMkLst>
            <pc:docMk/>
            <pc:sldMk cId="747540052" sldId="268"/>
            <ac:grpSpMk id="64" creationId="{E916825F-759B-4F1A-BA80-AF7137691EC5}"/>
          </ac:grpSpMkLst>
        </pc:grpChg>
        <pc:picChg chg="add">
          <ac:chgData name="Vitor kaviski" userId="a35ca18e10bcad5f" providerId="LiveId" clId="{3CAD0409-E198-43FA-B5FD-1C55ECD7946A}" dt="2023-03-06T16:41:24.233" v="833" actId="26606"/>
          <ac:picMkLst>
            <pc:docMk/>
            <pc:sldMk cId="747540052" sldId="268"/>
            <ac:picMk id="56" creationId="{E37FC714-11A8-423A-9CEB-8FCF5C0FBEF3}"/>
          </ac:picMkLst>
        </pc:picChg>
        <pc:cxnChg chg="del">
          <ac:chgData name="Vitor kaviski" userId="a35ca18e10bcad5f" providerId="LiveId" clId="{3CAD0409-E198-43FA-B5FD-1C55ECD7946A}" dt="2023-03-06T16:41:24.233" v="833" actId="26606"/>
          <ac:cxnSpMkLst>
            <pc:docMk/>
            <pc:sldMk cId="747540052" sldId="268"/>
            <ac:cxnSpMk id="42" creationId="{085ECEC0-FF5D-4348-92C7-1EA7C61E770C}"/>
          </ac:cxnSpMkLst>
        </pc:cxnChg>
      </pc:sldChg>
      <pc:sldChg chg="del ord">
        <pc:chgData name="Vitor kaviski" userId="a35ca18e10bcad5f" providerId="LiveId" clId="{3CAD0409-E198-43FA-B5FD-1C55ECD7946A}" dt="2023-03-06T16:22:40.253" v="671" actId="2696"/>
        <pc:sldMkLst>
          <pc:docMk/>
          <pc:sldMk cId="2326825252" sldId="269"/>
        </pc:sldMkLst>
      </pc:sldChg>
      <pc:sldChg chg="modSp">
        <pc:chgData name="Vitor kaviski" userId="a35ca18e10bcad5f" providerId="LiveId" clId="{3CAD0409-E198-43FA-B5FD-1C55ECD7946A}" dt="2023-03-06T16:30:48.538" v="742" actId="13782"/>
        <pc:sldMkLst>
          <pc:docMk/>
          <pc:sldMk cId="2356748304" sldId="272"/>
        </pc:sldMkLst>
        <pc:graphicFrameChg chg="mod">
          <ac:chgData name="Vitor kaviski" userId="a35ca18e10bcad5f" providerId="LiveId" clId="{3CAD0409-E198-43FA-B5FD-1C55ECD7946A}" dt="2023-03-06T16:30:48.538" v="742" actId="13782"/>
          <ac:graphicFrameMkLst>
            <pc:docMk/>
            <pc:sldMk cId="2356748304" sldId="272"/>
            <ac:graphicFrameMk id="5" creationId="{935C3700-3736-ABF7-B5C3-82CB2759DE02}"/>
          </ac:graphicFrameMkLst>
        </pc:graphicFrameChg>
      </pc:sldChg>
      <pc:sldChg chg="modSp">
        <pc:chgData name="Vitor kaviski" userId="a35ca18e10bcad5f" providerId="LiveId" clId="{3CAD0409-E198-43FA-B5FD-1C55ECD7946A}" dt="2023-03-06T16:31:04.213" v="743" actId="13782"/>
        <pc:sldMkLst>
          <pc:docMk/>
          <pc:sldMk cId="3976457893" sldId="273"/>
        </pc:sldMkLst>
        <pc:graphicFrameChg chg="mod">
          <ac:chgData name="Vitor kaviski" userId="a35ca18e10bcad5f" providerId="LiveId" clId="{3CAD0409-E198-43FA-B5FD-1C55ECD7946A}" dt="2023-03-06T16:31:04.213" v="743" actId="13782"/>
          <ac:graphicFrameMkLst>
            <pc:docMk/>
            <pc:sldMk cId="3976457893" sldId="273"/>
            <ac:graphicFrameMk id="5" creationId="{7BE380E6-DF46-71A9-C345-1C78ABCBE38C}"/>
          </ac:graphicFrameMkLst>
        </pc:graphicFrameChg>
      </pc:sldChg>
      <pc:sldChg chg="addSp delSp modSp mod setBg setClrOvrMap delDesignElem">
        <pc:chgData name="Vitor kaviski" userId="a35ca18e10bcad5f" providerId="LiveId" clId="{3CAD0409-E198-43FA-B5FD-1C55ECD7946A}" dt="2023-03-22T15:13:27.613" v="929"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22T15:13:27.613" v="929"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delDesignElem">
        <pc:chgData name="Vitor kaviski" userId="a35ca18e10bcad5f" providerId="LiveId" clId="{3CAD0409-E198-43FA-B5FD-1C55ECD7946A}" dt="2023-03-22T15:12:21.594" v="845" actId="20577"/>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6T16:31:59.864" v="754" actId="26606"/>
          <ac:spMkLst>
            <pc:docMk/>
            <pc:sldMk cId="2457398859" sldId="277"/>
            <ac:spMk id="139" creationId="{2EEF4763-EB4A-4A35-89EB-AD2763B48C3B}"/>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6T16:37:53.985" v="791"/>
          <ac:spMkLst>
            <pc:docMk/>
            <pc:sldMk cId="2457398859" sldId="277"/>
            <ac:spMk id="141"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spChg chg="add del">
          <ac:chgData name="Vitor kaviski" userId="a35ca18e10bcad5f" providerId="LiveId" clId="{3CAD0409-E198-43FA-B5FD-1C55ECD7946A}" dt="2023-03-06T16:39:28.662" v="816" actId="26606"/>
          <ac:spMkLst>
            <pc:docMk/>
            <pc:sldMk cId="2457398859" sldId="277"/>
            <ac:spMk id="182" creationId="{046B922C-5BA7-4973-B12F-71A509E4BF13}"/>
          </ac:spMkLst>
        </pc:spChg>
        <pc:spChg chg="add del">
          <ac:chgData name="Vitor kaviski" userId="a35ca18e10bcad5f" providerId="LiveId" clId="{3CAD0409-E198-43FA-B5FD-1C55ECD7946A}" dt="2023-03-06T16:39:28.662" v="816" actId="26606"/>
          <ac:spMkLst>
            <pc:docMk/>
            <pc:sldMk cId="2457398859" sldId="277"/>
            <ac:spMk id="185" creationId="{F2B1468C-8227-4785-8776-7BDBDDF08F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6T16:39:27.082" v="810" actId="26606"/>
          <ac:grpSpMkLst>
            <pc:docMk/>
            <pc:sldMk cId="2457398859" sldId="277"/>
            <ac:grpSpMk id="143" creationId="{9AE4726C-1831-4FE3-9A11-227F0DC2F0BC}"/>
          </ac:grpSpMkLst>
        </pc:grpChg>
        <pc:grpChg chg="add del">
          <ac:chgData name="Vitor kaviski" userId="a35ca18e10bcad5f" providerId="LiveId" clId="{3CAD0409-E198-43FA-B5FD-1C55ECD7946A}" dt="2023-03-06T16:39:27.082" v="810" actId="26606"/>
          <ac:grpSpMkLst>
            <pc:docMk/>
            <pc:sldMk cId="2457398859" sldId="277"/>
            <ac:grpSpMk id="144" creationId="{E916825F-759B-4F1A-BA80-AF7137691EC5}"/>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pChg chg="add del">
          <ac:chgData name="Vitor kaviski" userId="a35ca18e10bcad5f" providerId="LiveId" clId="{3CAD0409-E198-43FA-B5FD-1C55ECD7946A}" dt="2023-03-06T16:39:28.662" v="816" actId="26606"/>
          <ac:grpSpMkLst>
            <pc:docMk/>
            <pc:sldMk cId="2457398859" sldId="277"/>
            <ac:grpSpMk id="184" creationId="{96D34D8D-9EE9-4659-8C22-7551A95F96FA}"/>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22T15:12:21.594" v="845" actId="20577"/>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6T16:39:28.662" v="816" actId="26606"/>
          <ac:picMkLst>
            <pc:docMk/>
            <pc:sldMk cId="2457398859" sldId="277"/>
            <ac:picMk id="183" creationId="{2FB01CCF-839B-4126-9BF9-132C64D8A1AA}"/>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6T16:32:46.831" v="761" actId="1076"/>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6T16:32:46.831" v="761" actId="1076"/>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6T16:40:14.157" v="825" actId="1076"/>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6T16:40:14.157" v="825" actId="1076"/>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modSp add del mod setBg">
        <pc:chgData name="Vitor kaviski" userId="a35ca18e10bcad5f" providerId="LiveId" clId="{3CAD0409-E198-43FA-B5FD-1C55ECD7946A}" dt="2023-03-06T16:24:54.773" v="680" actId="1076"/>
        <pc:sldMkLst>
          <pc:docMk/>
          <pc:sldMk cId="2864336091" sldId="285"/>
        </pc:sldMkLst>
        <pc:spChg chg="mod">
          <ac:chgData name="Vitor kaviski" userId="a35ca18e10bcad5f" providerId="LiveId" clId="{3CAD0409-E198-43FA-B5FD-1C55ECD7946A}" dt="2023-03-06T16:24:54.773" v="680" actId="1076"/>
          <ac:spMkLst>
            <pc:docMk/>
            <pc:sldMk cId="2864336091" sldId="285"/>
            <ac:spMk id="3" creationId="{96184B8A-4EC6-B010-8943-BFBD8C82797F}"/>
          </ac:spMkLst>
        </pc:spChg>
        <pc:picChg chg="mod">
          <ac:chgData name="Vitor kaviski" userId="a35ca18e10bcad5f" providerId="LiveId" clId="{3CAD0409-E198-43FA-B5FD-1C55ECD7946A}" dt="2023-03-06T16:24:54.773" v="680" actId="1076"/>
          <ac:picMkLst>
            <pc:docMk/>
            <pc:sldMk cId="2864336091" sldId="285"/>
            <ac:picMk id="5" creationId="{1F9F80BC-4A2E-501C-4F2B-E482F78C4B74}"/>
          </ac:picMkLst>
        </pc:picChg>
      </pc:sldChg>
      <pc:sldChg chg="addSp delSp modSp add del mod setBg delDesignElem">
        <pc:chgData name="Vitor kaviski" userId="a35ca18e10bcad5f" providerId="LiveId" clId="{3CAD0409-E198-43FA-B5FD-1C55ECD7946A}" dt="2023-03-06T16:26:07.031" v="699" actId="1076"/>
        <pc:sldMkLst>
          <pc:docMk/>
          <pc:sldMk cId="2486623866" sldId="286"/>
        </pc:sldMkLst>
        <pc:spChg chg="mod">
          <ac:chgData name="Vitor kaviski" userId="a35ca18e10bcad5f" providerId="LiveId" clId="{3CAD0409-E198-43FA-B5FD-1C55ECD7946A}" dt="2023-03-06T16:26:07.031" v="699" actId="1076"/>
          <ac:spMkLst>
            <pc:docMk/>
            <pc:sldMk cId="2486623866" sldId="286"/>
            <ac:spMk id="3" creationId="{96184B8A-4EC6-B010-8943-BFBD8C82797F}"/>
          </ac:spMkLst>
        </pc:spChg>
        <pc:spChg chg="add">
          <ac:chgData name="Vitor kaviski" userId="a35ca18e10bcad5f" providerId="LiveId" clId="{3CAD0409-E198-43FA-B5FD-1C55ECD7946A}" dt="2023-03-06T16:25:19.684" v="686" actId="26606"/>
          <ac:spMkLst>
            <pc:docMk/>
            <pc:sldMk cId="2486623866" sldId="286"/>
            <ac:spMk id="7" creationId="{6BFC9644-673A-459F-B3C5-9310A4E50E3B}"/>
          </ac:spMkLst>
        </pc:spChg>
        <pc:spChg chg="add">
          <ac:chgData name="Vitor kaviski" userId="a35ca18e10bcad5f" providerId="LiveId" clId="{3CAD0409-E198-43FA-B5FD-1C55ECD7946A}" dt="2023-03-06T16:25:19.684" v="686" actId="26606"/>
          <ac:spMkLst>
            <pc:docMk/>
            <pc:sldMk cId="2486623866" sldId="286"/>
            <ac:spMk id="9" creationId="{7D1C411D-0818-4640-8657-2AF78250C802}"/>
          </ac:spMkLst>
        </pc:spChg>
        <pc:spChg chg="del">
          <ac:chgData name="Vitor kaviski" userId="a35ca18e10bcad5f" providerId="LiveId" clId="{3CAD0409-E198-43FA-B5FD-1C55ECD7946A}" dt="2023-03-06T16:25:12.879" v="685"/>
          <ac:spMkLst>
            <pc:docMk/>
            <pc:sldMk cId="2486623866" sldId="286"/>
            <ac:spMk id="10" creationId="{6BFC9644-673A-459F-B3C5-9310A4E50E3B}"/>
          </ac:spMkLst>
        </pc:spChg>
        <pc:spChg chg="del">
          <ac:chgData name="Vitor kaviski" userId="a35ca18e10bcad5f" providerId="LiveId" clId="{3CAD0409-E198-43FA-B5FD-1C55ECD7946A}" dt="2023-03-06T16:25:12.879" v="685"/>
          <ac:spMkLst>
            <pc:docMk/>
            <pc:sldMk cId="2486623866" sldId="286"/>
            <ac:spMk id="41" creationId="{7D1C411D-0818-4640-8657-2AF78250C802}"/>
          </ac:spMkLst>
        </pc:spChg>
        <pc:grpChg chg="add">
          <ac:chgData name="Vitor kaviski" userId="a35ca18e10bcad5f" providerId="LiveId" clId="{3CAD0409-E198-43FA-B5FD-1C55ECD7946A}" dt="2023-03-06T16:25:19.684" v="686" actId="26606"/>
          <ac:grpSpMkLst>
            <pc:docMk/>
            <pc:sldMk cId="2486623866" sldId="286"/>
            <ac:grpSpMk id="8" creationId="{4ADB9295-9645-4BF2-ADFD-75800B7FAD06}"/>
          </ac:grpSpMkLst>
        </pc:grpChg>
        <pc:grpChg chg="del">
          <ac:chgData name="Vitor kaviski" userId="a35ca18e10bcad5f" providerId="LiveId" clId="{3CAD0409-E198-43FA-B5FD-1C55ECD7946A}" dt="2023-03-06T16:25:12.879" v="685"/>
          <ac:grpSpMkLst>
            <pc:docMk/>
            <pc:sldMk cId="2486623866" sldId="286"/>
            <ac:grpSpMk id="12" creationId="{4ADB9295-9645-4BF2-ADFD-75800B7FAD06}"/>
          </ac:grpSpMkLst>
        </pc:grpChg>
      </pc:sldChg>
      <pc:sldChg chg="ord">
        <pc:chgData name="Vitor kaviski" userId="a35ca18e10bcad5f" providerId="LiveId" clId="{3CAD0409-E198-43FA-B5FD-1C55ECD7946A}" dt="2023-03-06T11:57:01.760" v="636"/>
        <pc:sldMkLst>
          <pc:docMk/>
          <pc:sldMk cId="2579085971" sldId="287"/>
        </pc:sldMkLst>
      </pc:sldChg>
      <pc:sldChg chg="addSp delSp modSp mod">
        <pc:chgData name="Vitor kaviski" userId="a35ca18e10bcad5f" providerId="LiveId" clId="{3CAD0409-E198-43FA-B5FD-1C55ECD7946A}" dt="2023-03-06T16:29:38.824" v="741" actId="1076"/>
        <pc:sldMkLst>
          <pc:docMk/>
          <pc:sldMk cId="484502681" sldId="291"/>
        </pc:sldMkLst>
        <pc:spChg chg="del mod">
          <ac:chgData name="Vitor kaviski" userId="a35ca18e10bcad5f" providerId="LiveId" clId="{3CAD0409-E198-43FA-B5FD-1C55ECD7946A}" dt="2023-03-06T16:28:41.574" v="733" actId="478"/>
          <ac:spMkLst>
            <pc:docMk/>
            <pc:sldMk cId="484502681" sldId="291"/>
            <ac:spMk id="2" creationId="{4A8C8CFB-C57B-7E25-AEED-D1F80E15F371}"/>
          </ac:spMkLst>
        </pc:spChg>
        <pc:spChg chg="mod">
          <ac:chgData name="Vitor kaviski" userId="a35ca18e10bcad5f" providerId="LiveId" clId="{3CAD0409-E198-43FA-B5FD-1C55ECD7946A}" dt="2023-03-06T16:29:02.160" v="739" actId="1076"/>
          <ac:spMkLst>
            <pc:docMk/>
            <pc:sldMk cId="484502681" sldId="291"/>
            <ac:spMk id="106" creationId="{C28C7DF1-C669-F3D3-9AA4-A74C26FD1868}"/>
          </ac:spMkLst>
        </pc:spChg>
        <pc:picChg chg="add del mod">
          <ac:chgData name="Vitor kaviski" userId="a35ca18e10bcad5f" providerId="LiveId" clId="{3CAD0409-E198-43FA-B5FD-1C55ECD7946A}" dt="2023-03-06T16:29:38.824" v="741" actId="1076"/>
          <ac:picMkLst>
            <pc:docMk/>
            <pc:sldMk cId="484502681" sldId="291"/>
            <ac:picMk id="5" creationId="{33F1B97C-C6F4-6CB2-F25B-283EB77C784D}"/>
          </ac:picMkLst>
        </pc:picChg>
      </pc:sldChg>
      <pc:sldChg chg="addSp delSp modSp mod setBg">
        <pc:chgData name="Vitor kaviski" userId="a35ca18e10bcad5f" providerId="LiveId" clId="{3CAD0409-E198-43FA-B5FD-1C55ECD7946A}" dt="2023-03-06T16:41:03.922" v="829" actId="26606"/>
        <pc:sldMkLst>
          <pc:docMk/>
          <pc:sldMk cId="3992502040" sldId="292"/>
        </pc:sldMkLst>
        <pc:spChg chg="mod">
          <ac:chgData name="Vitor kaviski" userId="a35ca18e10bcad5f" providerId="LiveId" clId="{3CAD0409-E198-43FA-B5FD-1C55ECD7946A}" dt="2023-03-06T16:41:03.922" v="829" actId="26606"/>
          <ac:spMkLst>
            <pc:docMk/>
            <pc:sldMk cId="3992502040" sldId="292"/>
            <ac:spMk id="2" creationId="{D85812A3-3A54-0BA7-2BA7-2E8A49287F8B}"/>
          </ac:spMkLst>
        </pc:spChg>
        <pc:spChg chg="mod">
          <ac:chgData name="Vitor kaviski" userId="a35ca18e10bcad5f" providerId="LiveId" clId="{3CAD0409-E198-43FA-B5FD-1C55ECD7946A}" dt="2023-03-06T16:41:03.922" v="829" actId="26606"/>
          <ac:spMkLst>
            <pc:docMk/>
            <pc:sldMk cId="3992502040" sldId="292"/>
            <ac:spMk id="3" creationId="{A6199C6C-1A5B-7F32-C30A-FB94BFC3021E}"/>
          </ac:spMkLst>
        </pc:spChg>
        <pc:spChg chg="add del">
          <ac:chgData name="Vitor kaviski" userId="a35ca18e10bcad5f" providerId="LiveId" clId="{3CAD0409-E198-43FA-B5FD-1C55ECD7946A}" dt="2023-03-06T16:41:03.922" v="829" actId="26606"/>
          <ac:spMkLst>
            <pc:docMk/>
            <pc:sldMk cId="3992502040" sldId="292"/>
            <ac:spMk id="8" creationId="{E978A47D-4F17-40FE-AB70-7AF78A9575EB}"/>
          </ac:spMkLst>
        </pc:spChg>
        <pc:grpChg chg="add del">
          <ac:chgData name="Vitor kaviski" userId="a35ca18e10bcad5f" providerId="LiveId" clId="{3CAD0409-E198-43FA-B5FD-1C55ECD7946A}" dt="2023-03-06T16:41:03.922" v="829" actId="26606"/>
          <ac:grpSpMkLst>
            <pc:docMk/>
            <pc:sldMk cId="3992502040" sldId="292"/>
            <ac:grpSpMk id="10" creationId="{85BE3A7E-6A3F-401E-A025-BBB8FDB8DD30}"/>
          </ac:grpSpMkLst>
        </pc:grpChg>
        <pc:grpChg chg="add del">
          <ac:chgData name="Vitor kaviski" userId="a35ca18e10bcad5f" providerId="LiveId" clId="{3CAD0409-E198-43FA-B5FD-1C55ECD7946A}" dt="2023-03-06T16:41:03.922" v="829" actId="26606"/>
          <ac:grpSpMkLst>
            <pc:docMk/>
            <pc:sldMk cId="3992502040" sldId="292"/>
            <ac:grpSpMk id="41" creationId="{F4E035BE-9FF4-43D3-BC25-CF582D7FF85E}"/>
          </ac:grpSpMkLst>
        </pc:grpChg>
        <pc:grpChg chg="add del">
          <ac:chgData name="Vitor kaviski" userId="a35ca18e10bcad5f" providerId="LiveId" clId="{3CAD0409-E198-43FA-B5FD-1C55ECD7946A}" dt="2023-03-06T16:41:03.878" v="828" actId="26606"/>
          <ac:grpSpMkLst>
            <pc:docMk/>
            <pc:sldMk cId="3992502040" sldId="292"/>
            <ac:grpSpMk id="57" creationId="{74872A0B-8668-4500-9509-EAA581B26C24}"/>
          </ac:grpSpMkLst>
        </pc:grpChg>
        <pc:grpChg chg="add del">
          <ac:chgData name="Vitor kaviski" userId="a35ca18e10bcad5f" providerId="LiveId" clId="{3CAD0409-E198-43FA-B5FD-1C55ECD7946A}" dt="2023-03-06T16:41:03.878" v="828" actId="26606"/>
          <ac:grpSpMkLst>
            <pc:docMk/>
            <pc:sldMk cId="3992502040" sldId="292"/>
            <ac:grpSpMk id="61" creationId="{240590EE-5428-41AA-95B2-96FCC1CE67A7}"/>
          </ac:grpSpMkLst>
        </pc:grpChg>
        <pc:grpChg chg="add">
          <ac:chgData name="Vitor kaviski" userId="a35ca18e10bcad5f" providerId="LiveId" clId="{3CAD0409-E198-43FA-B5FD-1C55ECD7946A}" dt="2023-03-06T16:41:03.922" v="829" actId="26606"/>
          <ac:grpSpMkLst>
            <pc:docMk/>
            <pc:sldMk cId="3992502040" sldId="292"/>
            <ac:grpSpMk id="117" creationId="{9AE4726C-1831-4FE3-9A11-227F0DC2F0BC}"/>
          </ac:grpSpMkLst>
        </pc:grpChg>
        <pc:grpChg chg="add">
          <ac:chgData name="Vitor kaviski" userId="a35ca18e10bcad5f" providerId="LiveId" clId="{3CAD0409-E198-43FA-B5FD-1C55ECD7946A}" dt="2023-03-06T16:41:03.922" v="829" actId="26606"/>
          <ac:grpSpMkLst>
            <pc:docMk/>
            <pc:sldMk cId="3992502040" sldId="292"/>
            <ac:grpSpMk id="120" creationId="{E916825F-759B-4F1A-BA80-AF7137691EC5}"/>
          </ac:grpSpMkLst>
        </pc:grpChg>
        <pc:picChg chg="add del">
          <ac:chgData name="Vitor kaviski" userId="a35ca18e10bcad5f" providerId="LiveId" clId="{3CAD0409-E198-43FA-B5FD-1C55ECD7946A}" dt="2023-03-06T16:41:03.878" v="828" actId="26606"/>
          <ac:picMkLst>
            <pc:docMk/>
            <pc:sldMk cId="3992502040" sldId="292"/>
            <ac:picMk id="53" creationId="{01FB5449-EF95-2EAE-99E7-795B764157A3}"/>
          </ac:picMkLst>
        </pc:picChg>
        <pc:picChg chg="add">
          <ac:chgData name="Vitor kaviski" userId="a35ca18e10bcad5f" providerId="LiveId" clId="{3CAD0409-E198-43FA-B5FD-1C55ECD7946A}" dt="2023-03-06T16:41:03.922" v="829" actId="26606"/>
          <ac:picMkLst>
            <pc:docMk/>
            <pc:sldMk cId="3992502040" sldId="292"/>
            <ac:picMk id="119" creationId="{72DBF501-061B-6C35-57CF-90603C937DA7}"/>
          </ac:picMkLst>
        </pc:picChg>
        <pc:cxnChg chg="add del">
          <ac:chgData name="Vitor kaviski" userId="a35ca18e10bcad5f" providerId="LiveId" clId="{3CAD0409-E198-43FA-B5FD-1C55ECD7946A}" dt="2023-03-06T16:41:03.922" v="829" actId="26606"/>
          <ac:cxnSpMkLst>
            <pc:docMk/>
            <pc:sldMk cId="3992502040" sldId="292"/>
            <ac:cxnSpMk id="39" creationId="{085ECEC0-FF5D-4348-92C7-1EA7C61E770C}"/>
          </ac:cxnSpMkLst>
        </pc:cxnChg>
      </pc:sldChg>
      <pc:sldChg chg="modSp">
        <pc:chgData name="Vitor kaviski" userId="a35ca18e10bcad5f" providerId="LiveId" clId="{3CAD0409-E198-43FA-B5FD-1C55ECD7946A}" dt="2023-03-06T16:31:13.505" v="751" actId="12269"/>
        <pc:sldMkLst>
          <pc:docMk/>
          <pc:sldMk cId="3318152209" sldId="296"/>
        </pc:sldMkLst>
        <pc:graphicFrameChg chg="mod">
          <ac:chgData name="Vitor kaviski" userId="a35ca18e10bcad5f" providerId="LiveId" clId="{3CAD0409-E198-43FA-B5FD-1C55ECD7946A}" dt="2023-03-06T16:31:13.505" v="751" actId="12269"/>
          <ac:graphicFrameMkLst>
            <pc:docMk/>
            <pc:sldMk cId="3318152209" sldId="296"/>
            <ac:graphicFrameMk id="5" creationId="{B2860ED7-C853-965D-4A75-22AD7B23588C}"/>
          </ac:graphicFrameMkLst>
        </pc:graphicFrameChg>
      </pc:sldChg>
      <pc:sldChg chg="modSp mod">
        <pc:chgData name="Vitor kaviski" userId="a35ca18e10bcad5f" providerId="LiveId" clId="{3CAD0409-E198-43FA-B5FD-1C55ECD7946A}" dt="2023-03-06T16:35:13.767" v="782" actId="1076"/>
        <pc:sldMkLst>
          <pc:docMk/>
          <pc:sldMk cId="2490415337" sldId="303"/>
        </pc:sldMkLst>
        <pc:graphicFrameChg chg="mod">
          <ac:chgData name="Vitor kaviski" userId="a35ca18e10bcad5f" providerId="LiveId" clId="{3CAD0409-E198-43FA-B5FD-1C55ECD7946A}" dt="2023-03-06T16:35:13.767" v="782" actId="1076"/>
          <ac:graphicFrameMkLst>
            <pc:docMk/>
            <pc:sldMk cId="2490415337" sldId="303"/>
            <ac:graphicFrameMk id="15" creationId="{817991E6-E0CF-4152-92AE-1D9E0714E10C}"/>
          </ac:graphicFrameMkLst>
        </pc:graphicFrameChg>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6T16:35:02.775" v="781" actId="1076"/>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6T16:35:02.775" v="781" actId="1076"/>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6T16:34:45.681" v="777" actId="14100"/>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6T16:34:45.681" v="777" actId="14100"/>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sldChg chg="delSp add del setBg delDesignElem">
        <pc:chgData name="Vitor kaviski" userId="a35ca18e10bcad5f" providerId="LiveId" clId="{3CAD0409-E198-43FA-B5FD-1C55ECD7946A}" dt="2023-03-06T16:22:38.829" v="670" actId="2696"/>
        <pc:sldMkLst>
          <pc:docMk/>
          <pc:sldMk cId="104234005" sldId="312"/>
        </pc:sldMkLst>
        <pc:spChg chg="del">
          <ac:chgData name="Vitor kaviski" userId="a35ca18e10bcad5f" providerId="LiveId" clId="{3CAD0409-E198-43FA-B5FD-1C55ECD7946A}" dt="2023-03-06T16:21:51.126" v="665"/>
          <ac:spMkLst>
            <pc:docMk/>
            <pc:sldMk cId="104234005" sldId="312"/>
            <ac:spMk id="302" creationId="{046B922C-5BA7-4973-B12F-71A509E4BF13}"/>
          </ac:spMkLst>
        </pc:spChg>
        <pc:spChg chg="del">
          <ac:chgData name="Vitor kaviski" userId="a35ca18e10bcad5f" providerId="LiveId" clId="{3CAD0409-E198-43FA-B5FD-1C55ECD7946A}" dt="2023-03-06T16:21:51.126" v="665"/>
          <ac:spMkLst>
            <pc:docMk/>
            <pc:sldMk cId="104234005" sldId="312"/>
            <ac:spMk id="347" creationId="{F2B1468C-8227-4785-8776-7BDBDDF08F85}"/>
          </ac:spMkLst>
        </pc:spChg>
        <pc:grpChg chg="del">
          <ac:chgData name="Vitor kaviski" userId="a35ca18e10bcad5f" providerId="LiveId" clId="{3CAD0409-E198-43FA-B5FD-1C55ECD7946A}" dt="2023-03-06T16:21:51.126" v="665"/>
          <ac:grpSpMkLst>
            <pc:docMk/>
            <pc:sldMk cId="104234005" sldId="312"/>
            <ac:grpSpMk id="303" creationId="{96D34D8D-9EE9-4659-8C22-7551A95F96FA}"/>
          </ac:grpSpMkLst>
        </pc:grpChg>
        <pc:picChg chg="del">
          <ac:chgData name="Vitor kaviski" userId="a35ca18e10bcad5f" providerId="LiveId" clId="{3CAD0409-E198-43FA-B5FD-1C55ECD7946A}" dt="2023-03-06T16:21:51.126" v="665"/>
          <ac:picMkLst>
            <pc:docMk/>
            <pc:sldMk cId="104234005" sldId="312"/>
            <ac:picMk id="306" creationId="{2FB01CCF-839B-4126-9BF9-132C64D8A1AA}"/>
          </ac:picMkLst>
        </pc:picChg>
      </pc:sldChg>
      <pc:sldChg chg="addSp delSp add del setBg delDesignElem">
        <pc:chgData name="Vitor kaviski" userId="a35ca18e10bcad5f" providerId="LiveId" clId="{3CAD0409-E198-43FA-B5FD-1C55ECD7946A}" dt="2023-03-06T16:26:25.355" v="705"/>
        <pc:sldMkLst>
          <pc:docMk/>
          <pc:sldMk cId="3898150046" sldId="329"/>
        </pc:sldMkLst>
        <pc:spChg chg="add del">
          <ac:chgData name="Vitor kaviski" userId="a35ca18e10bcad5f" providerId="LiveId" clId="{3CAD0409-E198-43FA-B5FD-1C55ECD7946A}" dt="2023-03-06T16:26:25.355" v="705"/>
          <ac:spMkLst>
            <pc:docMk/>
            <pc:sldMk cId="3898150046" sldId="329"/>
            <ac:spMk id="71" creationId="{4B24F6DB-F114-44A7-BB56-D401884E4E7F}"/>
          </ac:spMkLst>
        </pc:spChg>
        <pc:grpChg chg="add del">
          <ac:chgData name="Vitor kaviski" userId="a35ca18e10bcad5f" providerId="LiveId" clId="{3CAD0409-E198-43FA-B5FD-1C55ECD7946A}" dt="2023-03-06T16:26:25.355" v="705"/>
          <ac:grpSpMkLst>
            <pc:docMk/>
            <pc:sldMk cId="3898150046" sldId="329"/>
            <ac:grpSpMk id="11" creationId="{FF5EAD09-B81D-415F-8BCF-73C81AE05F21}"/>
          </ac:grpSpMkLst>
        </pc:grpChg>
        <pc:grpChg chg="add del">
          <ac:chgData name="Vitor kaviski" userId="a35ca18e10bcad5f" providerId="LiveId" clId="{3CAD0409-E198-43FA-B5FD-1C55ECD7946A}" dt="2023-03-06T16:26:25.355" v="705"/>
          <ac:grpSpMkLst>
            <pc:docMk/>
            <pc:sldMk cId="3898150046" sldId="329"/>
            <ac:grpSpMk id="67" creationId="{9BE10567-6165-46A7-867D-4690A16B46D6}"/>
          </ac:grpSpMkLst>
        </pc:grpChg>
        <pc:grpChg chg="add del">
          <ac:chgData name="Vitor kaviski" userId="a35ca18e10bcad5f" providerId="LiveId" clId="{3CAD0409-E198-43FA-B5FD-1C55ECD7946A}" dt="2023-03-06T16:26:25.355" v="705"/>
          <ac:grpSpMkLst>
            <pc:docMk/>
            <pc:sldMk cId="3898150046" sldId="329"/>
            <ac:grpSpMk id="73" creationId="{4DB50ECD-225E-4F81-AF7B-706DD05F3BA8}"/>
          </ac:grpSpMkLst>
        </pc:grpChg>
        <pc:picChg chg="add del">
          <ac:chgData name="Vitor kaviski" userId="a35ca18e10bcad5f" providerId="LiveId" clId="{3CAD0409-E198-43FA-B5FD-1C55ECD7946A}" dt="2023-03-06T16:26:25.355" v="705"/>
          <ac:picMkLst>
            <pc:docMk/>
            <pc:sldMk cId="3898150046" sldId="329"/>
            <ac:picMk id="9" creationId="{9ACD3AF8-B16E-4174-8C1A-41F683C4AF8A}"/>
          </ac:picMkLst>
        </pc:picChg>
      </pc:sldChg>
      <pc:sldChg chg="addSp delSp modSp add mod setBg setClrOvrMap delDesignElem">
        <pc:chgData name="Vitor kaviski" userId="a35ca18e10bcad5f" providerId="LiveId" clId="{3CAD0409-E198-43FA-B5FD-1C55ECD7946A}" dt="2023-03-06T16:33:35.119" v="763" actId="1076"/>
        <pc:sldMkLst>
          <pc:docMk/>
          <pc:sldMk cId="3806567072" sldId="344"/>
        </pc:sldMkLst>
        <pc:spChg chg="del">
          <ac:chgData name="Vitor kaviski" userId="a35ca18e10bcad5f" providerId="LiveId" clId="{3CAD0409-E198-43FA-B5FD-1C55ECD7946A}" dt="2023-03-06T16:21:59.922" v="667"/>
          <ac:spMkLst>
            <pc:docMk/>
            <pc:sldMk cId="3806567072" sldId="344"/>
            <ac:spMk id="302" creationId="{046B922C-5BA7-4973-B12F-71A509E4BF13}"/>
          </ac:spMkLst>
        </pc:spChg>
        <pc:spChg chg="del">
          <ac:chgData name="Vitor kaviski" userId="a35ca18e10bcad5f" providerId="LiveId" clId="{3CAD0409-E198-43FA-B5FD-1C55ECD7946A}" dt="2023-03-06T16:21:59.922" v="667"/>
          <ac:spMkLst>
            <pc:docMk/>
            <pc:sldMk cId="3806567072" sldId="344"/>
            <ac:spMk id="347" creationId="{F2B1468C-8227-4785-8776-7BDBDDF08F85}"/>
          </ac:spMkLst>
        </pc:spChg>
        <pc:spChg chg="add">
          <ac:chgData name="Vitor kaviski" userId="a35ca18e10bcad5f" providerId="LiveId" clId="{3CAD0409-E198-43FA-B5FD-1C55ECD7946A}" dt="2023-03-06T16:22:15.541" v="668" actId="26606"/>
          <ac:spMkLst>
            <pc:docMk/>
            <pc:sldMk cId="3806567072" sldId="344"/>
            <ac:spMk id="356" creationId="{046B922C-5BA7-4973-B12F-71A509E4BF13}"/>
          </ac:spMkLst>
        </pc:spChg>
        <pc:spChg chg="add">
          <ac:chgData name="Vitor kaviski" userId="a35ca18e10bcad5f" providerId="LiveId" clId="{3CAD0409-E198-43FA-B5FD-1C55ECD7946A}" dt="2023-03-06T16:22:15.541" v="668" actId="26606"/>
          <ac:spMkLst>
            <pc:docMk/>
            <pc:sldMk cId="3806567072" sldId="344"/>
            <ac:spMk id="401" creationId="{F2B1468C-8227-4785-8776-7BDBDDF08F85}"/>
          </ac:spMkLst>
        </pc:spChg>
        <pc:grpChg chg="del">
          <ac:chgData name="Vitor kaviski" userId="a35ca18e10bcad5f" providerId="LiveId" clId="{3CAD0409-E198-43FA-B5FD-1C55ECD7946A}" dt="2023-03-06T16:21:59.922" v="667"/>
          <ac:grpSpMkLst>
            <pc:docMk/>
            <pc:sldMk cId="3806567072" sldId="344"/>
            <ac:grpSpMk id="303" creationId="{96D34D8D-9EE9-4659-8C22-7551A95F96FA}"/>
          </ac:grpSpMkLst>
        </pc:grpChg>
        <pc:grpChg chg="add">
          <ac:chgData name="Vitor kaviski" userId="a35ca18e10bcad5f" providerId="LiveId" clId="{3CAD0409-E198-43FA-B5FD-1C55ECD7946A}" dt="2023-03-06T16:22:15.541" v="668" actId="26606"/>
          <ac:grpSpMkLst>
            <pc:docMk/>
            <pc:sldMk cId="3806567072" sldId="344"/>
            <ac:grpSpMk id="358" creationId="{96D34D8D-9EE9-4659-8C22-7551A95F96FA}"/>
          </ac:grpSpMkLst>
        </pc:grpChg>
        <pc:graphicFrameChg chg="mod modGraphic">
          <ac:chgData name="Vitor kaviski" userId="a35ca18e10bcad5f" providerId="LiveId" clId="{3CAD0409-E198-43FA-B5FD-1C55ECD7946A}" dt="2023-03-06T16:33:35.119" v="763" actId="1076"/>
          <ac:graphicFrameMkLst>
            <pc:docMk/>
            <pc:sldMk cId="3806567072" sldId="344"/>
            <ac:graphicFrameMk id="351" creationId="{5D70D763-0547-6DD4-7295-6360B1FA3AA6}"/>
          </ac:graphicFrameMkLst>
        </pc:graphicFrameChg>
        <pc:picChg chg="del">
          <ac:chgData name="Vitor kaviski" userId="a35ca18e10bcad5f" providerId="LiveId" clId="{3CAD0409-E198-43FA-B5FD-1C55ECD7946A}" dt="2023-03-06T16:21:59.922" v="667"/>
          <ac:picMkLst>
            <pc:docMk/>
            <pc:sldMk cId="3806567072" sldId="344"/>
            <ac:picMk id="306" creationId="{2FB01CCF-839B-4126-9BF9-132C64D8A1AA}"/>
          </ac:picMkLst>
        </pc:picChg>
        <pc:picChg chg="add">
          <ac:chgData name="Vitor kaviski" userId="a35ca18e10bcad5f" providerId="LiveId" clId="{3CAD0409-E198-43FA-B5FD-1C55ECD7946A}" dt="2023-03-06T16:22:15.541" v="668" actId="26606"/>
          <ac:picMkLst>
            <pc:docMk/>
            <pc:sldMk cId="3806567072" sldId="344"/>
            <ac:picMk id="399" creationId="{2FB01CCF-839B-4126-9BF9-132C64D8A1AA}"/>
          </ac:picMkLst>
        </pc:picChg>
      </pc:sldChg>
      <pc:sldChg chg="add del setBg">
        <pc:chgData name="Vitor kaviski" userId="a35ca18e10bcad5f" providerId="LiveId" clId="{3CAD0409-E198-43FA-B5FD-1C55ECD7946A}" dt="2023-03-06T16:25:08.983" v="683" actId="47"/>
        <pc:sldMkLst>
          <pc:docMk/>
          <pc:sldMk cId="296181813" sldId="345"/>
        </pc:sldMkLst>
      </pc:sldChg>
      <pc:sldChg chg="addSp delSp add del setBg delDesignElem">
        <pc:chgData name="Vitor kaviski" userId="a35ca18e10bcad5f" providerId="LiveId" clId="{3CAD0409-E198-43FA-B5FD-1C55ECD7946A}" dt="2023-03-06T16:26:20.748" v="702"/>
        <pc:sldMkLst>
          <pc:docMk/>
          <pc:sldMk cId="3428549589" sldId="345"/>
        </pc:sldMkLst>
        <pc:spChg chg="add del">
          <ac:chgData name="Vitor kaviski" userId="a35ca18e10bcad5f" providerId="LiveId" clId="{3CAD0409-E198-43FA-B5FD-1C55ECD7946A}" dt="2023-03-06T16:26:20.748" v="702"/>
          <ac:spMkLst>
            <pc:docMk/>
            <pc:sldMk cId="3428549589" sldId="345"/>
            <ac:spMk id="10" creationId="{6BFC9644-673A-459F-B3C5-9310A4E50E3B}"/>
          </ac:spMkLst>
        </pc:spChg>
        <pc:spChg chg="add del">
          <ac:chgData name="Vitor kaviski" userId="a35ca18e10bcad5f" providerId="LiveId" clId="{3CAD0409-E198-43FA-B5FD-1C55ECD7946A}" dt="2023-03-06T16:26:20.748" v="702"/>
          <ac:spMkLst>
            <pc:docMk/>
            <pc:sldMk cId="3428549589" sldId="345"/>
            <ac:spMk id="41" creationId="{7D1C411D-0818-4640-8657-2AF78250C802}"/>
          </ac:spMkLst>
        </pc:spChg>
        <pc:grpChg chg="add del">
          <ac:chgData name="Vitor kaviski" userId="a35ca18e10bcad5f" providerId="LiveId" clId="{3CAD0409-E198-43FA-B5FD-1C55ECD7946A}" dt="2023-03-06T16:26:20.748" v="702"/>
          <ac:grpSpMkLst>
            <pc:docMk/>
            <pc:sldMk cId="3428549589" sldId="345"/>
            <ac:grpSpMk id="12" creationId="{4ADB9295-9645-4BF2-ADFD-75800B7FAD06}"/>
          </ac:grpSpMkLst>
        </pc:grpChg>
      </pc:sldChg>
      <pc:sldChg chg="modSp add mod ord">
        <pc:chgData name="Vitor kaviski" userId="a35ca18e10bcad5f" providerId="LiveId" clId="{3CAD0409-E198-43FA-B5FD-1C55ECD7946A}" dt="2023-03-06T16:26:36.322" v="709"/>
        <pc:sldMkLst>
          <pc:docMk/>
          <pc:sldMk cId="3620723781" sldId="345"/>
        </pc:sldMkLst>
        <pc:spChg chg="mod">
          <ac:chgData name="Vitor kaviski" userId="a35ca18e10bcad5f" providerId="LiveId" clId="{3CAD0409-E198-43FA-B5FD-1C55ECD7946A}" dt="2023-03-06T16:26:36.322" v="709"/>
          <ac:spMkLst>
            <pc:docMk/>
            <pc:sldMk cId="3620723781" sldId="345"/>
            <ac:spMk id="4" creationId="{12A57E62-2B0D-881E-A5A4-1AA416D2AA29}"/>
          </ac:spMkLst>
        </pc:spChg>
      </pc:sldChg>
      <pc:sldChg chg="modSp add mod ord">
        <pc:chgData name="Vitor kaviski" userId="a35ca18e10bcad5f" providerId="LiveId" clId="{3CAD0409-E198-43FA-B5FD-1C55ECD7946A}" dt="2023-03-06T16:27:25.691" v="721"/>
        <pc:sldMkLst>
          <pc:docMk/>
          <pc:sldMk cId="3222889104" sldId="346"/>
        </pc:sldMkLst>
        <pc:spChg chg="mod">
          <ac:chgData name="Vitor kaviski" userId="a35ca18e10bcad5f" providerId="LiveId" clId="{3CAD0409-E198-43FA-B5FD-1C55ECD7946A}" dt="2023-03-06T16:27:25.691" v="721"/>
          <ac:spMkLst>
            <pc:docMk/>
            <pc:sldMk cId="3222889104" sldId="346"/>
            <ac:spMk id="4" creationId="{12A57E62-2B0D-881E-A5A4-1AA416D2AA29}"/>
          </ac:spMkLst>
        </pc:spChg>
      </pc:sldChg>
      <pc:sldChg chg="modSp add mod ord">
        <pc:chgData name="Vitor kaviski" userId="a35ca18e10bcad5f" providerId="LiveId" clId="{3CAD0409-E198-43FA-B5FD-1C55ECD7946A}" dt="2023-03-06T16:28:23.824" v="730" actId="27636"/>
        <pc:sldMkLst>
          <pc:docMk/>
          <pc:sldMk cId="2232030401" sldId="347"/>
        </pc:sldMkLst>
        <pc:spChg chg="mod">
          <ac:chgData name="Vitor kaviski" userId="a35ca18e10bcad5f" providerId="LiveId" clId="{3CAD0409-E198-43FA-B5FD-1C55ECD7946A}" dt="2023-03-06T16:28:23.824" v="730" actId="27636"/>
          <ac:spMkLst>
            <pc:docMk/>
            <pc:sldMk cId="2232030401" sldId="347"/>
            <ac:spMk id="4" creationId="{12A57E62-2B0D-881E-A5A4-1AA416D2AA29}"/>
          </ac:spMkLst>
        </pc:spChg>
      </pc:sldChg>
      <pc:sldChg chg="add del">
        <pc:chgData name="Vitor kaviski" userId="a35ca18e10bcad5f" providerId="LiveId" clId="{3CAD0409-E198-43FA-B5FD-1C55ECD7946A}" dt="2023-03-06T16:43:37.368" v="838" actId="47"/>
        <pc:sldMkLst>
          <pc:docMk/>
          <pc:sldMk cId="107400210" sldId="348"/>
        </pc:sldMkLst>
      </pc:sldChg>
      <pc:sldChg chg="add del">
        <pc:chgData name="Vitor kaviski" userId="a35ca18e10bcad5f" providerId="LiveId" clId="{3CAD0409-E198-43FA-B5FD-1C55ECD7946A}" dt="2023-03-06T16:46:02.679" v="840" actId="47"/>
        <pc:sldMkLst>
          <pc:docMk/>
          <pc:sldMk cId="1320364744" sldId="348"/>
        </pc:sldMkLst>
      </pc:sldChg>
      <pc:sldChg chg="add del">
        <pc:chgData name="Vitor kaviski" userId="a35ca18e10bcad5f" providerId="LiveId" clId="{3CAD0409-E198-43FA-B5FD-1C55ECD7946A}" dt="2023-03-06T16:46:09.623" v="842" actId="2696"/>
        <pc:sldMkLst>
          <pc:docMk/>
          <pc:sldMk cId="2286662998" sldId="34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dirty="0"/>
            <a:t>Após executar o Solver, é importante analisar o resultado e verificar se ele atende às expectativas.</a:t>
          </a:r>
          <a:endParaRPr lang="en-US" dirty="0"/>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A7D06A-28D2-4CB7-975F-2263FA50C15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A5575D1B-A170-492B-95EB-9FF481ABE70D}" type="pres">
      <dgm:prSet presAssocID="{0CA7D06A-28D2-4CB7-975F-2263FA50C155}" presName="linear" presStyleCnt="0">
        <dgm:presLayoutVars>
          <dgm:animLvl val="lvl"/>
          <dgm:resizeHandles val="exact"/>
        </dgm:presLayoutVars>
      </dgm:prSet>
      <dgm:spPr/>
    </dgm:pt>
    <dgm:pt modelId="{7ED22E11-30B4-4F2A-9ED4-B7BE13B30655}" type="pres">
      <dgm:prSet presAssocID="{E941DA56-A5FD-4ED9-BFA0-7CEB7917E128}" presName="parentText" presStyleLbl="node1" presStyleIdx="0" presStyleCnt="2">
        <dgm:presLayoutVars>
          <dgm:chMax val="0"/>
          <dgm:bulletEnabled val="1"/>
        </dgm:presLayoutVars>
      </dgm:prSet>
      <dgm:spPr/>
    </dgm:pt>
    <dgm:pt modelId="{533A68E4-4303-40A4-982D-19CAD2FC0E30}" type="pres">
      <dgm:prSet presAssocID="{245F36C0-87BC-42C7-995C-77C4AA16A464}" presName="spacer" presStyleCnt="0"/>
      <dgm:spPr/>
    </dgm:pt>
    <dgm:pt modelId="{C54DC564-E146-40C0-958D-4F26D0085911}" type="pres">
      <dgm:prSet presAssocID="{F317A757-177C-4DDD-9D76-1ACEC17354A8}" presName="parentText" presStyleLbl="node1" presStyleIdx="1" presStyleCnt="2">
        <dgm:presLayoutVars>
          <dgm:chMax val="0"/>
          <dgm:bulletEnabled val="1"/>
        </dgm:presLayoutVars>
      </dgm:prSet>
      <dgm:spPr/>
    </dgm:pt>
  </dgm:ptLst>
  <dgm:cxnLst>
    <dgm:cxn modelId="{3519BB09-103A-40EE-BF79-0FB4B9040181}" type="presOf" srcId="{E941DA56-A5FD-4ED9-BFA0-7CEB7917E128}" destId="{7ED22E11-30B4-4F2A-9ED4-B7BE13B30655}" srcOrd="0" destOrd="0" presId="urn:microsoft.com/office/officeart/2005/8/layout/vList2"/>
    <dgm:cxn modelId="{469F361E-6C4C-448F-A4F3-85A1E48966A7}" srcId="{0CA7D06A-28D2-4CB7-975F-2263FA50C155}" destId="{E941DA56-A5FD-4ED9-BFA0-7CEB7917E128}" srcOrd="0" destOrd="0" parTransId="{226C5017-9F27-4799-8F16-D9D1686704A5}" sibTransId="{245F36C0-87BC-42C7-995C-77C4AA16A464}"/>
    <dgm:cxn modelId="{1CE68951-BC41-42AD-AEB6-D0BF8C16B866}" type="presOf" srcId="{0CA7D06A-28D2-4CB7-975F-2263FA50C155}" destId="{A5575D1B-A170-492B-95EB-9FF481ABE70D}" srcOrd="0" destOrd="0" presId="urn:microsoft.com/office/officeart/2005/8/layout/vList2"/>
    <dgm:cxn modelId="{D5FA97A5-379E-48A3-9A82-3AFBC3D7C125}" srcId="{0CA7D06A-28D2-4CB7-975F-2263FA50C155}" destId="{F317A757-177C-4DDD-9D76-1ACEC17354A8}" srcOrd="1" destOrd="0" parTransId="{9DC4D399-23ED-4677-AB7F-C6A1E72915C8}" sibTransId="{0E69590A-AF9E-42D2-9578-156F95487FBD}"/>
    <dgm:cxn modelId="{96FB6BBB-42A3-442A-BC3D-0E5D75117553}" type="presOf" srcId="{F317A757-177C-4DDD-9D76-1ACEC17354A8}" destId="{C54DC564-E146-40C0-958D-4F26D0085911}" srcOrd="0" destOrd="0" presId="urn:microsoft.com/office/officeart/2005/8/layout/vList2"/>
    <dgm:cxn modelId="{531701C8-1FDC-4984-8BA9-C89D13A9198B}" type="presParOf" srcId="{A5575D1B-A170-492B-95EB-9FF481ABE70D}" destId="{7ED22E11-30B4-4F2A-9ED4-B7BE13B30655}" srcOrd="0" destOrd="0" presId="urn:microsoft.com/office/officeart/2005/8/layout/vList2"/>
    <dgm:cxn modelId="{BC1362CE-2EB4-47D6-ABA8-FC1235A5A1D9}" type="presParOf" srcId="{A5575D1B-A170-492B-95EB-9FF481ABE70D}" destId="{533A68E4-4303-40A4-982D-19CAD2FC0E30}" srcOrd="1" destOrd="0" presId="urn:microsoft.com/office/officeart/2005/8/layout/vList2"/>
    <dgm:cxn modelId="{110A96F3-D981-4D3D-972F-5A04F11130BF}" type="presParOf" srcId="{A5575D1B-A170-492B-95EB-9FF481ABE70D}" destId="{C54DC564-E146-40C0-958D-4F26D008591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066E8E-39F3-40D5-A113-2FD374315A8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98A06AF4-7987-40AC-A54D-99BFD948ED69}" type="pres">
      <dgm:prSet presAssocID="{66066E8E-39F3-40D5-A113-2FD374315A80}" presName="linear" presStyleCnt="0">
        <dgm:presLayoutVars>
          <dgm:animLvl val="lvl"/>
          <dgm:resizeHandles val="exact"/>
        </dgm:presLayoutVars>
      </dgm:prSet>
      <dgm:spPr/>
    </dgm:pt>
    <dgm:pt modelId="{FF87AF26-9ECB-4748-8537-B1304FDBF623}" type="pres">
      <dgm:prSet presAssocID="{31848E6D-B53C-4688-BBEF-2D52F8C19AEB}" presName="parentText" presStyleLbl="node1" presStyleIdx="0" presStyleCnt="4">
        <dgm:presLayoutVars>
          <dgm:chMax val="0"/>
          <dgm:bulletEnabled val="1"/>
        </dgm:presLayoutVars>
      </dgm:prSet>
      <dgm:spPr/>
    </dgm:pt>
    <dgm:pt modelId="{27909D22-6298-447A-8CB4-FAC01FD7491D}" type="pres">
      <dgm:prSet presAssocID="{C199528A-DFCA-4A41-8C48-1877FDDA7F62}" presName="spacer" presStyleCnt="0"/>
      <dgm:spPr/>
    </dgm:pt>
    <dgm:pt modelId="{1F6CEC54-3E26-4C18-9A1D-DC3CB15FE5C4}" type="pres">
      <dgm:prSet presAssocID="{26B74850-B6AE-465E-B8EF-0C1C6DB7FD07}" presName="parentText" presStyleLbl="node1" presStyleIdx="1" presStyleCnt="4">
        <dgm:presLayoutVars>
          <dgm:chMax val="0"/>
          <dgm:bulletEnabled val="1"/>
        </dgm:presLayoutVars>
      </dgm:prSet>
      <dgm:spPr/>
    </dgm:pt>
    <dgm:pt modelId="{178F9582-40F2-4F63-B72D-409CA8CA1E57}" type="pres">
      <dgm:prSet presAssocID="{52FD1D72-4BC8-4439-80E5-C724A1BE8C5C}" presName="spacer" presStyleCnt="0"/>
      <dgm:spPr/>
    </dgm:pt>
    <dgm:pt modelId="{6A513FD2-A176-42B8-9741-4F698AC794DA}" type="pres">
      <dgm:prSet presAssocID="{FB032CD8-E06F-4936-95BD-D579333138F8}" presName="parentText" presStyleLbl="node1" presStyleIdx="2" presStyleCnt="4">
        <dgm:presLayoutVars>
          <dgm:chMax val="0"/>
          <dgm:bulletEnabled val="1"/>
        </dgm:presLayoutVars>
      </dgm:prSet>
      <dgm:spPr/>
    </dgm:pt>
    <dgm:pt modelId="{E82D4C03-A022-44F2-8358-7EC5F3EAE6B0}" type="pres">
      <dgm:prSet presAssocID="{64CCDDC2-3545-4ABD-8713-791F5185F450}" presName="spacer" presStyleCnt="0"/>
      <dgm:spPr/>
    </dgm:pt>
    <dgm:pt modelId="{4B48B581-0AB6-401A-A25E-D1CC4E14E35D}" type="pres">
      <dgm:prSet presAssocID="{E4783434-0C9A-4A62-94FC-F18B3102F926}" presName="parentText" presStyleLbl="node1" presStyleIdx="3" presStyleCnt="4">
        <dgm:presLayoutVars>
          <dgm:chMax val="0"/>
          <dgm:bulletEnabled val="1"/>
        </dgm:presLayoutVars>
      </dgm:prSet>
      <dgm:spPr/>
    </dgm:pt>
  </dgm:ptLst>
  <dgm:cxnLst>
    <dgm:cxn modelId="{65890D05-01AF-4B7C-9CAD-26B120836047}" type="presOf" srcId="{26B74850-B6AE-465E-B8EF-0C1C6DB7FD07}" destId="{1F6CEC54-3E26-4C18-9A1D-DC3CB15FE5C4}" srcOrd="0" destOrd="0" presId="urn:microsoft.com/office/officeart/2005/8/layout/vList2"/>
    <dgm:cxn modelId="{07E5621E-97E3-4DCD-AD36-C2BBB3544A00}" srcId="{66066E8E-39F3-40D5-A113-2FD374315A80}" destId="{FB032CD8-E06F-4936-95BD-D579333138F8}" srcOrd="2" destOrd="0" parTransId="{2F11673C-4398-43A8-8589-E0255A28B8C0}" sibTransId="{64CCDDC2-3545-4ABD-8713-791F5185F450}"/>
    <dgm:cxn modelId="{FB6D9F67-9487-442C-A59F-7D7EC9365456}" type="presOf" srcId="{FB032CD8-E06F-4936-95BD-D579333138F8}" destId="{6A513FD2-A176-42B8-9741-4F698AC794DA}" srcOrd="0" destOrd="0" presId="urn:microsoft.com/office/officeart/2005/8/layout/vList2"/>
    <dgm:cxn modelId="{560EA5D5-DA53-4EC0-9561-C8E522C43010}" type="presOf" srcId="{66066E8E-39F3-40D5-A113-2FD374315A80}" destId="{98A06AF4-7987-40AC-A54D-99BFD948ED69}" srcOrd="0" destOrd="0" presId="urn:microsoft.com/office/officeart/2005/8/layout/vList2"/>
    <dgm:cxn modelId="{2DF552DC-9FD3-43A1-B130-9603AF778F95}" type="presOf" srcId="{31848E6D-B53C-4688-BBEF-2D52F8C19AEB}" destId="{FF87AF26-9ECB-4748-8537-B1304FDBF623}" srcOrd="0" destOrd="0" presId="urn:microsoft.com/office/officeart/2005/8/layout/vList2"/>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D80546E5-57DF-4D62-9BB5-F90F11FEDA78}" type="presOf" srcId="{E4783434-0C9A-4A62-94FC-F18B3102F926}" destId="{4B48B581-0AB6-401A-A25E-D1CC4E14E35D}" srcOrd="0" destOrd="0" presId="urn:microsoft.com/office/officeart/2005/8/layout/vList2"/>
    <dgm:cxn modelId="{B17C9D34-A3E8-40D1-89DF-4634EAAD0529}" type="presParOf" srcId="{98A06AF4-7987-40AC-A54D-99BFD948ED69}" destId="{FF87AF26-9ECB-4748-8537-B1304FDBF623}" srcOrd="0" destOrd="0" presId="urn:microsoft.com/office/officeart/2005/8/layout/vList2"/>
    <dgm:cxn modelId="{BFC522BD-DF3A-4658-A6D3-EDBF7DACE5E7}" type="presParOf" srcId="{98A06AF4-7987-40AC-A54D-99BFD948ED69}" destId="{27909D22-6298-447A-8CB4-FAC01FD7491D}" srcOrd="1" destOrd="0" presId="urn:microsoft.com/office/officeart/2005/8/layout/vList2"/>
    <dgm:cxn modelId="{5B57AAD0-D948-42E2-B106-610278F7F7CA}" type="presParOf" srcId="{98A06AF4-7987-40AC-A54D-99BFD948ED69}" destId="{1F6CEC54-3E26-4C18-9A1D-DC3CB15FE5C4}" srcOrd="2" destOrd="0" presId="urn:microsoft.com/office/officeart/2005/8/layout/vList2"/>
    <dgm:cxn modelId="{239914E2-0DE1-402D-B14E-AD3FF6F6A7B5}" type="presParOf" srcId="{98A06AF4-7987-40AC-A54D-99BFD948ED69}" destId="{178F9582-40F2-4F63-B72D-409CA8CA1E57}" srcOrd="3" destOrd="0" presId="urn:microsoft.com/office/officeart/2005/8/layout/vList2"/>
    <dgm:cxn modelId="{14B94448-A714-4AE7-963A-EF3AB56AE981}" type="presParOf" srcId="{98A06AF4-7987-40AC-A54D-99BFD948ED69}" destId="{6A513FD2-A176-42B8-9741-4F698AC794DA}" srcOrd="4" destOrd="0" presId="urn:microsoft.com/office/officeart/2005/8/layout/vList2"/>
    <dgm:cxn modelId="{5BC46BAE-AA34-4A2A-8594-547C3FCBD7D0}" type="presParOf" srcId="{98A06AF4-7987-40AC-A54D-99BFD948ED69}" destId="{E82D4C03-A022-44F2-8358-7EC5F3EAE6B0}" srcOrd="5" destOrd="0" presId="urn:microsoft.com/office/officeart/2005/8/layout/vList2"/>
    <dgm:cxn modelId="{F9DF276B-2470-498C-99F8-29852C02089C}" type="presParOf" srcId="{98A06AF4-7987-40AC-A54D-99BFD948ED69}" destId="{4B48B581-0AB6-401A-A25E-D1CC4E14E35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763010C-88B7-4E8D-A2B0-18F34EFDEC3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com cada camisa custando 5 reais para produzir e cada calça custando 12 reais</a:t>
          </a:r>
        </a:p>
        <a:p>
          <a:r>
            <a:rPr lang="pt-BR" b="0" i="0" dirty="0"/>
            <a:t>.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5B29E8A2-429B-4A61-AC93-154003CA426E}" type="pres">
      <dgm:prSet presAssocID="{3763010C-88B7-4E8D-A2B0-18F34EFDEC30}" presName="linear" presStyleCnt="0">
        <dgm:presLayoutVars>
          <dgm:animLvl val="lvl"/>
          <dgm:resizeHandles val="exact"/>
        </dgm:presLayoutVars>
      </dgm:prSet>
      <dgm:spPr/>
    </dgm:pt>
    <dgm:pt modelId="{8954A2D9-7B6F-4061-8069-A01B5AD3B6C8}" type="pres">
      <dgm:prSet presAssocID="{3F8B9A69-3662-492F-82E1-32FB59CA163C}" presName="parentText" presStyleLbl="node1" presStyleIdx="0" presStyleCnt="3">
        <dgm:presLayoutVars>
          <dgm:chMax val="0"/>
          <dgm:bulletEnabled val="1"/>
        </dgm:presLayoutVars>
      </dgm:prSet>
      <dgm:spPr/>
    </dgm:pt>
    <dgm:pt modelId="{A706E5A7-58D1-48A8-A348-5C89C72807B7}" type="pres">
      <dgm:prSet presAssocID="{2897CC60-37A6-4AEB-9285-988B4D281143}" presName="spacer" presStyleCnt="0"/>
      <dgm:spPr/>
    </dgm:pt>
    <dgm:pt modelId="{5397039D-1B73-499A-A561-EA2F2E839034}" type="pres">
      <dgm:prSet presAssocID="{20D76FB1-299D-4B86-8371-3AD9AA48C269}" presName="parentText" presStyleLbl="node1" presStyleIdx="1" presStyleCnt="3">
        <dgm:presLayoutVars>
          <dgm:chMax val="0"/>
          <dgm:bulletEnabled val="1"/>
        </dgm:presLayoutVars>
      </dgm:prSet>
      <dgm:spPr/>
    </dgm:pt>
    <dgm:pt modelId="{0DB2A561-4445-4BB7-9586-312116C8FFB1}" type="pres">
      <dgm:prSet presAssocID="{A0AB2952-80AE-4E8A-903F-0B2855B03559}" presName="spacer" presStyleCnt="0"/>
      <dgm:spPr/>
    </dgm:pt>
    <dgm:pt modelId="{27A3D367-7DFE-429A-922A-4876C2D8CD9F}" type="pres">
      <dgm:prSet presAssocID="{5FF57BEE-6F87-4EEC-AB3F-AC12E24D7FC0}" presName="parentText" presStyleLbl="node1" presStyleIdx="2" presStyleCnt="3">
        <dgm:presLayoutVars>
          <dgm:chMax val="0"/>
          <dgm:bulletEnabled val="1"/>
        </dgm:presLayoutVars>
      </dgm:prSet>
      <dgm:spPr/>
    </dgm:pt>
  </dgm:ptLst>
  <dgm:cxnLst>
    <dgm:cxn modelId="{1B23E82B-8EF2-42FE-9CD4-E30DB0C21948}" type="presOf" srcId="{20D76FB1-299D-4B86-8371-3AD9AA48C269}" destId="{5397039D-1B73-499A-A561-EA2F2E839034}" srcOrd="0" destOrd="0" presId="urn:microsoft.com/office/officeart/2005/8/layout/vList2"/>
    <dgm:cxn modelId="{F6CAF62B-ED66-4DAE-AA24-7F0A7F63A55B}" type="presOf" srcId="{5FF57BEE-6F87-4EEC-AB3F-AC12E24D7FC0}" destId="{27A3D367-7DFE-429A-922A-4876C2D8CD9F}" srcOrd="0" destOrd="0" presId="urn:microsoft.com/office/officeart/2005/8/layout/vList2"/>
    <dgm:cxn modelId="{ECDCF870-119F-4C49-8126-1336427B7EFA}" type="presOf" srcId="{3F8B9A69-3662-492F-82E1-32FB59CA163C}" destId="{8954A2D9-7B6F-4061-8069-A01B5AD3B6C8}" srcOrd="0" destOrd="0" presId="urn:microsoft.com/office/officeart/2005/8/layout/vList2"/>
    <dgm:cxn modelId="{00E65A8C-81B8-48FA-A841-F493BA72350C}" srcId="{3763010C-88B7-4E8D-A2B0-18F34EFDEC30}" destId="{3F8B9A69-3662-492F-82E1-32FB59CA163C}" srcOrd="0" destOrd="0" parTransId="{B9C2EEA5-EC96-4580-9CDE-07AD1F8D3662}" sibTransId="{2897CC60-37A6-4AEB-9285-988B4D281143}"/>
    <dgm:cxn modelId="{13EDDAC3-696C-40B6-9ECC-C250DD061A14}" type="presOf" srcId="{3763010C-88B7-4E8D-A2B0-18F34EFDEC30}" destId="{5B29E8A2-429B-4A61-AC93-154003CA426E}" srcOrd="0" destOrd="0" presId="urn:microsoft.com/office/officeart/2005/8/layout/vList2"/>
    <dgm:cxn modelId="{4E0BB0CA-DCC4-4CA8-ADC2-FD49AC2E3E45}" srcId="{3763010C-88B7-4E8D-A2B0-18F34EFDEC30}" destId="{20D76FB1-299D-4B86-8371-3AD9AA48C269}" srcOrd="1" destOrd="0" parTransId="{FBB91771-9A16-4B91-88DF-731EF1F6861C}" sibTransId="{A0AB2952-80AE-4E8A-903F-0B2855B03559}"/>
    <dgm:cxn modelId="{A5FAC7FC-3345-46DB-85C5-7336EE14348F}" srcId="{3763010C-88B7-4E8D-A2B0-18F34EFDEC30}" destId="{5FF57BEE-6F87-4EEC-AB3F-AC12E24D7FC0}" srcOrd="2" destOrd="0" parTransId="{19518087-A0B5-4B52-AC70-DDAADDEBF919}" sibTransId="{D5CE64AF-2B7C-4465-871A-065C84F6D9D0}"/>
    <dgm:cxn modelId="{45FF5CC2-FDB2-40A8-A686-1798228D3B47}" type="presParOf" srcId="{5B29E8A2-429B-4A61-AC93-154003CA426E}" destId="{8954A2D9-7B6F-4061-8069-A01B5AD3B6C8}" srcOrd="0" destOrd="0" presId="urn:microsoft.com/office/officeart/2005/8/layout/vList2"/>
    <dgm:cxn modelId="{B7EAF0C3-D023-4B87-BE8A-4BBF9950242F}" type="presParOf" srcId="{5B29E8A2-429B-4A61-AC93-154003CA426E}" destId="{A706E5A7-58D1-48A8-A348-5C89C72807B7}" srcOrd="1" destOrd="0" presId="urn:microsoft.com/office/officeart/2005/8/layout/vList2"/>
    <dgm:cxn modelId="{1AD990EF-EAFE-4995-B1AF-0270F31ABF3E}" type="presParOf" srcId="{5B29E8A2-429B-4A61-AC93-154003CA426E}" destId="{5397039D-1B73-499A-A561-EA2F2E839034}" srcOrd="2" destOrd="0" presId="urn:microsoft.com/office/officeart/2005/8/layout/vList2"/>
    <dgm:cxn modelId="{9407A992-3679-4577-A574-B08F73DF723E}" type="presParOf" srcId="{5B29E8A2-429B-4A61-AC93-154003CA426E}" destId="{0DB2A561-4445-4BB7-9586-312116C8FFB1}" srcOrd="3" destOrd="0" presId="urn:microsoft.com/office/officeart/2005/8/layout/vList2"/>
    <dgm:cxn modelId="{6E6A338B-A62B-434F-9422-31B50CA5220D}" type="presParOf" srcId="{5B29E8A2-429B-4A61-AC93-154003CA426E}" destId="{27A3D367-7DFE-429A-922A-4876C2D8CD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dirty="0"/>
            <a:t>Insira a fórmula para calcular o Lucro Total de cada produto (Quantidade Produzida x Lucro Unitário) na coluna Lucro Total.</a:t>
          </a:r>
          <a:endParaRPr lang="en-US" dirty="0"/>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dirty="0"/>
            <a:t>Adicione uma linha extra na tabela para calcular o total de unidades produzidas.</a:t>
          </a:r>
          <a:endParaRPr lang="en-US" dirty="0"/>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dirty="0"/>
            <a:t>Na janela do Solver, configure as seguintes opções:</a:t>
          </a:r>
        </a:p>
        <a:p>
          <a:r>
            <a:rPr lang="pt-BR" b="0" i="0" dirty="0"/>
            <a:t>Definir célula: Lucro Total da empresa</a:t>
          </a:r>
        </a:p>
        <a:p>
          <a:r>
            <a:rPr lang="pt-BR" b="0" i="0" dirty="0"/>
            <a:t>Como: Maximizar</a:t>
          </a:r>
          <a:endParaRPr lang="en-US" dirty="0"/>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dirty="0"/>
            <a:t>Quantidade Produzida de Camisetas + Quantidade Produzida de Calças &lt;= 100</a:t>
          </a:r>
          <a:endParaRPr lang="en-US" dirty="0"/>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dirty="0"/>
            <a:t>5 x Quantidade Produzida de Camisetas + 12 x Quantidade Produzida de Calças &lt;= 1000</a:t>
          </a:r>
          <a:endParaRPr lang="en-US" dirty="0"/>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07EB7D93-32DB-4C0E-BD79-C93EE56BC67A}" type="pres">
      <dgm:prSet presAssocID="{A02B8815-1649-44AD-9BC5-420DECB7E63F}" presName="Name0" presStyleCnt="0">
        <dgm:presLayoutVars>
          <dgm:dir/>
          <dgm:resizeHandles val="exact"/>
        </dgm:presLayoutVars>
      </dgm:prSet>
      <dgm:spPr/>
    </dgm:pt>
    <dgm:pt modelId="{08B5F3FF-73DF-462F-9F1E-6D63FB7B5D83}" type="pres">
      <dgm:prSet presAssocID="{1313A4BB-CB14-4FE0-92EF-33601753D733}" presName="node" presStyleLbl="node1" presStyleIdx="0" presStyleCnt="12">
        <dgm:presLayoutVars>
          <dgm:bulletEnabled val="1"/>
        </dgm:presLayoutVars>
      </dgm:prSet>
      <dgm:spPr/>
    </dgm:pt>
    <dgm:pt modelId="{FC8AE16D-6F4B-4F55-8B2D-0E817B35B8A7}" type="pres">
      <dgm:prSet presAssocID="{E27AA29C-1906-4D0B-AA87-C4FB8593FF34}" presName="sibTrans" presStyleLbl="sibTrans1D1" presStyleIdx="0" presStyleCnt="11"/>
      <dgm:spPr/>
    </dgm:pt>
    <dgm:pt modelId="{207B2CF9-7553-4760-807D-3898CEBCFB84}" type="pres">
      <dgm:prSet presAssocID="{E27AA29C-1906-4D0B-AA87-C4FB8593FF34}" presName="connectorText" presStyleLbl="sibTrans1D1" presStyleIdx="0" presStyleCnt="11"/>
      <dgm:spPr/>
    </dgm:pt>
    <dgm:pt modelId="{41C00BC1-734D-4C8C-BAFA-A0DA2934FA0C}" type="pres">
      <dgm:prSet presAssocID="{EFBCE380-7E93-42B2-8A04-CC7577552B49}" presName="node" presStyleLbl="node1" presStyleIdx="1" presStyleCnt="12">
        <dgm:presLayoutVars>
          <dgm:bulletEnabled val="1"/>
        </dgm:presLayoutVars>
      </dgm:prSet>
      <dgm:spPr/>
    </dgm:pt>
    <dgm:pt modelId="{D74B9661-BFF9-43A6-8421-77E99EA48467}" type="pres">
      <dgm:prSet presAssocID="{AEACA271-1E73-4172-8E73-64C9D608EFE4}" presName="sibTrans" presStyleLbl="sibTrans1D1" presStyleIdx="1" presStyleCnt="11"/>
      <dgm:spPr/>
    </dgm:pt>
    <dgm:pt modelId="{F9415DA1-7294-4F89-ACD0-A716409A4EDA}" type="pres">
      <dgm:prSet presAssocID="{AEACA271-1E73-4172-8E73-64C9D608EFE4}" presName="connectorText" presStyleLbl="sibTrans1D1" presStyleIdx="1" presStyleCnt="11"/>
      <dgm:spPr/>
    </dgm:pt>
    <dgm:pt modelId="{FB2D5046-427C-4134-8DD9-AB42CAE34F61}" type="pres">
      <dgm:prSet presAssocID="{30BD1AE7-40E3-48B6-ADAE-6FCC2CED37C0}" presName="node" presStyleLbl="node1" presStyleIdx="2" presStyleCnt="12">
        <dgm:presLayoutVars>
          <dgm:bulletEnabled val="1"/>
        </dgm:presLayoutVars>
      </dgm:prSet>
      <dgm:spPr/>
    </dgm:pt>
    <dgm:pt modelId="{A99D3162-D2C0-419C-8446-D2758357B3F6}" type="pres">
      <dgm:prSet presAssocID="{4426E607-F70F-40C3-A992-E8255CCC5A87}" presName="sibTrans" presStyleLbl="sibTrans1D1" presStyleIdx="2" presStyleCnt="11"/>
      <dgm:spPr/>
    </dgm:pt>
    <dgm:pt modelId="{5564DAB4-D5A5-45A5-89C3-DEA3ED617891}" type="pres">
      <dgm:prSet presAssocID="{4426E607-F70F-40C3-A992-E8255CCC5A87}" presName="connectorText" presStyleLbl="sibTrans1D1" presStyleIdx="2" presStyleCnt="11"/>
      <dgm:spPr/>
    </dgm:pt>
    <dgm:pt modelId="{A5002761-7660-48B7-89BC-DC667A4C7D0F}" type="pres">
      <dgm:prSet presAssocID="{9888DA95-86F9-4733-9CBE-27517E5A2AF8}" presName="node" presStyleLbl="node1" presStyleIdx="3" presStyleCnt="12">
        <dgm:presLayoutVars>
          <dgm:bulletEnabled val="1"/>
        </dgm:presLayoutVars>
      </dgm:prSet>
      <dgm:spPr/>
    </dgm:pt>
    <dgm:pt modelId="{5D8C6177-2630-4E05-9A4D-814F8F9E596C}" type="pres">
      <dgm:prSet presAssocID="{505B66B4-9067-4682-B257-E4164FA7FA2B}" presName="sibTrans" presStyleLbl="sibTrans1D1" presStyleIdx="3" presStyleCnt="11"/>
      <dgm:spPr/>
    </dgm:pt>
    <dgm:pt modelId="{49C043CD-2F14-4D04-B514-CB7A64121B04}" type="pres">
      <dgm:prSet presAssocID="{505B66B4-9067-4682-B257-E4164FA7FA2B}" presName="connectorText" presStyleLbl="sibTrans1D1" presStyleIdx="3" presStyleCnt="11"/>
      <dgm:spPr/>
    </dgm:pt>
    <dgm:pt modelId="{C5E5D2AB-3797-4169-BF95-C15A2281AB13}" type="pres">
      <dgm:prSet presAssocID="{3339F12A-727F-4322-943A-5FCCFA2F9B8F}" presName="node" presStyleLbl="node1" presStyleIdx="4" presStyleCnt="12">
        <dgm:presLayoutVars>
          <dgm:bulletEnabled val="1"/>
        </dgm:presLayoutVars>
      </dgm:prSet>
      <dgm:spPr/>
    </dgm:pt>
    <dgm:pt modelId="{2D11CC5A-B8D5-4CD4-8996-27CACCA67DC3}" type="pres">
      <dgm:prSet presAssocID="{DFDB1307-96D4-46DA-88F9-E2478ED196D6}" presName="sibTrans" presStyleLbl="sibTrans1D1" presStyleIdx="4" presStyleCnt="11"/>
      <dgm:spPr/>
    </dgm:pt>
    <dgm:pt modelId="{4ED34EF2-243D-464C-8A48-4DCE0AD90ACA}" type="pres">
      <dgm:prSet presAssocID="{DFDB1307-96D4-46DA-88F9-E2478ED196D6}" presName="connectorText" presStyleLbl="sibTrans1D1" presStyleIdx="4" presStyleCnt="11"/>
      <dgm:spPr/>
    </dgm:pt>
    <dgm:pt modelId="{2FC3DABB-6D9A-4C1F-B852-7D0EF4C7964B}" type="pres">
      <dgm:prSet presAssocID="{06BA4518-299E-40E6-A753-0B83CACEA69A}" presName="node" presStyleLbl="node1" presStyleIdx="5" presStyleCnt="12">
        <dgm:presLayoutVars>
          <dgm:bulletEnabled val="1"/>
        </dgm:presLayoutVars>
      </dgm:prSet>
      <dgm:spPr/>
    </dgm:pt>
    <dgm:pt modelId="{3E3916A9-CDE1-4EB3-9AC5-BAE82AE0A187}" type="pres">
      <dgm:prSet presAssocID="{2A619C71-71CB-4D02-95F3-E4BC40BF52A3}" presName="sibTrans" presStyleLbl="sibTrans1D1" presStyleIdx="5" presStyleCnt="11"/>
      <dgm:spPr/>
    </dgm:pt>
    <dgm:pt modelId="{A19AD80F-1B01-4047-99BC-A8B0385D1396}" type="pres">
      <dgm:prSet presAssocID="{2A619C71-71CB-4D02-95F3-E4BC40BF52A3}" presName="connectorText" presStyleLbl="sibTrans1D1" presStyleIdx="5" presStyleCnt="11"/>
      <dgm:spPr/>
    </dgm:pt>
    <dgm:pt modelId="{55AA569C-C642-4BAA-A29D-D0BDDCFCBB01}" type="pres">
      <dgm:prSet presAssocID="{06A3AB87-F1B4-4374-92EE-0EA184EC994C}" presName="node" presStyleLbl="node1" presStyleIdx="6" presStyleCnt="12">
        <dgm:presLayoutVars>
          <dgm:bulletEnabled val="1"/>
        </dgm:presLayoutVars>
      </dgm:prSet>
      <dgm:spPr/>
    </dgm:pt>
    <dgm:pt modelId="{2D8B516E-6D11-4D48-8E0A-4DF32AF2DDD0}" type="pres">
      <dgm:prSet presAssocID="{0660BF8B-37FF-41AC-93A3-23D846571DF5}" presName="sibTrans" presStyleLbl="sibTrans1D1" presStyleIdx="6" presStyleCnt="11"/>
      <dgm:spPr/>
    </dgm:pt>
    <dgm:pt modelId="{FF954872-B798-46FB-9B01-E837530FF2E4}" type="pres">
      <dgm:prSet presAssocID="{0660BF8B-37FF-41AC-93A3-23D846571DF5}" presName="connectorText" presStyleLbl="sibTrans1D1" presStyleIdx="6" presStyleCnt="11"/>
      <dgm:spPr/>
    </dgm:pt>
    <dgm:pt modelId="{023C00BC-256B-4A83-AE17-773F275AA612}" type="pres">
      <dgm:prSet presAssocID="{61EF0EE8-5EEE-48B3-A4A5-E84CF81FC6E7}" presName="node" presStyleLbl="node1" presStyleIdx="7" presStyleCnt="12">
        <dgm:presLayoutVars>
          <dgm:bulletEnabled val="1"/>
        </dgm:presLayoutVars>
      </dgm:prSet>
      <dgm:spPr/>
    </dgm:pt>
    <dgm:pt modelId="{295CAA17-2AEF-43A8-9549-951D6D24861A}" type="pres">
      <dgm:prSet presAssocID="{F92FC6E9-1034-4E67-ADB3-38EB9B117DA0}" presName="sibTrans" presStyleLbl="sibTrans1D1" presStyleIdx="7" presStyleCnt="11"/>
      <dgm:spPr/>
    </dgm:pt>
    <dgm:pt modelId="{AE467BA4-4A22-4EB2-AB76-AC6030205EDE}" type="pres">
      <dgm:prSet presAssocID="{F92FC6E9-1034-4E67-ADB3-38EB9B117DA0}" presName="connectorText" presStyleLbl="sibTrans1D1" presStyleIdx="7" presStyleCnt="11"/>
      <dgm:spPr/>
    </dgm:pt>
    <dgm:pt modelId="{C960CE6A-1B3F-4F2E-B71B-790B42904189}" type="pres">
      <dgm:prSet presAssocID="{788FD9A5-C6FF-4BCD-901B-F63F12BBC4D7}" presName="node" presStyleLbl="node1" presStyleIdx="8" presStyleCnt="12">
        <dgm:presLayoutVars>
          <dgm:bulletEnabled val="1"/>
        </dgm:presLayoutVars>
      </dgm:prSet>
      <dgm:spPr/>
    </dgm:pt>
    <dgm:pt modelId="{6B0C3D4A-8580-4460-BF35-4AE2E477BFBB}" type="pres">
      <dgm:prSet presAssocID="{DF8AC45F-342B-4CA1-946A-7C669C34165F}" presName="sibTrans" presStyleLbl="sibTrans1D1" presStyleIdx="8" presStyleCnt="11"/>
      <dgm:spPr/>
    </dgm:pt>
    <dgm:pt modelId="{336314D7-8141-41FC-95CA-F2F2CD106211}" type="pres">
      <dgm:prSet presAssocID="{DF8AC45F-342B-4CA1-946A-7C669C34165F}" presName="connectorText" presStyleLbl="sibTrans1D1" presStyleIdx="8" presStyleCnt="11"/>
      <dgm:spPr/>
    </dgm:pt>
    <dgm:pt modelId="{135BEE8F-9F09-4236-A751-E44AF3BEFBCC}" type="pres">
      <dgm:prSet presAssocID="{917ACA4B-3315-4BC5-BB5A-E525378474F3}" presName="node" presStyleLbl="node1" presStyleIdx="9" presStyleCnt="12" custLinFactNeighborY="711">
        <dgm:presLayoutVars>
          <dgm:bulletEnabled val="1"/>
        </dgm:presLayoutVars>
      </dgm:prSet>
      <dgm:spPr/>
    </dgm:pt>
    <dgm:pt modelId="{390F1AB7-951C-4058-8203-5DDF649059B9}" type="pres">
      <dgm:prSet presAssocID="{05A16BEF-E01B-47E3-BCDD-E7787246E511}" presName="sibTrans" presStyleLbl="sibTrans1D1" presStyleIdx="9" presStyleCnt="11"/>
      <dgm:spPr/>
    </dgm:pt>
    <dgm:pt modelId="{593CB542-127B-4EF8-B53F-3B9AD2A32EA2}" type="pres">
      <dgm:prSet presAssocID="{05A16BEF-E01B-47E3-BCDD-E7787246E511}" presName="connectorText" presStyleLbl="sibTrans1D1" presStyleIdx="9" presStyleCnt="11"/>
      <dgm:spPr/>
    </dgm:pt>
    <dgm:pt modelId="{5EAAA0B3-C8C1-4FFC-B79D-5E5AC9FA6A82}" type="pres">
      <dgm:prSet presAssocID="{05888E53-763B-4487-B88E-8F9A559DAB8B}" presName="node" presStyleLbl="node1" presStyleIdx="10" presStyleCnt="12">
        <dgm:presLayoutVars>
          <dgm:bulletEnabled val="1"/>
        </dgm:presLayoutVars>
      </dgm:prSet>
      <dgm:spPr/>
    </dgm:pt>
    <dgm:pt modelId="{287D2957-8A8A-4EF5-974C-FD5A3C4E8B5E}" type="pres">
      <dgm:prSet presAssocID="{31BFF38E-99DC-438E-93AA-937EAA9696B7}" presName="sibTrans" presStyleLbl="sibTrans1D1" presStyleIdx="10" presStyleCnt="11"/>
      <dgm:spPr/>
    </dgm:pt>
    <dgm:pt modelId="{44851E69-3E9D-4ECB-8E45-61737983C881}" type="pres">
      <dgm:prSet presAssocID="{31BFF38E-99DC-438E-93AA-937EAA9696B7}" presName="connectorText" presStyleLbl="sibTrans1D1" presStyleIdx="10" presStyleCnt="11"/>
      <dgm:spPr/>
    </dgm:pt>
    <dgm:pt modelId="{724D4CE2-089B-45C5-99A1-E9ACF9034701}" type="pres">
      <dgm:prSet presAssocID="{E94C5807-64D1-4550-9FE7-4E4BC7C5EE39}" presName="node" presStyleLbl="node1" presStyleIdx="11" presStyleCnt="12">
        <dgm:presLayoutVars>
          <dgm:bulletEnabled val="1"/>
        </dgm:presLayoutVars>
      </dgm:prSet>
      <dgm:spPr/>
    </dgm:pt>
  </dgm:ptLst>
  <dgm:cxnLst>
    <dgm:cxn modelId="{13D2FC06-2CAD-489A-BC16-43FFEBB7D996}" type="presOf" srcId="{AEACA271-1E73-4172-8E73-64C9D608EFE4}" destId="{D74B9661-BFF9-43A6-8421-77E99EA48467}" srcOrd="0" destOrd="0" presId="urn:microsoft.com/office/officeart/2016/7/layout/RepeatingBendingProcessNew"/>
    <dgm:cxn modelId="{E600EB07-18EF-48F4-A231-63E1E02576B1}" srcId="{A02B8815-1649-44AD-9BC5-420DECB7E63F}" destId="{917ACA4B-3315-4BC5-BB5A-E525378474F3}" srcOrd="9" destOrd="0" parTransId="{F7E5878B-7C3B-4D21-95A6-5BFF4338DBFE}" sibTransId="{05A16BEF-E01B-47E3-BCDD-E7787246E511}"/>
    <dgm:cxn modelId="{CCBE6D0C-9E1D-43B7-9C26-AA6DD56315FF}" type="presOf" srcId="{2A619C71-71CB-4D02-95F3-E4BC40BF52A3}" destId="{A19AD80F-1B01-4047-99BC-A8B0385D1396}" srcOrd="1" destOrd="0" presId="urn:microsoft.com/office/officeart/2016/7/layout/RepeatingBendingProcessNew"/>
    <dgm:cxn modelId="{15BB8F0D-0CE2-4917-9FBC-C1B76624538E}" type="presOf" srcId="{0660BF8B-37FF-41AC-93A3-23D846571DF5}" destId="{2D8B516E-6D11-4D48-8E0A-4DF32AF2DDD0}" srcOrd="0" destOrd="0" presId="urn:microsoft.com/office/officeart/2016/7/layout/RepeatingBendingProcessNew"/>
    <dgm:cxn modelId="{DE4C4D18-0719-43CF-8AEF-A1F991328366}" type="presOf" srcId="{05A16BEF-E01B-47E3-BCDD-E7787246E511}" destId="{593CB542-127B-4EF8-B53F-3B9AD2A32EA2}" srcOrd="1"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7D9E761D-8020-4082-80AF-0999A103448D}" type="presOf" srcId="{E94C5807-64D1-4550-9FE7-4E4BC7C5EE39}" destId="{724D4CE2-089B-45C5-99A1-E9ACF9034701}" srcOrd="0" destOrd="0" presId="urn:microsoft.com/office/officeart/2016/7/layout/RepeatingBendingProcessNew"/>
    <dgm:cxn modelId="{5721871D-380E-4E58-A550-D60D284554BE}" srcId="{A02B8815-1649-44AD-9BC5-420DECB7E63F}" destId="{E94C5807-64D1-4550-9FE7-4E4BC7C5EE39}" srcOrd="11"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F1EBF420-50F0-4B42-859B-C89E0CE47883}" type="presOf" srcId="{AEACA271-1E73-4172-8E73-64C9D608EFE4}" destId="{F9415DA1-7294-4F89-ACD0-A716409A4EDA}" srcOrd="1" destOrd="0" presId="urn:microsoft.com/office/officeart/2016/7/layout/RepeatingBendingProcessNew"/>
    <dgm:cxn modelId="{157E8B23-3769-4CE0-8B5B-1E22D164EFEB}" type="presOf" srcId="{4426E607-F70F-40C3-A992-E8255CCC5A87}" destId="{A99D3162-D2C0-419C-8446-D2758357B3F6}" srcOrd="0" destOrd="0" presId="urn:microsoft.com/office/officeart/2016/7/layout/RepeatingBendingProcessNew"/>
    <dgm:cxn modelId="{6CDCC023-5C4B-410F-9694-2BEF149B9788}" type="presOf" srcId="{A02B8815-1649-44AD-9BC5-420DECB7E63F}" destId="{07EB7D93-32DB-4C0E-BD79-C93EE56BC67A}" srcOrd="0" destOrd="0" presId="urn:microsoft.com/office/officeart/2016/7/layout/RepeatingBendingProcessNew"/>
    <dgm:cxn modelId="{3937A625-05C7-402E-9B4C-AD07CAFCA5D0}" type="presOf" srcId="{F92FC6E9-1034-4E67-ADB3-38EB9B117DA0}" destId="{295CAA17-2AEF-43A8-9549-951D6D24861A}" srcOrd="0"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7F4C2D29-1AF5-4680-B520-168412B1B9FB}" type="presOf" srcId="{05A16BEF-E01B-47E3-BCDD-E7787246E511}" destId="{390F1AB7-951C-4058-8203-5DDF649059B9}" srcOrd="0" destOrd="0" presId="urn:microsoft.com/office/officeart/2016/7/layout/RepeatingBendingProcessNew"/>
    <dgm:cxn modelId="{05914F39-856D-4980-94ED-6D61E82DAA2E}" type="presOf" srcId="{31BFF38E-99DC-438E-93AA-937EAA9696B7}" destId="{44851E69-3E9D-4ECB-8E45-61737983C881}" srcOrd="1" destOrd="0" presId="urn:microsoft.com/office/officeart/2016/7/layout/RepeatingBendingProcessNew"/>
    <dgm:cxn modelId="{EF96B739-7A1F-446D-92B9-6886C578041E}" type="presOf" srcId="{DFDB1307-96D4-46DA-88F9-E2478ED196D6}" destId="{2D11CC5A-B8D5-4CD4-8996-27CACCA67DC3}" srcOrd="0" destOrd="0" presId="urn:microsoft.com/office/officeart/2016/7/layout/RepeatingBendingProcessNew"/>
    <dgm:cxn modelId="{608B785C-F626-4C1B-96AA-418962347AB3}" type="presOf" srcId="{31BFF38E-99DC-438E-93AA-937EAA9696B7}" destId="{287D2957-8A8A-4EF5-974C-FD5A3C4E8B5E}" srcOrd="0"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70C0B63-41AF-4FC2-B668-49C7DCBFBA13}" type="presOf" srcId="{F48C0546-6D9D-4910-82D5-DD9CBF2DF8BD}" destId="{5EAAA0B3-C8C1-4FFC-B79D-5E5AC9FA6A82}" srcOrd="0" destOrd="1" presId="urn:microsoft.com/office/officeart/2016/7/layout/RepeatingBendingProcessNew"/>
    <dgm:cxn modelId="{9ECE2965-84C5-4707-BA74-B324B4194988}" srcId="{A02B8815-1649-44AD-9BC5-420DECB7E63F}" destId="{788FD9A5-C6FF-4BCD-901B-F63F12BBC4D7}" srcOrd="8" destOrd="0" parTransId="{13E6318E-4078-40C1-9E4A-FD55CAAECC7B}" sibTransId="{DF8AC45F-342B-4CA1-946A-7C669C34165F}"/>
    <dgm:cxn modelId="{57AE2F67-2084-4FE8-925F-5BCBFFC13929}" type="presOf" srcId="{505B66B4-9067-4682-B257-E4164FA7FA2B}" destId="{5D8C6177-2630-4E05-9A4D-814F8F9E596C}" srcOrd="0" destOrd="0" presId="urn:microsoft.com/office/officeart/2016/7/layout/RepeatingBendingProcessNew"/>
    <dgm:cxn modelId="{87675747-0FAB-4FDA-B8AD-D684D780962D}" type="presOf" srcId="{4426E607-F70F-40C3-A992-E8255CCC5A87}" destId="{5564DAB4-D5A5-45A5-89C3-DEA3ED617891}" srcOrd="1" destOrd="0" presId="urn:microsoft.com/office/officeart/2016/7/layout/RepeatingBendingProcessNew"/>
    <dgm:cxn modelId="{43743068-3BCF-41D9-A3D7-4F8AC11D8322}" type="presOf" srcId="{E27AA29C-1906-4D0B-AA87-C4FB8593FF34}" destId="{FC8AE16D-6F4B-4F55-8B2D-0E817B35B8A7}" srcOrd="0" destOrd="0" presId="urn:microsoft.com/office/officeart/2016/7/layout/RepeatingBendingProcessNew"/>
    <dgm:cxn modelId="{DA8C256C-1821-4B79-AB30-16746F42A5A5}" type="presOf" srcId="{1F975348-9DC0-4101-8B92-5920F12595A4}" destId="{5EAAA0B3-C8C1-4FFC-B79D-5E5AC9FA6A82}" srcOrd="0" destOrd="2"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CBD6E64E-DEC9-490B-A17B-62829E579C9D}" type="presOf" srcId="{788FD9A5-C6FF-4BCD-901B-F63F12BBC4D7}" destId="{C960CE6A-1B3F-4F2E-B71B-790B42904189}" srcOrd="0" destOrd="0" presId="urn:microsoft.com/office/officeart/2016/7/layout/RepeatingBendingProcessNew"/>
    <dgm:cxn modelId="{460BFA4F-9BDD-42C0-A9A2-1689D47BAA89}" type="presOf" srcId="{DF8AC45F-342B-4CA1-946A-7C669C34165F}" destId="{336314D7-8141-41FC-95CA-F2F2CD106211}"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E7AB5578-92F6-4B11-9CB3-5A6AAC48BFF6}" type="presOf" srcId="{2A619C71-71CB-4D02-95F3-E4BC40BF52A3}" destId="{3E3916A9-CDE1-4EB3-9AC5-BAE82AE0A187}" srcOrd="0" destOrd="0" presId="urn:microsoft.com/office/officeart/2016/7/layout/RepeatingBendingProcessNew"/>
    <dgm:cxn modelId="{6E448B7D-5377-4C6D-8137-B027E0333B7C}" type="presOf" srcId="{EFBCE380-7E93-42B2-8A04-CC7577552B49}" destId="{41C00BC1-734D-4C8C-BAFA-A0DA2934FA0C}"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EFCF386-0CCE-4D49-B5B0-41E9BF2B822C}" srcId="{A02B8815-1649-44AD-9BC5-420DECB7E63F}" destId="{05888E53-763B-4487-B88E-8F9A559DAB8B}" srcOrd="10" destOrd="0" parTransId="{47AC9955-9413-4DC0-B2D0-54379C78938B}" sibTransId="{31BFF38E-99DC-438E-93AA-937EAA9696B7}"/>
    <dgm:cxn modelId="{1940C187-9934-4233-B5FD-12D1C95806E9}" srcId="{A02B8815-1649-44AD-9BC5-420DECB7E63F}" destId="{06A3AB87-F1B4-4374-92EE-0EA184EC994C}" srcOrd="6" destOrd="0" parTransId="{F070DD30-9F29-4804-8AA1-D45D8A9CE34B}" sibTransId="{0660BF8B-37FF-41AC-93A3-23D846571DF5}"/>
    <dgm:cxn modelId="{F487B28A-AB56-4B8A-866C-E4234E56719D}" type="presOf" srcId="{1313A4BB-CB14-4FE0-92EF-33601753D733}" destId="{08B5F3FF-73DF-462F-9F1E-6D63FB7B5D83}" srcOrd="0" destOrd="0" presId="urn:microsoft.com/office/officeart/2016/7/layout/RepeatingBendingProcessNew"/>
    <dgm:cxn modelId="{F34A0E92-0880-4AE2-8174-74643078CA97}" type="presOf" srcId="{505B66B4-9067-4682-B257-E4164FA7FA2B}" destId="{49C043CD-2F14-4D04-B514-CB7A64121B04}" srcOrd="1" destOrd="0" presId="urn:microsoft.com/office/officeart/2016/7/layout/RepeatingBendingProcessNew"/>
    <dgm:cxn modelId="{14A59C92-8087-4D55-A72E-C2639FBBEB4C}" type="presOf" srcId="{9888DA95-86F9-4733-9CBE-27517E5A2AF8}" destId="{A5002761-7660-48B7-89BC-DC667A4C7D0F}" srcOrd="0" destOrd="0" presId="urn:microsoft.com/office/officeart/2016/7/layout/RepeatingBendingProcessNew"/>
    <dgm:cxn modelId="{CCC3D89B-1548-4A11-8671-3894C82E392B}" type="presOf" srcId="{30BD1AE7-40E3-48B6-ADAE-6FCC2CED37C0}" destId="{FB2D5046-427C-4134-8DD9-AB42CAE34F61}" srcOrd="0" destOrd="0" presId="urn:microsoft.com/office/officeart/2016/7/layout/RepeatingBendingProcessNew"/>
    <dgm:cxn modelId="{41F6729E-D6B3-4067-90E2-980D76F0B692}" type="presOf" srcId="{F92FC6E9-1034-4E67-ADB3-38EB9B117DA0}" destId="{AE467BA4-4A22-4EB2-AB76-AC6030205EDE}" srcOrd="1" destOrd="0" presId="urn:microsoft.com/office/officeart/2016/7/layout/RepeatingBendingProcessNew"/>
    <dgm:cxn modelId="{CAF7DCA0-BA9A-46B9-9109-EA9993801AF7}" type="presOf" srcId="{DFDB1307-96D4-46DA-88F9-E2478ED196D6}" destId="{4ED34EF2-243D-464C-8A48-4DCE0AD90ACA}"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AB7FF0B5-2904-47B8-9ED0-A4808BCF7C97}" type="presOf" srcId="{E27AA29C-1906-4D0B-AA87-C4FB8593FF34}" destId="{207B2CF9-7553-4760-807D-3898CEBCFB84}" srcOrd="1" destOrd="0" presId="urn:microsoft.com/office/officeart/2016/7/layout/RepeatingBendingProcessNew"/>
    <dgm:cxn modelId="{5656BAB6-C32E-462F-B782-4CB28D77EBE5}" type="presOf" srcId="{06BA4518-299E-40E6-A753-0B83CACEA69A}" destId="{2FC3DABB-6D9A-4C1F-B852-7D0EF4C7964B}" srcOrd="0"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879DFDC6-F46F-4692-AC6F-04EC464798C8}" type="presOf" srcId="{5C20862D-29E0-4A80-9CC1-41BFCFCA2BB5}" destId="{5EAAA0B3-C8C1-4FFC-B79D-5E5AC9FA6A82}" srcOrd="0" destOrd="3"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E82E78D4-C746-4520-9808-4DC374CAD395}" type="presOf" srcId="{05888E53-763B-4487-B88E-8F9A559DAB8B}" destId="{5EAAA0B3-C8C1-4FFC-B79D-5E5AC9FA6A82}" srcOrd="0" destOrd="0" presId="urn:microsoft.com/office/officeart/2016/7/layout/RepeatingBendingProcessNew"/>
    <dgm:cxn modelId="{BD6EB6D4-E69A-4AE5-8AD9-F81BB21966CE}" type="presOf" srcId="{3339F12A-727F-4322-943A-5FCCFA2F9B8F}" destId="{C5E5D2AB-3797-4169-BF95-C15A2281AB13}" srcOrd="0" destOrd="0" presId="urn:microsoft.com/office/officeart/2016/7/layout/RepeatingBendingProcessNew"/>
    <dgm:cxn modelId="{0B881FE0-40B8-488E-B4EF-7BD88D97BA18}" type="presOf" srcId="{06A3AB87-F1B4-4374-92EE-0EA184EC994C}" destId="{55AA569C-C642-4BAA-A29D-D0BDDCFCBB01}" srcOrd="0" destOrd="0" presId="urn:microsoft.com/office/officeart/2016/7/layout/RepeatingBendingProcessNew"/>
    <dgm:cxn modelId="{8B815FE6-63BD-4E13-B1A8-F51863B5E698}" type="presOf" srcId="{0660BF8B-37FF-41AC-93A3-23D846571DF5}" destId="{FF954872-B798-46FB-9B01-E837530FF2E4}" srcOrd="1" destOrd="0" presId="urn:microsoft.com/office/officeart/2016/7/layout/RepeatingBendingProcessNew"/>
    <dgm:cxn modelId="{207F8AED-1366-4227-A276-F46A8732321D}" type="presOf" srcId="{61EF0EE8-5EEE-48B3-A4A5-E84CF81FC6E7}" destId="{023C00BC-256B-4A83-AE17-773F275AA612}" srcOrd="0" destOrd="0" presId="urn:microsoft.com/office/officeart/2016/7/layout/RepeatingBendingProcessNew"/>
    <dgm:cxn modelId="{418747EF-CFF2-4E66-BC6D-E76265C62629}" type="presOf" srcId="{DF8AC45F-342B-4CA1-946A-7C669C34165F}" destId="{6B0C3D4A-8580-4460-BF35-4AE2E477BFBB}" srcOrd="0" destOrd="0" presId="urn:microsoft.com/office/officeart/2016/7/layout/RepeatingBendingProcessNew"/>
    <dgm:cxn modelId="{7FF25CFA-1F43-4D7C-B312-CE67CE50E968}" type="presOf" srcId="{917ACA4B-3315-4BC5-BB5A-E525378474F3}" destId="{135BEE8F-9F09-4236-A751-E44AF3BEFBCC}" srcOrd="0" destOrd="0" presId="urn:microsoft.com/office/officeart/2016/7/layout/RepeatingBendingProcessNew"/>
    <dgm:cxn modelId="{A15D91D8-F6B0-4526-A3EB-3DE0150FED50}" type="presParOf" srcId="{07EB7D93-32DB-4C0E-BD79-C93EE56BC67A}" destId="{08B5F3FF-73DF-462F-9F1E-6D63FB7B5D83}" srcOrd="0" destOrd="0" presId="urn:microsoft.com/office/officeart/2016/7/layout/RepeatingBendingProcessNew"/>
    <dgm:cxn modelId="{7E84A6E8-72AC-4DFB-A2F5-1B65AA7A0612}" type="presParOf" srcId="{07EB7D93-32DB-4C0E-BD79-C93EE56BC67A}" destId="{FC8AE16D-6F4B-4F55-8B2D-0E817B35B8A7}" srcOrd="1" destOrd="0" presId="urn:microsoft.com/office/officeart/2016/7/layout/RepeatingBendingProcessNew"/>
    <dgm:cxn modelId="{BD855B74-ECD5-46C4-9B07-45ADA44EB9DB}" type="presParOf" srcId="{FC8AE16D-6F4B-4F55-8B2D-0E817B35B8A7}" destId="{207B2CF9-7553-4760-807D-3898CEBCFB84}" srcOrd="0" destOrd="0" presId="urn:microsoft.com/office/officeart/2016/7/layout/RepeatingBendingProcessNew"/>
    <dgm:cxn modelId="{A5C1FF7F-5139-4C9B-ABD8-0621DED8AB72}" type="presParOf" srcId="{07EB7D93-32DB-4C0E-BD79-C93EE56BC67A}" destId="{41C00BC1-734D-4C8C-BAFA-A0DA2934FA0C}" srcOrd="2" destOrd="0" presId="urn:microsoft.com/office/officeart/2016/7/layout/RepeatingBendingProcessNew"/>
    <dgm:cxn modelId="{018A0D69-AB6E-4CB0-A615-E7058D85017F}" type="presParOf" srcId="{07EB7D93-32DB-4C0E-BD79-C93EE56BC67A}" destId="{D74B9661-BFF9-43A6-8421-77E99EA48467}" srcOrd="3" destOrd="0" presId="urn:microsoft.com/office/officeart/2016/7/layout/RepeatingBendingProcessNew"/>
    <dgm:cxn modelId="{6394FD90-B705-48B3-A62E-8B6AA2B91402}" type="presParOf" srcId="{D74B9661-BFF9-43A6-8421-77E99EA48467}" destId="{F9415DA1-7294-4F89-ACD0-A716409A4EDA}" srcOrd="0" destOrd="0" presId="urn:microsoft.com/office/officeart/2016/7/layout/RepeatingBendingProcessNew"/>
    <dgm:cxn modelId="{C7D89C97-B1AD-4C4B-BDAD-0B0689E8C894}" type="presParOf" srcId="{07EB7D93-32DB-4C0E-BD79-C93EE56BC67A}" destId="{FB2D5046-427C-4134-8DD9-AB42CAE34F61}" srcOrd="4" destOrd="0" presId="urn:microsoft.com/office/officeart/2016/7/layout/RepeatingBendingProcessNew"/>
    <dgm:cxn modelId="{1500C95C-F7FC-4D61-8A9A-8D00B75BE259}" type="presParOf" srcId="{07EB7D93-32DB-4C0E-BD79-C93EE56BC67A}" destId="{A99D3162-D2C0-419C-8446-D2758357B3F6}" srcOrd="5" destOrd="0" presId="urn:microsoft.com/office/officeart/2016/7/layout/RepeatingBendingProcessNew"/>
    <dgm:cxn modelId="{8EE58A28-EBFA-4011-B372-17915482CEF2}" type="presParOf" srcId="{A99D3162-D2C0-419C-8446-D2758357B3F6}" destId="{5564DAB4-D5A5-45A5-89C3-DEA3ED617891}" srcOrd="0" destOrd="0" presId="urn:microsoft.com/office/officeart/2016/7/layout/RepeatingBendingProcessNew"/>
    <dgm:cxn modelId="{9C6591CF-A65E-49BD-9E6F-65BD3F355AC4}" type="presParOf" srcId="{07EB7D93-32DB-4C0E-BD79-C93EE56BC67A}" destId="{A5002761-7660-48B7-89BC-DC667A4C7D0F}" srcOrd="6" destOrd="0" presId="urn:microsoft.com/office/officeart/2016/7/layout/RepeatingBendingProcessNew"/>
    <dgm:cxn modelId="{85192AE2-E6C1-41D9-9B17-836CFD0AC5CE}" type="presParOf" srcId="{07EB7D93-32DB-4C0E-BD79-C93EE56BC67A}" destId="{5D8C6177-2630-4E05-9A4D-814F8F9E596C}" srcOrd="7" destOrd="0" presId="urn:microsoft.com/office/officeart/2016/7/layout/RepeatingBendingProcessNew"/>
    <dgm:cxn modelId="{22A0AAD6-4E51-417B-B724-ABFB21A0A5AE}" type="presParOf" srcId="{5D8C6177-2630-4E05-9A4D-814F8F9E596C}" destId="{49C043CD-2F14-4D04-B514-CB7A64121B04}" srcOrd="0" destOrd="0" presId="urn:microsoft.com/office/officeart/2016/7/layout/RepeatingBendingProcessNew"/>
    <dgm:cxn modelId="{B3E6D358-F375-45C2-9C80-3D4CACBCD8A5}" type="presParOf" srcId="{07EB7D93-32DB-4C0E-BD79-C93EE56BC67A}" destId="{C5E5D2AB-3797-4169-BF95-C15A2281AB13}" srcOrd="8" destOrd="0" presId="urn:microsoft.com/office/officeart/2016/7/layout/RepeatingBendingProcessNew"/>
    <dgm:cxn modelId="{BEFE4EC7-2A89-4818-8CA5-D3BCF808C97A}" type="presParOf" srcId="{07EB7D93-32DB-4C0E-BD79-C93EE56BC67A}" destId="{2D11CC5A-B8D5-4CD4-8996-27CACCA67DC3}" srcOrd="9" destOrd="0" presId="urn:microsoft.com/office/officeart/2016/7/layout/RepeatingBendingProcessNew"/>
    <dgm:cxn modelId="{8176CDAF-5709-445A-A295-6F91C3B8FC52}" type="presParOf" srcId="{2D11CC5A-B8D5-4CD4-8996-27CACCA67DC3}" destId="{4ED34EF2-243D-464C-8A48-4DCE0AD90ACA}" srcOrd="0" destOrd="0" presId="urn:microsoft.com/office/officeart/2016/7/layout/RepeatingBendingProcessNew"/>
    <dgm:cxn modelId="{1C0484FF-12CE-46B1-87A0-5257F95F4914}" type="presParOf" srcId="{07EB7D93-32DB-4C0E-BD79-C93EE56BC67A}" destId="{2FC3DABB-6D9A-4C1F-B852-7D0EF4C7964B}" srcOrd="10" destOrd="0" presId="urn:microsoft.com/office/officeart/2016/7/layout/RepeatingBendingProcessNew"/>
    <dgm:cxn modelId="{DA85FB79-7D6C-4D29-A67D-FC29272D7744}" type="presParOf" srcId="{07EB7D93-32DB-4C0E-BD79-C93EE56BC67A}" destId="{3E3916A9-CDE1-4EB3-9AC5-BAE82AE0A187}" srcOrd="11" destOrd="0" presId="urn:microsoft.com/office/officeart/2016/7/layout/RepeatingBendingProcessNew"/>
    <dgm:cxn modelId="{C2BDCABD-D14D-4E4B-842A-34082386722C}" type="presParOf" srcId="{3E3916A9-CDE1-4EB3-9AC5-BAE82AE0A187}" destId="{A19AD80F-1B01-4047-99BC-A8B0385D1396}" srcOrd="0" destOrd="0" presId="urn:microsoft.com/office/officeart/2016/7/layout/RepeatingBendingProcessNew"/>
    <dgm:cxn modelId="{31F49EC4-0DA7-41B3-BF44-40A7A2E6A4F5}" type="presParOf" srcId="{07EB7D93-32DB-4C0E-BD79-C93EE56BC67A}" destId="{55AA569C-C642-4BAA-A29D-D0BDDCFCBB01}" srcOrd="12" destOrd="0" presId="urn:microsoft.com/office/officeart/2016/7/layout/RepeatingBendingProcessNew"/>
    <dgm:cxn modelId="{73CC0845-D37F-450B-9664-A97A3201C6FA}" type="presParOf" srcId="{07EB7D93-32DB-4C0E-BD79-C93EE56BC67A}" destId="{2D8B516E-6D11-4D48-8E0A-4DF32AF2DDD0}" srcOrd="13" destOrd="0" presId="urn:microsoft.com/office/officeart/2016/7/layout/RepeatingBendingProcessNew"/>
    <dgm:cxn modelId="{DAD91A10-E3BA-401C-BCFF-DD5648DDAC58}" type="presParOf" srcId="{2D8B516E-6D11-4D48-8E0A-4DF32AF2DDD0}" destId="{FF954872-B798-46FB-9B01-E837530FF2E4}" srcOrd="0" destOrd="0" presId="urn:microsoft.com/office/officeart/2016/7/layout/RepeatingBendingProcessNew"/>
    <dgm:cxn modelId="{19C0AE42-7242-45EF-9634-4F0D7C667D55}" type="presParOf" srcId="{07EB7D93-32DB-4C0E-BD79-C93EE56BC67A}" destId="{023C00BC-256B-4A83-AE17-773F275AA612}" srcOrd="14" destOrd="0" presId="urn:microsoft.com/office/officeart/2016/7/layout/RepeatingBendingProcessNew"/>
    <dgm:cxn modelId="{2E95BE43-47D7-4C1B-B23D-D2B75E3EFDE3}" type="presParOf" srcId="{07EB7D93-32DB-4C0E-BD79-C93EE56BC67A}" destId="{295CAA17-2AEF-43A8-9549-951D6D24861A}" srcOrd="15" destOrd="0" presId="urn:microsoft.com/office/officeart/2016/7/layout/RepeatingBendingProcessNew"/>
    <dgm:cxn modelId="{EA717172-6448-4A03-BF63-0FA61365A21A}" type="presParOf" srcId="{295CAA17-2AEF-43A8-9549-951D6D24861A}" destId="{AE467BA4-4A22-4EB2-AB76-AC6030205EDE}" srcOrd="0" destOrd="0" presId="urn:microsoft.com/office/officeart/2016/7/layout/RepeatingBendingProcessNew"/>
    <dgm:cxn modelId="{F6FF928F-1B22-4C70-A2FC-7EBBCE3EF89D}" type="presParOf" srcId="{07EB7D93-32DB-4C0E-BD79-C93EE56BC67A}" destId="{C960CE6A-1B3F-4F2E-B71B-790B42904189}" srcOrd="16" destOrd="0" presId="urn:microsoft.com/office/officeart/2016/7/layout/RepeatingBendingProcessNew"/>
    <dgm:cxn modelId="{6FB8FAAA-C797-40E8-8D7F-C8A2A8760340}" type="presParOf" srcId="{07EB7D93-32DB-4C0E-BD79-C93EE56BC67A}" destId="{6B0C3D4A-8580-4460-BF35-4AE2E477BFBB}" srcOrd="17" destOrd="0" presId="urn:microsoft.com/office/officeart/2016/7/layout/RepeatingBendingProcessNew"/>
    <dgm:cxn modelId="{90701375-897F-43A7-AFDC-E924BB6A51A0}" type="presParOf" srcId="{6B0C3D4A-8580-4460-BF35-4AE2E477BFBB}" destId="{336314D7-8141-41FC-95CA-F2F2CD106211}" srcOrd="0" destOrd="0" presId="urn:microsoft.com/office/officeart/2016/7/layout/RepeatingBendingProcessNew"/>
    <dgm:cxn modelId="{3BDC9B82-126A-4A0F-B68F-E5233D32161E}" type="presParOf" srcId="{07EB7D93-32DB-4C0E-BD79-C93EE56BC67A}" destId="{135BEE8F-9F09-4236-A751-E44AF3BEFBCC}" srcOrd="18" destOrd="0" presId="urn:microsoft.com/office/officeart/2016/7/layout/RepeatingBendingProcessNew"/>
    <dgm:cxn modelId="{4AD7D997-FA27-4C12-9951-E5C2AC1F73F8}" type="presParOf" srcId="{07EB7D93-32DB-4C0E-BD79-C93EE56BC67A}" destId="{390F1AB7-951C-4058-8203-5DDF649059B9}" srcOrd="19" destOrd="0" presId="urn:microsoft.com/office/officeart/2016/7/layout/RepeatingBendingProcessNew"/>
    <dgm:cxn modelId="{CF531734-15C1-4494-A000-C961DA1E5134}" type="presParOf" srcId="{390F1AB7-951C-4058-8203-5DDF649059B9}" destId="{593CB542-127B-4EF8-B53F-3B9AD2A32EA2}" srcOrd="0" destOrd="0" presId="urn:microsoft.com/office/officeart/2016/7/layout/RepeatingBendingProcessNew"/>
    <dgm:cxn modelId="{6B0C35B7-08F8-49C5-A67D-1E2BB7688DD4}" type="presParOf" srcId="{07EB7D93-32DB-4C0E-BD79-C93EE56BC67A}" destId="{5EAAA0B3-C8C1-4FFC-B79D-5E5AC9FA6A82}" srcOrd="20" destOrd="0" presId="urn:microsoft.com/office/officeart/2016/7/layout/RepeatingBendingProcessNew"/>
    <dgm:cxn modelId="{39CBC188-0395-41C4-8DEA-91BE2364588E}" type="presParOf" srcId="{07EB7D93-32DB-4C0E-BD79-C93EE56BC67A}" destId="{287D2957-8A8A-4EF5-974C-FD5A3C4E8B5E}" srcOrd="21" destOrd="0" presId="urn:microsoft.com/office/officeart/2016/7/layout/RepeatingBendingProcessNew"/>
    <dgm:cxn modelId="{6C6D11DF-6D16-42B1-9AAB-3E7AE0B851B9}" type="presParOf" srcId="{287D2957-8A8A-4EF5-974C-FD5A3C4E8B5E}" destId="{44851E69-3E9D-4ECB-8E45-61737983C881}" srcOrd="0" destOrd="0" presId="urn:microsoft.com/office/officeart/2016/7/layout/RepeatingBendingProcessNew"/>
    <dgm:cxn modelId="{C88BD2D0-D931-4CD6-B19E-7C6FF5C3710D}" type="presParOf" srcId="{07EB7D93-32DB-4C0E-BD79-C93EE56BC67A}" destId="{724D4CE2-089B-45C5-99A1-E9ACF9034701}" srcOrd="2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dirty="0"/>
            <a:t>Abra o Solver, que pode ser encontrado em Ferramentas &gt; Solver.</a:t>
          </a:r>
          <a:endParaRPr lang="en-US" dirty="0"/>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dirty="0"/>
            <a:t>Definir célula: Lucro Total</a:t>
          </a:r>
        </a:p>
        <a:p>
          <a:r>
            <a:rPr lang="pt-BR" b="0" i="0" dirty="0"/>
            <a:t>Como: Maximizar</a:t>
          </a:r>
          <a:endParaRPr lang="en-US" dirty="0"/>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2">
        <dgm:presLayoutVars>
          <dgm:bulletEnabled val="1"/>
        </dgm:presLayoutVars>
      </dgm:prSet>
      <dgm:spPr/>
    </dgm:pt>
    <dgm:pt modelId="{3B704017-B296-4558-BDCA-E297FDEB1A08}" type="pres">
      <dgm:prSet presAssocID="{60A4C40D-1FA6-44FC-8A30-E90B254E0288}" presName="sibTrans" presStyleLbl="bgSibTrans2D1" presStyleIdx="0" presStyleCnt="11"/>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2">
        <dgm:presLayoutVars>
          <dgm:bulletEnabled val="1"/>
        </dgm:presLayoutVars>
      </dgm:prSet>
      <dgm:spPr/>
    </dgm:pt>
    <dgm:pt modelId="{72473C4E-E999-4CAA-8760-DF6C9864627C}" type="pres">
      <dgm:prSet presAssocID="{FDC97677-A5BA-482A-96E1-F1D55DA0D33E}" presName="sibTrans" presStyleLbl="bgSibTrans2D1" presStyleIdx="1" presStyleCnt="11"/>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2">
        <dgm:presLayoutVars>
          <dgm:bulletEnabled val="1"/>
        </dgm:presLayoutVars>
      </dgm:prSet>
      <dgm:spPr/>
    </dgm:pt>
    <dgm:pt modelId="{2B1042F3-3F48-4EFE-A2B5-6DA984A1C9E4}" type="pres">
      <dgm:prSet presAssocID="{895BB126-212C-44EC-B3C1-6DDBB5CCE948}" presName="sibTrans" presStyleLbl="bgSibTrans2D1" presStyleIdx="2" presStyleCnt="11"/>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2">
        <dgm:presLayoutVars>
          <dgm:bulletEnabled val="1"/>
        </dgm:presLayoutVars>
      </dgm:prSet>
      <dgm:spPr/>
    </dgm:pt>
    <dgm:pt modelId="{5B358C3F-5D19-42D9-947C-6B5A585840BB}" type="pres">
      <dgm:prSet presAssocID="{27F44293-1CB5-4420-9596-9647E36262E0}" presName="sibTrans" presStyleLbl="bgSibTrans2D1" presStyleIdx="3" presStyleCnt="11"/>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2">
        <dgm:presLayoutVars>
          <dgm:bulletEnabled val="1"/>
        </dgm:presLayoutVars>
      </dgm:prSet>
      <dgm:spPr/>
    </dgm:pt>
    <dgm:pt modelId="{E1F28167-E7CE-417E-BA2C-CDE24BCEF5F7}" type="pres">
      <dgm:prSet presAssocID="{1F26CA8B-EB39-4A27-A0C4-95F6BF2F4A6D}" presName="sibTrans" presStyleLbl="bgSibTrans2D1" presStyleIdx="4" presStyleCnt="11"/>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2">
        <dgm:presLayoutVars>
          <dgm:bulletEnabled val="1"/>
        </dgm:presLayoutVars>
      </dgm:prSet>
      <dgm:spPr/>
    </dgm:pt>
    <dgm:pt modelId="{E7500C3B-7BA3-409C-95C2-51DB2CE4CA97}" type="pres">
      <dgm:prSet presAssocID="{3B500CAF-7CBF-49DA-9F1B-71627F3F6882}" presName="sibTrans" presStyleLbl="bgSibTrans2D1" presStyleIdx="5" presStyleCnt="11"/>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2">
        <dgm:presLayoutVars>
          <dgm:bulletEnabled val="1"/>
        </dgm:presLayoutVars>
      </dgm:prSet>
      <dgm:spPr/>
    </dgm:pt>
    <dgm:pt modelId="{0C253B0A-1BCB-4AF6-92DA-EEC819B6B735}" type="pres">
      <dgm:prSet presAssocID="{2D614755-4495-4BC5-9B8B-0445ED7AE7A9}" presName="sibTrans" presStyleLbl="bgSibTrans2D1" presStyleIdx="6" presStyleCnt="11"/>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2">
        <dgm:presLayoutVars>
          <dgm:bulletEnabled val="1"/>
        </dgm:presLayoutVars>
      </dgm:prSet>
      <dgm:spPr/>
    </dgm:pt>
    <dgm:pt modelId="{E9520021-1DC3-40A6-A2BD-4E4E6DB941A1}" type="pres">
      <dgm:prSet presAssocID="{C873BCF5-735A-4E01-8174-5D21C601FDD9}" presName="sibTrans" presStyleLbl="bgSibTrans2D1" presStyleIdx="7" presStyleCnt="11"/>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2">
        <dgm:presLayoutVars>
          <dgm:bulletEnabled val="1"/>
        </dgm:presLayoutVars>
      </dgm:prSet>
      <dgm:spPr/>
    </dgm:pt>
    <dgm:pt modelId="{2193D994-36D7-4930-A547-ACB9BBC3C4B3}" type="pres">
      <dgm:prSet presAssocID="{9C2492C6-EB22-4252-8991-E5574262D58E}" presName="sibTrans" presStyleLbl="bgSibTrans2D1" presStyleIdx="8" presStyleCnt="11"/>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9" presStyleCnt="12">
        <dgm:presLayoutVars>
          <dgm:bulletEnabled val="1"/>
        </dgm:presLayoutVars>
      </dgm:prSet>
      <dgm:spPr/>
    </dgm:pt>
    <dgm:pt modelId="{10800B6F-7C1B-4512-9B85-D4C8449C413E}" type="pres">
      <dgm:prSet presAssocID="{11843FBB-4BEF-4BCF-B575-97E083A23C7E}" presName="sibTrans" presStyleLbl="bgSibTrans2D1" presStyleIdx="9" presStyleCnt="11"/>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0" presStyleCnt="12">
        <dgm:presLayoutVars>
          <dgm:bulletEnabled val="1"/>
        </dgm:presLayoutVars>
      </dgm:prSet>
      <dgm:spPr/>
    </dgm:pt>
    <dgm:pt modelId="{E10F3922-2896-405A-90E1-D844078C95D5}" type="pres">
      <dgm:prSet presAssocID="{CA45A8D2-FD25-4806-9E97-497A50A34389}" presName="sibTrans" presStyleLbl="bgSibTrans2D1" presStyleIdx="10" presStyleCnt="11"/>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1" presStyleCnt="12">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5A798C0E-C039-42D9-99F8-4BC39503939C}" type="presOf" srcId="{DF668626-B1E0-480A-8D5E-1AAD0C66026B}" destId="{7940A042-A41C-43A7-A9F9-E8AD5C969967}" srcOrd="0" destOrd="0" presId="urn:microsoft.com/office/officeart/2005/8/layout/bProcess4"/>
    <dgm:cxn modelId="{0B501917-5584-4FAC-987B-DE6BB1AADFC4}" type="presOf" srcId="{3B500CAF-7CBF-49DA-9F1B-71627F3F6882}" destId="{E7500C3B-7BA3-409C-95C2-51DB2CE4CA97}" srcOrd="0" destOrd="0" presId="urn:microsoft.com/office/officeart/2005/8/layout/bProcess4"/>
    <dgm:cxn modelId="{73B07018-2BD3-48B5-BA1E-EF63D540BB32}" type="presOf" srcId="{96F535E3-AC8E-4705-98C0-1DC716EAF6DA}" destId="{91A3FF5C-F0D8-4DD4-9970-C42FB14BC0F4}" srcOrd="0" destOrd="0" presId="urn:microsoft.com/office/officeart/2005/8/layout/bProcess4"/>
    <dgm:cxn modelId="{C2A51020-386E-42DF-BFE3-C6201BFF050B}" type="presOf" srcId="{FDC97677-A5BA-482A-96E1-F1D55DA0D33E}" destId="{72473C4E-E999-4CAA-8760-DF6C9864627C}" srcOrd="0" destOrd="0" presId="urn:microsoft.com/office/officeart/2005/8/layout/bProcess4"/>
    <dgm:cxn modelId="{F12CE424-3177-44D1-B373-EEF012739EBC}" type="presOf" srcId="{9C2492C6-EB22-4252-8991-E5574262D58E}" destId="{2193D994-36D7-4930-A547-ACB9BBC3C4B3}" srcOrd="0" destOrd="0" presId="urn:microsoft.com/office/officeart/2005/8/layout/bProcess4"/>
    <dgm:cxn modelId="{7A328A36-303F-4C3B-80CA-16587BB155E2}" type="presOf" srcId="{CA45A8D2-FD25-4806-9E97-497A50A34389}" destId="{E10F3922-2896-405A-90E1-D844078C95D5}" srcOrd="0" destOrd="0" presId="urn:microsoft.com/office/officeart/2005/8/layout/bProcess4"/>
    <dgm:cxn modelId="{1B3B9339-3BBA-4D30-AD04-B824D9D6D035}" type="presOf" srcId="{D8BBDBE3-3841-463D-B122-71708219F873}" destId="{EF4F68FE-EEA0-471F-B525-D736562666ED}" srcOrd="0" destOrd="0" presId="urn:microsoft.com/office/officeart/2005/8/layout/bProcess4"/>
    <dgm:cxn modelId="{A3E0EE5C-90F3-446C-BE40-E4A1159F47A6}" type="presOf" srcId="{C873BCF5-735A-4E01-8174-5D21C601FDD9}" destId="{E9520021-1DC3-40A6-A2BD-4E4E6DB941A1}" srcOrd="0" destOrd="0" presId="urn:microsoft.com/office/officeart/2005/8/layout/bProcess4"/>
    <dgm:cxn modelId="{BF7F5964-A8EC-42F0-BC39-03D95E4023BB}" type="presOf" srcId="{2C992F15-5EA9-4D20-A774-8B61344B8B7C}" destId="{9FBCC1D0-0E54-41DD-868E-80917B8AAFE9}" srcOrd="0" destOrd="2" presId="urn:microsoft.com/office/officeart/2005/8/layout/bProcess4"/>
    <dgm:cxn modelId="{C61A1D49-7E22-4E41-B51E-67ED9DB53EE5}" type="presOf" srcId="{60A4C40D-1FA6-44FC-8A30-E90B254E0288}" destId="{3B704017-B296-4558-BDCA-E297FDEB1A08}"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294FDE4B-E619-4F5C-BB61-E7C8CBAC70F9}" type="presOf" srcId="{4B984E79-03EA-49D5-AEAE-E7F1F0C2C210}" destId="{CA2178F2-55F8-411F-A16C-7288ACCF1D76}" srcOrd="0" destOrd="0" presId="urn:microsoft.com/office/officeart/2005/8/layout/bProcess4"/>
    <dgm:cxn modelId="{6B4F3F6D-E8D1-4985-85AA-F17730023183}" type="presOf" srcId="{458EE7E9-D652-47DF-85EB-65A9A115661B}" destId="{9FBCC1D0-0E54-41DD-868E-80917B8AAFE9}" srcOrd="0" destOrd="0" presId="urn:microsoft.com/office/officeart/2005/8/layout/bProcess4"/>
    <dgm:cxn modelId="{7EBD8E4D-D8BE-432E-B83C-90EFEA307666}" srcId="{96F535E3-AC8E-4705-98C0-1DC716EAF6DA}" destId="{DF668626-B1E0-480A-8D5E-1AAD0C66026B}" srcOrd="9"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6AC0A57-E5B7-4FCB-A792-742AE15CAA60}" srcId="{96F535E3-AC8E-4705-98C0-1DC716EAF6DA}" destId="{670CC860-7CF9-4632-B104-083893F5690F}" srcOrd="1" destOrd="0" parTransId="{EEFB4989-835A-4DCA-884F-43BAEEBC658A}" sibTransId="{FDC97677-A5BA-482A-96E1-F1D55DA0D33E}"/>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0" destOrd="0" parTransId="{BEC4EF64-8DF6-4DE1-A702-26040802A415}" sibTransId="{CA45A8D2-FD25-4806-9E97-497A50A34389}"/>
    <dgm:cxn modelId="{72E83383-CBD9-448F-85D8-AD04197109FE}" type="presOf" srcId="{16E4AC53-ED37-4B85-A43E-4066A4DE9758}" destId="{478DB8A2-2C74-4A21-BED8-176DBE5C27E8}" srcOrd="0" destOrd="0" presId="urn:microsoft.com/office/officeart/2005/8/layout/bProcess4"/>
    <dgm:cxn modelId="{00BF8487-9232-48B9-B47F-82E7DC5F168C}" type="presOf" srcId="{6B6D5BE6-EC27-4F87-A85A-B8B5719102F7}" destId="{7B8586FC-C729-4721-AC08-07D980A11AFB}" srcOrd="0" destOrd="0" presId="urn:microsoft.com/office/officeart/2005/8/layout/bProcess4"/>
    <dgm:cxn modelId="{39A7C487-ED68-4682-9ACE-C5A7079ED043}" srcId="{96F535E3-AC8E-4705-98C0-1DC716EAF6DA}" destId="{B418DFF5-DF96-4059-A7D3-DDA4F5A0F051}" srcOrd="11" destOrd="0" parTransId="{80DCA7F1-F2D6-4FA6-86CC-CDAAB14650F2}" sibTransId="{49A93713-A163-4236-8AC1-035129A8E7C9}"/>
    <dgm:cxn modelId="{F7CB178E-5D0F-43F1-A70F-32DDA9D9CA90}" srcId="{96F535E3-AC8E-4705-98C0-1DC716EAF6DA}" destId="{6B6D5BE6-EC27-4F87-A85A-B8B5719102F7}" srcOrd="3" destOrd="0" parTransId="{E0476736-4E8D-487E-BA46-91ABB811DBC7}" sibTransId="{27F44293-1CB5-4420-9596-9647E36262E0}"/>
    <dgm:cxn modelId="{1A9F2794-E0A9-4B92-9D7D-C758D2F1F424}" type="presOf" srcId="{27F44293-1CB5-4420-9596-9647E36262E0}" destId="{5B358C3F-5D19-42D9-947C-6B5A585840BB}" srcOrd="0" destOrd="0" presId="urn:microsoft.com/office/officeart/2005/8/layout/bProcess4"/>
    <dgm:cxn modelId="{E2254095-112A-430B-B9FA-36DFC35E7154}" type="presOf" srcId="{1F26CA8B-EB39-4A27-A0C4-95F6BF2F4A6D}" destId="{E1F28167-E7CE-417E-BA2C-CDE24BCEF5F7}"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2C18809F-A774-4FEA-8C0F-F0539789DD48}" type="presOf" srcId="{2D614755-4495-4BC5-9B8B-0445ED7AE7A9}" destId="{0C253B0A-1BCB-4AF6-92DA-EEC819B6B735}" srcOrd="0" destOrd="0" presId="urn:microsoft.com/office/officeart/2005/8/layout/bProcess4"/>
    <dgm:cxn modelId="{EDB2EBA1-43C3-4A14-9516-F6D6987E8F59}" type="presOf" srcId="{A5333988-7240-4607-A89C-CFCD4BDFB709}" destId="{F135BC65-A13B-4F9B-8959-DE94264C01F3}" srcOrd="0" destOrd="0" presId="urn:microsoft.com/office/officeart/2005/8/layout/bProcess4"/>
    <dgm:cxn modelId="{501B51A4-D335-4642-8217-F1823F2150FD}" type="presOf" srcId="{B0A05860-7498-4E08-BADC-74E8B050720B}" destId="{9FBCC1D0-0E54-41DD-868E-80917B8AAFE9}" srcOrd="0" destOrd="1" presId="urn:microsoft.com/office/officeart/2005/8/layout/bProcess4"/>
    <dgm:cxn modelId="{DB6B46A9-37C8-412A-B85E-7AEE85A30332}" type="presOf" srcId="{B418DFF5-DF96-4059-A7D3-DDA4F5A0F051}" destId="{4EF1B9C4-BE6C-4C7F-BE20-1E498FD89B1B}" srcOrd="0" destOrd="0" presId="urn:microsoft.com/office/officeart/2005/8/layout/bProcess4"/>
    <dgm:cxn modelId="{BB7DFBBB-72F8-4CCF-8A70-9DA195968B8D}" type="presOf" srcId="{11843FBB-4BEF-4BCF-B575-97E083A23C7E}" destId="{10800B6F-7C1B-4512-9B85-D4C8449C413E}" srcOrd="0" destOrd="0" presId="urn:microsoft.com/office/officeart/2005/8/layout/bProcess4"/>
    <dgm:cxn modelId="{5CA7EDC7-322E-4D1B-AF28-169D7835DF76}" type="presOf" srcId="{670CC860-7CF9-4632-B104-083893F5690F}" destId="{AF33B844-59A4-43A9-B917-4543D47DFBB6}" srcOrd="0" destOrd="0" presId="urn:microsoft.com/office/officeart/2005/8/layout/bProcess4"/>
    <dgm:cxn modelId="{A555F2CF-7AAB-4655-80BE-CCAA150C7530}" type="presOf" srcId="{D55A94F5-FECC-4442-9E62-5E3DAC9DC54E}" destId="{ABE9F816-EF59-41B5-AF6F-9E30F4BE4748}" srcOrd="0" destOrd="0" presId="urn:microsoft.com/office/officeart/2005/8/layout/bProcess4"/>
    <dgm:cxn modelId="{6667ADD9-6D6A-4F35-8010-E9D51A4ADF41}" type="presOf" srcId="{8CF354DA-B0A2-48C2-B047-FF4E343CB03B}" destId="{3962CA40-9F61-41EA-89C7-8E52915CCF22}" srcOrd="0" destOrd="0" presId="urn:microsoft.com/office/officeart/2005/8/layout/bProcess4"/>
    <dgm:cxn modelId="{C140AEDA-644E-4D4F-9CB7-0B1A962263F1}" type="presOf" srcId="{895BB126-212C-44EC-B3C1-6DDBB5CCE948}" destId="{2B1042F3-3F48-4EFE-A2B5-6DA984A1C9E4}"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F89477E3-3ADA-4535-9FEA-8F524819EBF5}" type="presOf" srcId="{149652FE-F6FF-417E-BE0D-9884D4DE1CAD}" destId="{41323B78-458F-45E3-9E73-5161F16CD41E}"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97D588E8-B4B3-4A4C-BFDB-F9389521A3B8}" srcId="{96F535E3-AC8E-4705-98C0-1DC716EAF6DA}" destId="{16E4AC53-ED37-4B85-A43E-4066A4DE9758}" srcOrd="2" destOrd="0" parTransId="{42E18D53-EC3A-4826-8CE0-5FB426D0C777}" sibTransId="{895BB126-212C-44EC-B3C1-6DDBB5CCE948}"/>
    <dgm:cxn modelId="{5695CCF1-5482-44B4-B479-6B8933E14B5E}" srcId="{96F535E3-AC8E-4705-98C0-1DC716EAF6DA}" destId="{4B984E79-03EA-49D5-AEAE-E7F1F0C2C210}" srcOrd="8" destOrd="0" parTransId="{01EE69D3-E25D-4CF5-B44E-183E8D26ACEE}" sibTransId="{9C2492C6-EB22-4252-8991-E5574262D58E}"/>
    <dgm:cxn modelId="{3FD1659C-F8A3-4C0C-8FC2-ADB178E182AC}" type="presParOf" srcId="{91A3FF5C-F0D8-4DD4-9970-C42FB14BC0F4}" destId="{17D0A9D4-39DD-41C9-B774-D6AE8C0EFED9}" srcOrd="0" destOrd="0" presId="urn:microsoft.com/office/officeart/2005/8/layout/bProcess4"/>
    <dgm:cxn modelId="{C4265419-4C46-4FFF-9CD6-5CBF58C15DED}" type="presParOf" srcId="{17D0A9D4-39DD-41C9-B774-D6AE8C0EFED9}" destId="{F0B960E0-A7D6-4163-8AD9-52CC88260B89}" srcOrd="0" destOrd="0" presId="urn:microsoft.com/office/officeart/2005/8/layout/bProcess4"/>
    <dgm:cxn modelId="{2E5DDAC2-965E-43DD-80B5-ABB3DEAC072C}" type="presParOf" srcId="{17D0A9D4-39DD-41C9-B774-D6AE8C0EFED9}" destId="{F135BC65-A13B-4F9B-8959-DE94264C01F3}" srcOrd="1" destOrd="0" presId="urn:microsoft.com/office/officeart/2005/8/layout/bProcess4"/>
    <dgm:cxn modelId="{9DC64ECB-B4A2-4561-A97A-CD0B6838C597}" type="presParOf" srcId="{91A3FF5C-F0D8-4DD4-9970-C42FB14BC0F4}" destId="{3B704017-B296-4558-BDCA-E297FDEB1A08}" srcOrd="1" destOrd="0" presId="urn:microsoft.com/office/officeart/2005/8/layout/bProcess4"/>
    <dgm:cxn modelId="{6AAAD144-B576-4CFC-A538-866B72D9B45A}" type="presParOf" srcId="{91A3FF5C-F0D8-4DD4-9970-C42FB14BC0F4}" destId="{BBCC3249-B2C4-423D-A221-A0ECA617BCB7}" srcOrd="2" destOrd="0" presId="urn:microsoft.com/office/officeart/2005/8/layout/bProcess4"/>
    <dgm:cxn modelId="{A56993B6-0B31-4250-B100-0D7B2F433D3C}" type="presParOf" srcId="{BBCC3249-B2C4-423D-A221-A0ECA617BCB7}" destId="{5D940E8E-A5CD-4E5D-A670-B019078377C3}" srcOrd="0" destOrd="0" presId="urn:microsoft.com/office/officeart/2005/8/layout/bProcess4"/>
    <dgm:cxn modelId="{0B7484FF-5479-404C-93D9-041FAD81765C}" type="presParOf" srcId="{BBCC3249-B2C4-423D-A221-A0ECA617BCB7}" destId="{AF33B844-59A4-43A9-B917-4543D47DFBB6}" srcOrd="1" destOrd="0" presId="urn:microsoft.com/office/officeart/2005/8/layout/bProcess4"/>
    <dgm:cxn modelId="{5EA7EAAB-1D61-4626-AD1A-BACD5E081A62}" type="presParOf" srcId="{91A3FF5C-F0D8-4DD4-9970-C42FB14BC0F4}" destId="{72473C4E-E999-4CAA-8760-DF6C9864627C}" srcOrd="3" destOrd="0" presId="urn:microsoft.com/office/officeart/2005/8/layout/bProcess4"/>
    <dgm:cxn modelId="{0CF07604-E888-4A7E-BAB1-90FD30F023F3}" type="presParOf" srcId="{91A3FF5C-F0D8-4DD4-9970-C42FB14BC0F4}" destId="{A80D0245-4B08-4932-AF6E-51205395B405}" srcOrd="4" destOrd="0" presId="urn:microsoft.com/office/officeart/2005/8/layout/bProcess4"/>
    <dgm:cxn modelId="{2EB11BEF-B7E8-4302-81D5-D6F4A4DD2DB0}" type="presParOf" srcId="{A80D0245-4B08-4932-AF6E-51205395B405}" destId="{6BD4701F-897A-48FC-B9C3-F5EECC0C52AF}" srcOrd="0" destOrd="0" presId="urn:microsoft.com/office/officeart/2005/8/layout/bProcess4"/>
    <dgm:cxn modelId="{F5AABC27-88E8-4CEB-A518-2C42E6B73615}" type="presParOf" srcId="{A80D0245-4B08-4932-AF6E-51205395B405}" destId="{478DB8A2-2C74-4A21-BED8-176DBE5C27E8}" srcOrd="1" destOrd="0" presId="urn:microsoft.com/office/officeart/2005/8/layout/bProcess4"/>
    <dgm:cxn modelId="{30B4F869-DD03-4A4A-AF11-D7BECC17C8C3}" type="presParOf" srcId="{91A3FF5C-F0D8-4DD4-9970-C42FB14BC0F4}" destId="{2B1042F3-3F48-4EFE-A2B5-6DA984A1C9E4}" srcOrd="5" destOrd="0" presId="urn:microsoft.com/office/officeart/2005/8/layout/bProcess4"/>
    <dgm:cxn modelId="{EA854345-EFB7-401C-8233-BD6F11198E4C}" type="presParOf" srcId="{91A3FF5C-F0D8-4DD4-9970-C42FB14BC0F4}" destId="{D975349E-E5C5-4BD4-BF36-D2EED52B0BAD}" srcOrd="6" destOrd="0" presId="urn:microsoft.com/office/officeart/2005/8/layout/bProcess4"/>
    <dgm:cxn modelId="{D2A92E8C-5B4E-4311-86F0-57F46F9FE39D}" type="presParOf" srcId="{D975349E-E5C5-4BD4-BF36-D2EED52B0BAD}" destId="{D6B80F16-E67F-454A-9818-EEC31D0D321A}" srcOrd="0" destOrd="0" presId="urn:microsoft.com/office/officeart/2005/8/layout/bProcess4"/>
    <dgm:cxn modelId="{BA17BB28-74D6-4949-AE47-F220F6AD81AD}" type="presParOf" srcId="{D975349E-E5C5-4BD4-BF36-D2EED52B0BAD}" destId="{7B8586FC-C729-4721-AC08-07D980A11AFB}" srcOrd="1" destOrd="0" presId="urn:microsoft.com/office/officeart/2005/8/layout/bProcess4"/>
    <dgm:cxn modelId="{23E50581-363C-4BF6-BD5C-449DCE3C35EA}" type="presParOf" srcId="{91A3FF5C-F0D8-4DD4-9970-C42FB14BC0F4}" destId="{5B358C3F-5D19-42D9-947C-6B5A585840BB}" srcOrd="7" destOrd="0" presId="urn:microsoft.com/office/officeart/2005/8/layout/bProcess4"/>
    <dgm:cxn modelId="{4A8B47F5-6174-4041-AC9C-B885DA041EE8}" type="presParOf" srcId="{91A3FF5C-F0D8-4DD4-9970-C42FB14BC0F4}" destId="{00181035-0567-4768-8C91-BDA43BB477FE}" srcOrd="8" destOrd="0" presId="urn:microsoft.com/office/officeart/2005/8/layout/bProcess4"/>
    <dgm:cxn modelId="{16FEAF38-8DAC-4848-A9B7-CD7CD12FC626}" type="presParOf" srcId="{00181035-0567-4768-8C91-BDA43BB477FE}" destId="{551F1671-EB5A-4670-96B4-3FCED20DFBE8}" srcOrd="0" destOrd="0" presId="urn:microsoft.com/office/officeart/2005/8/layout/bProcess4"/>
    <dgm:cxn modelId="{D926B9C0-5637-4176-8E40-B65E15DF8AB4}" type="presParOf" srcId="{00181035-0567-4768-8C91-BDA43BB477FE}" destId="{EF4F68FE-EEA0-471F-B525-D736562666ED}" srcOrd="1" destOrd="0" presId="urn:microsoft.com/office/officeart/2005/8/layout/bProcess4"/>
    <dgm:cxn modelId="{CA2B6644-DEB8-4FF0-B024-9A188BE3574A}" type="presParOf" srcId="{91A3FF5C-F0D8-4DD4-9970-C42FB14BC0F4}" destId="{E1F28167-E7CE-417E-BA2C-CDE24BCEF5F7}" srcOrd="9" destOrd="0" presId="urn:microsoft.com/office/officeart/2005/8/layout/bProcess4"/>
    <dgm:cxn modelId="{D5206DDC-BCD6-4A51-9329-307C840869DD}" type="presParOf" srcId="{91A3FF5C-F0D8-4DD4-9970-C42FB14BC0F4}" destId="{5AEFAEBB-8FFE-4D4C-9AE0-FDC111159F8F}" srcOrd="10" destOrd="0" presId="urn:microsoft.com/office/officeart/2005/8/layout/bProcess4"/>
    <dgm:cxn modelId="{DBECCE18-1619-4B67-B4E1-9CB921DB20C6}" type="presParOf" srcId="{5AEFAEBB-8FFE-4D4C-9AE0-FDC111159F8F}" destId="{0F8C8940-7F96-4E0A-9720-F5B7EC61036C}" srcOrd="0" destOrd="0" presId="urn:microsoft.com/office/officeart/2005/8/layout/bProcess4"/>
    <dgm:cxn modelId="{99EBC042-7B93-41B6-AA31-4FC66605CA88}" type="presParOf" srcId="{5AEFAEBB-8FFE-4D4C-9AE0-FDC111159F8F}" destId="{ABE9F816-EF59-41B5-AF6F-9E30F4BE4748}" srcOrd="1" destOrd="0" presId="urn:microsoft.com/office/officeart/2005/8/layout/bProcess4"/>
    <dgm:cxn modelId="{27617DDB-B6AE-4C22-A36B-5F1F1370B906}" type="presParOf" srcId="{91A3FF5C-F0D8-4DD4-9970-C42FB14BC0F4}" destId="{E7500C3B-7BA3-409C-95C2-51DB2CE4CA97}" srcOrd="11" destOrd="0" presId="urn:microsoft.com/office/officeart/2005/8/layout/bProcess4"/>
    <dgm:cxn modelId="{E3DC1DBD-7D59-4A9C-B60E-7FF3F1E49C16}" type="presParOf" srcId="{91A3FF5C-F0D8-4DD4-9970-C42FB14BC0F4}" destId="{7C83331F-939E-433E-8C21-8EB147634D35}" srcOrd="12" destOrd="0" presId="urn:microsoft.com/office/officeart/2005/8/layout/bProcess4"/>
    <dgm:cxn modelId="{6BC88D05-F4E4-44A0-8F2B-0E40B9C3E278}" type="presParOf" srcId="{7C83331F-939E-433E-8C21-8EB147634D35}" destId="{96B38AB9-3430-4A40-863C-5B91AE46AF93}" srcOrd="0" destOrd="0" presId="urn:microsoft.com/office/officeart/2005/8/layout/bProcess4"/>
    <dgm:cxn modelId="{3C3793FC-1C94-4B18-80F8-C1BCFC108E87}" type="presParOf" srcId="{7C83331F-939E-433E-8C21-8EB147634D35}" destId="{3962CA40-9F61-41EA-89C7-8E52915CCF22}" srcOrd="1" destOrd="0" presId="urn:microsoft.com/office/officeart/2005/8/layout/bProcess4"/>
    <dgm:cxn modelId="{DA5A1FC6-4C30-4B08-8DFD-E5E7F5E44CF1}" type="presParOf" srcId="{91A3FF5C-F0D8-4DD4-9970-C42FB14BC0F4}" destId="{0C253B0A-1BCB-4AF6-92DA-EEC819B6B735}" srcOrd="13" destOrd="0" presId="urn:microsoft.com/office/officeart/2005/8/layout/bProcess4"/>
    <dgm:cxn modelId="{5588D654-211F-4D5C-8546-9A73819E731D}" type="presParOf" srcId="{91A3FF5C-F0D8-4DD4-9970-C42FB14BC0F4}" destId="{93119E0C-7695-4710-A8F5-9EA11C78CCD8}" srcOrd="14" destOrd="0" presId="urn:microsoft.com/office/officeart/2005/8/layout/bProcess4"/>
    <dgm:cxn modelId="{6D21C2DD-56F5-41C5-9C2C-3A4C88F16885}" type="presParOf" srcId="{93119E0C-7695-4710-A8F5-9EA11C78CCD8}" destId="{AE6BA834-90FD-42F2-B69E-21D05D69B6F8}" srcOrd="0" destOrd="0" presId="urn:microsoft.com/office/officeart/2005/8/layout/bProcess4"/>
    <dgm:cxn modelId="{04284A86-946E-44A4-9D8C-70EEA9E1670C}" type="presParOf" srcId="{93119E0C-7695-4710-A8F5-9EA11C78CCD8}" destId="{41323B78-458F-45E3-9E73-5161F16CD41E}" srcOrd="1" destOrd="0" presId="urn:microsoft.com/office/officeart/2005/8/layout/bProcess4"/>
    <dgm:cxn modelId="{8F245E85-735C-469B-A647-BCC028C21130}" type="presParOf" srcId="{91A3FF5C-F0D8-4DD4-9970-C42FB14BC0F4}" destId="{E9520021-1DC3-40A6-A2BD-4E4E6DB941A1}" srcOrd="15" destOrd="0" presId="urn:microsoft.com/office/officeart/2005/8/layout/bProcess4"/>
    <dgm:cxn modelId="{4A0D32B5-B219-4C80-B35F-72313C87F37D}" type="presParOf" srcId="{91A3FF5C-F0D8-4DD4-9970-C42FB14BC0F4}" destId="{899BDCC7-383B-4DFF-9146-6C2253754A36}" srcOrd="16" destOrd="0" presId="urn:microsoft.com/office/officeart/2005/8/layout/bProcess4"/>
    <dgm:cxn modelId="{7B837395-EF42-4866-B1B3-4419D16B956A}" type="presParOf" srcId="{899BDCC7-383B-4DFF-9146-6C2253754A36}" destId="{C0044B0E-48E2-470E-A8E1-EE27DE703BBC}" srcOrd="0" destOrd="0" presId="urn:microsoft.com/office/officeart/2005/8/layout/bProcess4"/>
    <dgm:cxn modelId="{1E08F22D-586F-44AC-AC67-7EBE72D045BE}" type="presParOf" srcId="{899BDCC7-383B-4DFF-9146-6C2253754A36}" destId="{CA2178F2-55F8-411F-A16C-7288ACCF1D76}" srcOrd="1" destOrd="0" presId="urn:microsoft.com/office/officeart/2005/8/layout/bProcess4"/>
    <dgm:cxn modelId="{C5444815-7776-4109-BEDE-CF98C380E545}" type="presParOf" srcId="{91A3FF5C-F0D8-4DD4-9970-C42FB14BC0F4}" destId="{2193D994-36D7-4930-A547-ACB9BBC3C4B3}" srcOrd="17" destOrd="0" presId="urn:microsoft.com/office/officeart/2005/8/layout/bProcess4"/>
    <dgm:cxn modelId="{C1F6AC82-533A-4DF3-8504-F2503F2356BB}" type="presParOf" srcId="{91A3FF5C-F0D8-4DD4-9970-C42FB14BC0F4}" destId="{25C4B04C-F443-4789-831A-EDA1E8410D03}" srcOrd="18" destOrd="0" presId="urn:microsoft.com/office/officeart/2005/8/layout/bProcess4"/>
    <dgm:cxn modelId="{989FE630-844F-41DA-833C-102FB07BB910}" type="presParOf" srcId="{25C4B04C-F443-4789-831A-EDA1E8410D03}" destId="{4ADE65DA-BB18-4970-85A0-465176F07A6C}" srcOrd="0" destOrd="0" presId="urn:microsoft.com/office/officeart/2005/8/layout/bProcess4"/>
    <dgm:cxn modelId="{347C54BE-CFFB-4755-83D8-9E8A2ECC095B}" type="presParOf" srcId="{25C4B04C-F443-4789-831A-EDA1E8410D03}" destId="{7940A042-A41C-43A7-A9F9-E8AD5C969967}" srcOrd="1" destOrd="0" presId="urn:microsoft.com/office/officeart/2005/8/layout/bProcess4"/>
    <dgm:cxn modelId="{4A6F236F-B032-4111-819F-76ACA902AC0D}" type="presParOf" srcId="{91A3FF5C-F0D8-4DD4-9970-C42FB14BC0F4}" destId="{10800B6F-7C1B-4512-9B85-D4C8449C413E}" srcOrd="19" destOrd="0" presId="urn:microsoft.com/office/officeart/2005/8/layout/bProcess4"/>
    <dgm:cxn modelId="{69964FC7-BD5B-42F6-89A0-B9631870DB49}" type="presParOf" srcId="{91A3FF5C-F0D8-4DD4-9970-C42FB14BC0F4}" destId="{BE1C4A16-2395-4F03-960F-45466F567532}" srcOrd="20" destOrd="0" presId="urn:microsoft.com/office/officeart/2005/8/layout/bProcess4"/>
    <dgm:cxn modelId="{AAD58769-8F3D-4646-9D32-1B42404378E3}" type="presParOf" srcId="{BE1C4A16-2395-4F03-960F-45466F567532}" destId="{5B07DB2F-EA47-4F16-9A46-F2A8B1C88C04}" srcOrd="0" destOrd="0" presId="urn:microsoft.com/office/officeart/2005/8/layout/bProcess4"/>
    <dgm:cxn modelId="{96BB50DE-351B-408B-B48F-3624B7B32F20}" type="presParOf" srcId="{BE1C4A16-2395-4F03-960F-45466F567532}" destId="{9FBCC1D0-0E54-41DD-868E-80917B8AAFE9}" srcOrd="1" destOrd="0" presId="urn:microsoft.com/office/officeart/2005/8/layout/bProcess4"/>
    <dgm:cxn modelId="{EE689D34-D25C-4D3D-898B-C9064188B42D}" type="presParOf" srcId="{91A3FF5C-F0D8-4DD4-9970-C42FB14BC0F4}" destId="{E10F3922-2896-405A-90E1-D844078C95D5}" srcOrd="21" destOrd="0" presId="urn:microsoft.com/office/officeart/2005/8/layout/bProcess4"/>
    <dgm:cxn modelId="{388EB11C-C4FC-42A3-B07E-32487956A256}" type="presParOf" srcId="{91A3FF5C-F0D8-4DD4-9970-C42FB14BC0F4}" destId="{D5E3C0F8-4934-437E-BD19-910FDE500644}" srcOrd="22" destOrd="0" presId="urn:microsoft.com/office/officeart/2005/8/layout/bProcess4"/>
    <dgm:cxn modelId="{B46A1903-E239-4F7F-A376-FFA2C5DA490F}" type="presParOf" srcId="{D5E3C0F8-4934-437E-BD19-910FDE500644}" destId="{6C6A59A8-8E7C-42F7-BE8A-6FF91BA517BE}" srcOrd="0" destOrd="0" presId="urn:microsoft.com/office/officeart/2005/8/layout/bProcess4"/>
    <dgm:cxn modelId="{793950B6-4FA2-4093-A5DB-943A763B51ED}"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4C6E5-84C9-4329-AD31-CC2A65261D54}"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2A246676-63F8-4CAE-92D4-3822D8E15A5E}">
      <dgm:prSet/>
      <dgm:spPr/>
      <dgm:t>
        <a:bodyPr/>
        <a:lstStyle/>
        <a:p>
          <a:r>
            <a:rPr lang="pt-BR" b="1" dirty="0"/>
            <a:t>Excel Básico e Avançado (ESESP) - (2013) </a:t>
          </a:r>
          <a:endParaRPr lang="en-US" dirty="0"/>
        </a:p>
      </dgm:t>
    </dgm:pt>
    <dgm:pt modelId="{6FDC4332-B8F3-46A7-BF2B-7D33C6A98946}" type="parTrans" cxnId="{0082E9A8-2F8D-4346-BF02-638247F4C215}">
      <dgm:prSet/>
      <dgm:spPr/>
      <dgm:t>
        <a:bodyPr/>
        <a:lstStyle/>
        <a:p>
          <a:endParaRPr lang="en-US"/>
        </a:p>
      </dgm:t>
    </dgm:pt>
    <dgm:pt modelId="{56E9571D-F710-42A1-9EE4-CA1AC2811D9F}" type="sibTrans" cxnId="{0082E9A8-2F8D-4346-BF02-638247F4C215}">
      <dgm:prSet/>
      <dgm:spPr/>
      <dgm:t>
        <a:bodyPr/>
        <a:lstStyle/>
        <a:p>
          <a:endParaRPr lang="en-US"/>
        </a:p>
      </dgm:t>
    </dgm:pt>
    <dgm:pt modelId="{D9CBCBF8-1494-4E73-8F1D-02E0C40CD27F}">
      <dgm:prSet/>
      <dgm:spPr/>
      <dgm:t>
        <a:bodyPr/>
        <a:lstStyle/>
        <a:p>
          <a:r>
            <a:rPr lang="pt-BR" b="1" dirty="0"/>
            <a:t>Uso do EXCEL – Vanessa </a:t>
          </a:r>
          <a:r>
            <a:rPr lang="pt-BR" b="1" dirty="0" err="1"/>
            <a:t>Cesnik</a:t>
          </a:r>
          <a:r>
            <a:rPr lang="pt-BR" b="1" dirty="0"/>
            <a:t> - (2013)</a:t>
          </a:r>
          <a:endParaRPr lang="en-US" dirty="0"/>
        </a:p>
      </dgm:t>
    </dgm:pt>
    <dgm:pt modelId="{AB6CAF38-BED2-43D4-97C8-ABBB010E3028}" type="parTrans" cxnId="{52A1637E-3CE9-475D-93F4-357F371BB9EB}">
      <dgm:prSet/>
      <dgm:spPr/>
      <dgm:t>
        <a:bodyPr/>
        <a:lstStyle/>
        <a:p>
          <a:endParaRPr lang="en-US"/>
        </a:p>
      </dgm:t>
    </dgm:pt>
    <dgm:pt modelId="{6EA5DD23-7B13-4B4F-9DCE-7D46ECC646E2}" type="sibTrans" cxnId="{52A1637E-3CE9-475D-93F4-357F371BB9EB}">
      <dgm:prSet/>
      <dgm:spPr/>
      <dgm:t>
        <a:bodyPr/>
        <a:lstStyle/>
        <a:p>
          <a:endParaRPr lang="en-US"/>
        </a:p>
      </dgm:t>
    </dgm:pt>
    <dgm:pt modelId="{58290DBA-28CB-4459-AF6A-FB7D976FAA3C}">
      <dgm:prSet/>
      <dgm:spPr/>
      <dgm:t>
        <a:bodyPr/>
        <a:lstStyle/>
        <a:p>
          <a:r>
            <a:rPr lang="pt-BR" b="1" dirty="0"/>
            <a:t>Projeto ID – Excel Básico (Atualizado)</a:t>
          </a:r>
          <a:endParaRPr lang="en-US" dirty="0"/>
        </a:p>
      </dgm:t>
    </dgm:pt>
    <dgm:pt modelId="{60A52EFD-47DB-4BB6-B19D-31FAC6C6EB98}" type="parTrans" cxnId="{D9D19702-1B29-410F-9CE4-E62CA301DFBF}">
      <dgm:prSet/>
      <dgm:spPr/>
      <dgm:t>
        <a:bodyPr/>
        <a:lstStyle/>
        <a:p>
          <a:endParaRPr lang="en-US"/>
        </a:p>
      </dgm:t>
    </dgm:pt>
    <dgm:pt modelId="{5F9DA472-5A90-496A-8A67-316E4A4FBE5F}" type="sibTrans" cxnId="{D9D19702-1B29-410F-9CE4-E62CA301DFBF}">
      <dgm:prSet/>
      <dgm:spPr/>
      <dgm:t>
        <a:bodyPr/>
        <a:lstStyle/>
        <a:p>
          <a:endParaRPr lang="en-US"/>
        </a:p>
      </dgm:t>
    </dgm:pt>
    <dgm:pt modelId="{10119A75-06A9-4D49-AF77-245339D1D89D}">
      <dgm:prSet/>
      <dgm:spPr/>
      <dgm:t>
        <a:bodyPr/>
        <a:lstStyle/>
        <a:p>
          <a:r>
            <a:rPr lang="pt-BR" b="1"/>
            <a:t>Ninja do Excel – (Atualizado)</a:t>
          </a:r>
          <a:endParaRPr lang="en-US"/>
        </a:p>
      </dgm:t>
    </dgm:pt>
    <dgm:pt modelId="{69A46480-29C3-478D-9B87-C28D7CE4AAE1}" type="parTrans" cxnId="{D62E63D8-E8A6-4241-AF3A-56B72CC57EA5}">
      <dgm:prSet/>
      <dgm:spPr/>
      <dgm:t>
        <a:bodyPr/>
        <a:lstStyle/>
        <a:p>
          <a:endParaRPr lang="en-US"/>
        </a:p>
      </dgm:t>
    </dgm:pt>
    <dgm:pt modelId="{DBD6CCAE-F91D-417C-8B02-F34DDFCBA904}" type="sibTrans" cxnId="{D62E63D8-E8A6-4241-AF3A-56B72CC57EA5}">
      <dgm:prSet/>
      <dgm:spPr/>
      <dgm:t>
        <a:bodyPr/>
        <a:lstStyle/>
        <a:p>
          <a:endParaRPr lang="en-US"/>
        </a:p>
      </dgm:t>
    </dgm:pt>
    <dgm:pt modelId="{478B2A03-11CA-4148-A77B-5945E7522FAD}">
      <dgm:prSet/>
      <dgm:spPr/>
      <dgm:t>
        <a:bodyPr/>
        <a:lstStyle/>
        <a:p>
          <a:r>
            <a:rPr lang="pt-BR" dirty="0"/>
            <a:t>Na folha de auxílio de atalhos do Curso, estão presentes os comandos e atalhos mais utilizados no Excel, de forma simples.</a:t>
          </a:r>
          <a:endParaRPr lang="en-US" dirty="0"/>
        </a:p>
      </dgm:t>
    </dgm:pt>
    <dgm:pt modelId="{0DB86892-2497-4E86-BE1E-6844FE1C0112}" type="parTrans" cxnId="{15EF1543-27D8-4B11-9B48-14817EC02999}">
      <dgm:prSet/>
      <dgm:spPr/>
      <dgm:t>
        <a:bodyPr/>
        <a:lstStyle/>
        <a:p>
          <a:endParaRPr lang="en-US"/>
        </a:p>
      </dgm:t>
    </dgm:pt>
    <dgm:pt modelId="{21E4676E-0551-4A2E-AB4A-BD23C17592E9}" type="sibTrans" cxnId="{15EF1543-27D8-4B11-9B48-14817EC02999}">
      <dgm:prSet/>
      <dgm:spPr/>
      <dgm:t>
        <a:bodyPr/>
        <a:lstStyle/>
        <a:p>
          <a:endParaRPr lang="en-US"/>
        </a:p>
      </dgm:t>
    </dgm:pt>
    <dgm:pt modelId="{9A1B7356-0B13-4CC3-82FB-1EA25BD619A0}" type="pres">
      <dgm:prSet presAssocID="{D8A4C6E5-84C9-4329-AD31-CC2A65261D54}" presName="outerComposite" presStyleCnt="0">
        <dgm:presLayoutVars>
          <dgm:chMax val="5"/>
          <dgm:dir/>
          <dgm:resizeHandles val="exact"/>
        </dgm:presLayoutVars>
      </dgm:prSet>
      <dgm:spPr/>
    </dgm:pt>
    <dgm:pt modelId="{12323A59-CA44-4BC9-A52B-6ACDE12E5B9A}" type="pres">
      <dgm:prSet presAssocID="{D8A4C6E5-84C9-4329-AD31-CC2A65261D54}" presName="dummyMaxCanvas" presStyleCnt="0">
        <dgm:presLayoutVars/>
      </dgm:prSet>
      <dgm:spPr/>
    </dgm:pt>
    <dgm:pt modelId="{3FAF17AB-7AA4-493A-B2F3-6C5020134501}" type="pres">
      <dgm:prSet presAssocID="{D8A4C6E5-84C9-4329-AD31-CC2A65261D54}" presName="FiveNodes_1" presStyleLbl="node1" presStyleIdx="0" presStyleCnt="5">
        <dgm:presLayoutVars>
          <dgm:bulletEnabled val="1"/>
        </dgm:presLayoutVars>
      </dgm:prSet>
      <dgm:spPr/>
    </dgm:pt>
    <dgm:pt modelId="{E1548794-744E-49F4-98DD-8682B614B190}" type="pres">
      <dgm:prSet presAssocID="{D8A4C6E5-84C9-4329-AD31-CC2A65261D54}" presName="FiveNodes_2" presStyleLbl="node1" presStyleIdx="1" presStyleCnt="5">
        <dgm:presLayoutVars>
          <dgm:bulletEnabled val="1"/>
        </dgm:presLayoutVars>
      </dgm:prSet>
      <dgm:spPr/>
    </dgm:pt>
    <dgm:pt modelId="{A78BB54F-9D4F-4D01-A754-0825782DB176}" type="pres">
      <dgm:prSet presAssocID="{D8A4C6E5-84C9-4329-AD31-CC2A65261D54}" presName="FiveNodes_3" presStyleLbl="node1" presStyleIdx="2" presStyleCnt="5">
        <dgm:presLayoutVars>
          <dgm:bulletEnabled val="1"/>
        </dgm:presLayoutVars>
      </dgm:prSet>
      <dgm:spPr/>
    </dgm:pt>
    <dgm:pt modelId="{CD37AB76-306A-488E-8BF1-EEA97C83A793}" type="pres">
      <dgm:prSet presAssocID="{D8A4C6E5-84C9-4329-AD31-CC2A65261D54}" presName="FiveNodes_4" presStyleLbl="node1" presStyleIdx="3" presStyleCnt="5">
        <dgm:presLayoutVars>
          <dgm:bulletEnabled val="1"/>
        </dgm:presLayoutVars>
      </dgm:prSet>
      <dgm:spPr/>
    </dgm:pt>
    <dgm:pt modelId="{13859DE0-48EC-49B2-BB07-51A10C41BA5A}" type="pres">
      <dgm:prSet presAssocID="{D8A4C6E5-84C9-4329-AD31-CC2A65261D54}" presName="FiveNodes_5" presStyleLbl="node1" presStyleIdx="4" presStyleCnt="5">
        <dgm:presLayoutVars>
          <dgm:bulletEnabled val="1"/>
        </dgm:presLayoutVars>
      </dgm:prSet>
      <dgm:spPr/>
    </dgm:pt>
    <dgm:pt modelId="{BD928E7C-93A7-41DA-B183-FF834CF9C585}" type="pres">
      <dgm:prSet presAssocID="{D8A4C6E5-84C9-4329-AD31-CC2A65261D54}" presName="FiveConn_1-2" presStyleLbl="fgAccFollowNode1" presStyleIdx="0" presStyleCnt="4">
        <dgm:presLayoutVars>
          <dgm:bulletEnabled val="1"/>
        </dgm:presLayoutVars>
      </dgm:prSet>
      <dgm:spPr/>
    </dgm:pt>
    <dgm:pt modelId="{27CC2885-F5BF-4AF9-85AC-DC025A74960E}" type="pres">
      <dgm:prSet presAssocID="{D8A4C6E5-84C9-4329-AD31-CC2A65261D54}" presName="FiveConn_2-3" presStyleLbl="fgAccFollowNode1" presStyleIdx="1" presStyleCnt="4">
        <dgm:presLayoutVars>
          <dgm:bulletEnabled val="1"/>
        </dgm:presLayoutVars>
      </dgm:prSet>
      <dgm:spPr/>
    </dgm:pt>
    <dgm:pt modelId="{98FB2158-CA4A-4AE2-A101-0538C61A55B9}" type="pres">
      <dgm:prSet presAssocID="{D8A4C6E5-84C9-4329-AD31-CC2A65261D54}" presName="FiveConn_3-4" presStyleLbl="fgAccFollowNode1" presStyleIdx="2" presStyleCnt="4">
        <dgm:presLayoutVars>
          <dgm:bulletEnabled val="1"/>
        </dgm:presLayoutVars>
      </dgm:prSet>
      <dgm:spPr/>
    </dgm:pt>
    <dgm:pt modelId="{E5AE1194-EBF0-425B-AEAF-E3D57B6C0144}" type="pres">
      <dgm:prSet presAssocID="{D8A4C6E5-84C9-4329-AD31-CC2A65261D54}" presName="FiveConn_4-5" presStyleLbl="fgAccFollowNode1" presStyleIdx="3" presStyleCnt="4">
        <dgm:presLayoutVars>
          <dgm:bulletEnabled val="1"/>
        </dgm:presLayoutVars>
      </dgm:prSet>
      <dgm:spPr/>
    </dgm:pt>
    <dgm:pt modelId="{F9F1E53F-AF58-4AD9-9E7A-CB6A02D42930}" type="pres">
      <dgm:prSet presAssocID="{D8A4C6E5-84C9-4329-AD31-CC2A65261D54}" presName="FiveNodes_1_text" presStyleLbl="node1" presStyleIdx="4" presStyleCnt="5">
        <dgm:presLayoutVars>
          <dgm:bulletEnabled val="1"/>
        </dgm:presLayoutVars>
      </dgm:prSet>
      <dgm:spPr/>
    </dgm:pt>
    <dgm:pt modelId="{F03EC367-3741-423B-9F4D-00627276205F}" type="pres">
      <dgm:prSet presAssocID="{D8A4C6E5-84C9-4329-AD31-CC2A65261D54}" presName="FiveNodes_2_text" presStyleLbl="node1" presStyleIdx="4" presStyleCnt="5">
        <dgm:presLayoutVars>
          <dgm:bulletEnabled val="1"/>
        </dgm:presLayoutVars>
      </dgm:prSet>
      <dgm:spPr/>
    </dgm:pt>
    <dgm:pt modelId="{0C459135-97E2-4856-B8FF-B5661135A19B}" type="pres">
      <dgm:prSet presAssocID="{D8A4C6E5-84C9-4329-AD31-CC2A65261D54}" presName="FiveNodes_3_text" presStyleLbl="node1" presStyleIdx="4" presStyleCnt="5">
        <dgm:presLayoutVars>
          <dgm:bulletEnabled val="1"/>
        </dgm:presLayoutVars>
      </dgm:prSet>
      <dgm:spPr/>
    </dgm:pt>
    <dgm:pt modelId="{A6EAE58B-DE08-4B53-92F7-77249DEAE00F}" type="pres">
      <dgm:prSet presAssocID="{D8A4C6E5-84C9-4329-AD31-CC2A65261D54}" presName="FiveNodes_4_text" presStyleLbl="node1" presStyleIdx="4" presStyleCnt="5">
        <dgm:presLayoutVars>
          <dgm:bulletEnabled val="1"/>
        </dgm:presLayoutVars>
      </dgm:prSet>
      <dgm:spPr/>
    </dgm:pt>
    <dgm:pt modelId="{EEE95A4D-471F-4689-BADA-52D03E1EE1F4}" type="pres">
      <dgm:prSet presAssocID="{D8A4C6E5-84C9-4329-AD31-CC2A65261D54}" presName="FiveNodes_5_text" presStyleLbl="node1" presStyleIdx="4" presStyleCnt="5">
        <dgm:presLayoutVars>
          <dgm:bulletEnabled val="1"/>
        </dgm:presLayoutVars>
      </dgm:prSet>
      <dgm:spPr/>
    </dgm:pt>
  </dgm:ptLst>
  <dgm:cxnLst>
    <dgm:cxn modelId="{D9D19702-1B29-410F-9CE4-E62CA301DFBF}" srcId="{D8A4C6E5-84C9-4329-AD31-CC2A65261D54}" destId="{58290DBA-28CB-4459-AF6A-FB7D976FAA3C}" srcOrd="2" destOrd="0" parTransId="{60A52EFD-47DB-4BB6-B19D-31FAC6C6EB98}" sibTransId="{5F9DA472-5A90-496A-8A67-316E4A4FBE5F}"/>
    <dgm:cxn modelId="{B295D907-57CF-43F8-B741-DDCDFC242499}" type="presOf" srcId="{58290DBA-28CB-4459-AF6A-FB7D976FAA3C}" destId="{A78BB54F-9D4F-4D01-A754-0825782DB176}" srcOrd="0" destOrd="0" presId="urn:microsoft.com/office/officeart/2005/8/layout/vProcess5"/>
    <dgm:cxn modelId="{E05ACD09-BFA6-463F-B03B-FBEB71245410}" type="presOf" srcId="{10119A75-06A9-4D49-AF77-245339D1D89D}" destId="{A6EAE58B-DE08-4B53-92F7-77249DEAE00F}" srcOrd="1" destOrd="0" presId="urn:microsoft.com/office/officeart/2005/8/layout/vProcess5"/>
    <dgm:cxn modelId="{B2968E11-7867-4AC2-B597-5425025F5CA5}" type="presOf" srcId="{56E9571D-F710-42A1-9EE4-CA1AC2811D9F}" destId="{BD928E7C-93A7-41DA-B183-FF834CF9C585}" srcOrd="0" destOrd="0" presId="urn:microsoft.com/office/officeart/2005/8/layout/vProcess5"/>
    <dgm:cxn modelId="{D52D1913-524E-4C9E-90BC-F5C155142B9B}" type="presOf" srcId="{478B2A03-11CA-4148-A77B-5945E7522FAD}" destId="{EEE95A4D-471F-4689-BADA-52D03E1EE1F4}" srcOrd="1" destOrd="0" presId="urn:microsoft.com/office/officeart/2005/8/layout/vProcess5"/>
    <dgm:cxn modelId="{14577718-6E11-4D2D-A3FB-C7A85BE7C6B6}" type="presOf" srcId="{D8A4C6E5-84C9-4329-AD31-CC2A65261D54}" destId="{9A1B7356-0B13-4CC3-82FB-1EA25BD619A0}" srcOrd="0" destOrd="0" presId="urn:microsoft.com/office/officeart/2005/8/layout/vProcess5"/>
    <dgm:cxn modelId="{D4A9543C-9FF2-4878-B13F-A227CB4D3BC4}" type="presOf" srcId="{58290DBA-28CB-4459-AF6A-FB7D976FAA3C}" destId="{0C459135-97E2-4856-B8FF-B5661135A19B}" srcOrd="1" destOrd="0" presId="urn:microsoft.com/office/officeart/2005/8/layout/vProcess5"/>
    <dgm:cxn modelId="{15EF1543-27D8-4B11-9B48-14817EC02999}" srcId="{D8A4C6E5-84C9-4329-AD31-CC2A65261D54}" destId="{478B2A03-11CA-4148-A77B-5945E7522FAD}" srcOrd="4" destOrd="0" parTransId="{0DB86892-2497-4E86-BE1E-6844FE1C0112}" sibTransId="{21E4676E-0551-4A2E-AB4A-BD23C17592E9}"/>
    <dgm:cxn modelId="{E872DF67-722F-4F42-84CB-AD7907FC1390}" type="presOf" srcId="{2A246676-63F8-4CAE-92D4-3822D8E15A5E}" destId="{F9F1E53F-AF58-4AD9-9E7A-CB6A02D42930}" srcOrd="1" destOrd="0" presId="urn:microsoft.com/office/officeart/2005/8/layout/vProcess5"/>
    <dgm:cxn modelId="{C102BF52-94EA-4E1D-851E-D1AEB9EA8F1A}" type="presOf" srcId="{D9CBCBF8-1494-4E73-8F1D-02E0C40CD27F}" destId="{F03EC367-3741-423B-9F4D-00627276205F}" srcOrd="1" destOrd="0" presId="urn:microsoft.com/office/officeart/2005/8/layout/vProcess5"/>
    <dgm:cxn modelId="{52A1637E-3CE9-475D-93F4-357F371BB9EB}" srcId="{D8A4C6E5-84C9-4329-AD31-CC2A65261D54}" destId="{D9CBCBF8-1494-4E73-8F1D-02E0C40CD27F}" srcOrd="1" destOrd="0" parTransId="{AB6CAF38-BED2-43D4-97C8-ABBB010E3028}" sibTransId="{6EA5DD23-7B13-4B4F-9DCE-7D46ECC646E2}"/>
    <dgm:cxn modelId="{8AA4288E-0E67-43B5-9A76-8D1F937A741D}" type="presOf" srcId="{2A246676-63F8-4CAE-92D4-3822D8E15A5E}" destId="{3FAF17AB-7AA4-493A-B2F3-6C5020134501}" srcOrd="0" destOrd="0" presId="urn:microsoft.com/office/officeart/2005/8/layout/vProcess5"/>
    <dgm:cxn modelId="{0082E9A8-2F8D-4346-BF02-638247F4C215}" srcId="{D8A4C6E5-84C9-4329-AD31-CC2A65261D54}" destId="{2A246676-63F8-4CAE-92D4-3822D8E15A5E}" srcOrd="0" destOrd="0" parTransId="{6FDC4332-B8F3-46A7-BF2B-7D33C6A98946}" sibTransId="{56E9571D-F710-42A1-9EE4-CA1AC2811D9F}"/>
    <dgm:cxn modelId="{D6A4C9AA-FDDD-4A3A-B077-290A2A244E7A}" type="presOf" srcId="{478B2A03-11CA-4148-A77B-5945E7522FAD}" destId="{13859DE0-48EC-49B2-BB07-51A10C41BA5A}" srcOrd="0" destOrd="0" presId="urn:microsoft.com/office/officeart/2005/8/layout/vProcess5"/>
    <dgm:cxn modelId="{F697A9AF-B5EA-4533-A617-C32C66831F8C}" type="presOf" srcId="{DBD6CCAE-F91D-417C-8B02-F34DDFCBA904}" destId="{E5AE1194-EBF0-425B-AEAF-E3D57B6C0144}" srcOrd="0" destOrd="0" presId="urn:microsoft.com/office/officeart/2005/8/layout/vProcess5"/>
    <dgm:cxn modelId="{0488E7B3-FCB0-4812-9064-4F0B434F19F8}" type="presOf" srcId="{6EA5DD23-7B13-4B4F-9DCE-7D46ECC646E2}" destId="{27CC2885-F5BF-4AF9-85AC-DC025A74960E}" srcOrd="0" destOrd="0" presId="urn:microsoft.com/office/officeart/2005/8/layout/vProcess5"/>
    <dgm:cxn modelId="{D62E63D8-E8A6-4241-AF3A-56B72CC57EA5}" srcId="{D8A4C6E5-84C9-4329-AD31-CC2A65261D54}" destId="{10119A75-06A9-4D49-AF77-245339D1D89D}" srcOrd="3" destOrd="0" parTransId="{69A46480-29C3-478D-9B87-C28D7CE4AAE1}" sibTransId="{DBD6CCAE-F91D-417C-8B02-F34DDFCBA904}"/>
    <dgm:cxn modelId="{1BBA05DD-1E94-4253-ACE6-35F4D71DFBDB}" type="presOf" srcId="{5F9DA472-5A90-496A-8A67-316E4A4FBE5F}" destId="{98FB2158-CA4A-4AE2-A101-0538C61A55B9}" srcOrd="0" destOrd="0" presId="urn:microsoft.com/office/officeart/2005/8/layout/vProcess5"/>
    <dgm:cxn modelId="{998559DF-B08C-4035-87AA-811CAF6D6D3A}" type="presOf" srcId="{10119A75-06A9-4D49-AF77-245339D1D89D}" destId="{CD37AB76-306A-488E-8BF1-EEA97C83A793}" srcOrd="0" destOrd="0" presId="urn:microsoft.com/office/officeart/2005/8/layout/vProcess5"/>
    <dgm:cxn modelId="{A162BAED-8DD9-4F0E-8BC2-6CF7F10554EC}" type="presOf" srcId="{D9CBCBF8-1494-4E73-8F1D-02E0C40CD27F}" destId="{E1548794-744E-49F4-98DD-8682B614B190}" srcOrd="0" destOrd="0" presId="urn:microsoft.com/office/officeart/2005/8/layout/vProcess5"/>
    <dgm:cxn modelId="{C3DF38F4-3E0D-4EC8-8BC7-7D0E1542CF5F}" type="presParOf" srcId="{9A1B7356-0B13-4CC3-82FB-1EA25BD619A0}" destId="{12323A59-CA44-4BC9-A52B-6ACDE12E5B9A}" srcOrd="0" destOrd="0" presId="urn:microsoft.com/office/officeart/2005/8/layout/vProcess5"/>
    <dgm:cxn modelId="{A162A028-5267-417F-8922-90EBAC0CF94D}" type="presParOf" srcId="{9A1B7356-0B13-4CC3-82FB-1EA25BD619A0}" destId="{3FAF17AB-7AA4-493A-B2F3-6C5020134501}" srcOrd="1" destOrd="0" presId="urn:microsoft.com/office/officeart/2005/8/layout/vProcess5"/>
    <dgm:cxn modelId="{ADF0807E-F3F8-40D9-B29B-048129980EA4}" type="presParOf" srcId="{9A1B7356-0B13-4CC3-82FB-1EA25BD619A0}" destId="{E1548794-744E-49F4-98DD-8682B614B190}" srcOrd="2" destOrd="0" presId="urn:microsoft.com/office/officeart/2005/8/layout/vProcess5"/>
    <dgm:cxn modelId="{0A097DAC-FC87-4E1B-8BF3-1EA12DF080EE}" type="presParOf" srcId="{9A1B7356-0B13-4CC3-82FB-1EA25BD619A0}" destId="{A78BB54F-9D4F-4D01-A754-0825782DB176}" srcOrd="3" destOrd="0" presId="urn:microsoft.com/office/officeart/2005/8/layout/vProcess5"/>
    <dgm:cxn modelId="{0CFF0885-08BA-4DB9-99FA-F7BC25646862}" type="presParOf" srcId="{9A1B7356-0B13-4CC3-82FB-1EA25BD619A0}" destId="{CD37AB76-306A-488E-8BF1-EEA97C83A793}" srcOrd="4" destOrd="0" presId="urn:microsoft.com/office/officeart/2005/8/layout/vProcess5"/>
    <dgm:cxn modelId="{38DECBB2-A2A7-4487-96D0-69193A3CA20E}" type="presParOf" srcId="{9A1B7356-0B13-4CC3-82FB-1EA25BD619A0}" destId="{13859DE0-48EC-49B2-BB07-51A10C41BA5A}" srcOrd="5" destOrd="0" presId="urn:microsoft.com/office/officeart/2005/8/layout/vProcess5"/>
    <dgm:cxn modelId="{58B99A5F-4694-4A47-A305-A0BE9843AE26}" type="presParOf" srcId="{9A1B7356-0B13-4CC3-82FB-1EA25BD619A0}" destId="{BD928E7C-93A7-41DA-B183-FF834CF9C585}" srcOrd="6" destOrd="0" presId="urn:microsoft.com/office/officeart/2005/8/layout/vProcess5"/>
    <dgm:cxn modelId="{A10ADD4A-5639-4D7B-8532-020A68972A39}" type="presParOf" srcId="{9A1B7356-0B13-4CC3-82FB-1EA25BD619A0}" destId="{27CC2885-F5BF-4AF9-85AC-DC025A74960E}" srcOrd="7" destOrd="0" presId="urn:microsoft.com/office/officeart/2005/8/layout/vProcess5"/>
    <dgm:cxn modelId="{49217EF0-5C5E-4533-9E42-67B6977F0423}" type="presParOf" srcId="{9A1B7356-0B13-4CC3-82FB-1EA25BD619A0}" destId="{98FB2158-CA4A-4AE2-A101-0538C61A55B9}" srcOrd="8" destOrd="0" presId="urn:microsoft.com/office/officeart/2005/8/layout/vProcess5"/>
    <dgm:cxn modelId="{69338855-A0DA-415C-BAE1-42A76B762CF0}" type="presParOf" srcId="{9A1B7356-0B13-4CC3-82FB-1EA25BD619A0}" destId="{E5AE1194-EBF0-425B-AEAF-E3D57B6C0144}" srcOrd="9" destOrd="0" presId="urn:microsoft.com/office/officeart/2005/8/layout/vProcess5"/>
    <dgm:cxn modelId="{E9804F33-4F9C-43E9-8177-8E77882E5736}" type="presParOf" srcId="{9A1B7356-0B13-4CC3-82FB-1EA25BD619A0}" destId="{F9F1E53F-AF58-4AD9-9E7A-CB6A02D42930}" srcOrd="10" destOrd="0" presId="urn:microsoft.com/office/officeart/2005/8/layout/vProcess5"/>
    <dgm:cxn modelId="{7C20EAE1-47BF-4434-943A-AD527EF0ADB2}" type="presParOf" srcId="{9A1B7356-0B13-4CC3-82FB-1EA25BD619A0}" destId="{F03EC367-3741-423B-9F4D-00627276205F}" srcOrd="11" destOrd="0" presId="urn:microsoft.com/office/officeart/2005/8/layout/vProcess5"/>
    <dgm:cxn modelId="{42695265-1415-4D01-9607-85042964C56B}" type="presParOf" srcId="{9A1B7356-0B13-4CC3-82FB-1EA25BD619A0}" destId="{0C459135-97E2-4856-B8FF-B5661135A19B}" srcOrd="12" destOrd="0" presId="urn:microsoft.com/office/officeart/2005/8/layout/vProcess5"/>
    <dgm:cxn modelId="{85108BC6-E918-4230-977A-1A31C13F4872}" type="presParOf" srcId="{9A1B7356-0B13-4CC3-82FB-1EA25BD619A0}" destId="{A6EAE58B-DE08-4B53-92F7-77249DEAE00F}" srcOrd="13" destOrd="0" presId="urn:microsoft.com/office/officeart/2005/8/layout/vProcess5"/>
    <dgm:cxn modelId="{B11EEFFF-F976-4C48-BA77-7D2C992BFCAF}" type="presParOf" srcId="{9A1B7356-0B13-4CC3-82FB-1EA25BD619A0}" destId="{EEE95A4D-471F-4689-BADA-52D03E1EE1F4}"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dirty="0"/>
            <a:t>Algumas das funções mais comuns são: DIAS, DIATRABALHOTOTAL, DIAS360, entre outras.</a:t>
          </a:r>
          <a:endParaRPr lang="en-US" dirty="0"/>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=DIAS(A1;B1)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dirty="0"/>
            <a:t>Algumas das funções mais comuns são: SOMA, HORA, MINUTO, SEGUNDO, entre outras.</a:t>
          </a:r>
          <a:endParaRPr lang="en-US" dirty="0"/>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6770" y="15851"/>
          <a:ext cx="2023606" cy="12141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O Solver é uma ferramenta do Excel que permite encontrar a solução ótima para um problema de otimização.</a:t>
          </a:r>
          <a:endParaRPr lang="en-US" sz="1200" kern="1200"/>
        </a:p>
      </dsp:txBody>
      <dsp:txXfrm>
        <a:off x="42332" y="51413"/>
        <a:ext cx="1952482" cy="1143039"/>
      </dsp:txXfrm>
    </dsp:sp>
    <dsp:sp modelId="{5B6CC068-4A4A-4097-94C8-C76C33E84DF3}">
      <dsp:nvSpPr>
        <dsp:cNvPr id="0" name=""/>
        <dsp:cNvSpPr/>
      </dsp:nvSpPr>
      <dsp:spPr>
        <a:xfrm>
          <a:off x="2208454" y="372006"/>
          <a:ext cx="429004" cy="50185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72377"/>
        <a:ext cx="300303" cy="301112"/>
      </dsp:txXfrm>
    </dsp:sp>
    <dsp:sp modelId="{1879F120-7FD6-4693-AFB2-4ADACD1B56E6}">
      <dsp:nvSpPr>
        <dsp:cNvPr id="0" name=""/>
        <dsp:cNvSpPr/>
      </dsp:nvSpPr>
      <dsp:spPr>
        <a:xfrm>
          <a:off x="2839819" y="15851"/>
          <a:ext cx="2023606" cy="12141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Para ativar o Solver, vá em Arquivo &gt; Opções &gt; Suplementos &gt; Gerenciar Suplementos e selecione Solver Add-in. Depois, clique em OK.</a:t>
          </a:r>
          <a:endParaRPr lang="en-US" sz="1200" kern="1200"/>
        </a:p>
      </dsp:txBody>
      <dsp:txXfrm>
        <a:off x="2875381" y="51413"/>
        <a:ext cx="1952482" cy="1143039"/>
      </dsp:txXfrm>
    </dsp:sp>
    <dsp:sp modelId="{6CC4D230-5E1D-49E9-AEA7-48AB3AE3ADA3}">
      <dsp:nvSpPr>
        <dsp:cNvPr id="0" name=""/>
        <dsp:cNvSpPr/>
      </dsp:nvSpPr>
      <dsp:spPr>
        <a:xfrm>
          <a:off x="5041503" y="372006"/>
          <a:ext cx="429004" cy="501854"/>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72377"/>
        <a:ext cx="300303" cy="301112"/>
      </dsp:txXfrm>
    </dsp:sp>
    <dsp:sp modelId="{85E1106F-7E86-4AAA-B4AE-054C84FF8F24}">
      <dsp:nvSpPr>
        <dsp:cNvPr id="0" name=""/>
        <dsp:cNvSpPr/>
      </dsp:nvSpPr>
      <dsp:spPr>
        <a:xfrm>
          <a:off x="5672868" y="15851"/>
          <a:ext cx="2023606" cy="12141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Antes de utilizar o Solver, é necessário preparar a planilha com a função que será otimizada e as restrições a serem respeitadas.</a:t>
          </a:r>
          <a:endParaRPr lang="en-US" sz="1200" kern="1200"/>
        </a:p>
      </dsp:txBody>
      <dsp:txXfrm>
        <a:off x="5708430" y="51413"/>
        <a:ext cx="1952482" cy="1143039"/>
      </dsp:txXfrm>
    </dsp:sp>
    <dsp:sp modelId="{8CC7D851-5129-4494-8D0E-A357E11A90A5}">
      <dsp:nvSpPr>
        <dsp:cNvPr id="0" name=""/>
        <dsp:cNvSpPr/>
      </dsp:nvSpPr>
      <dsp:spPr>
        <a:xfrm rot="5400000">
          <a:off x="6470169" y="1371668"/>
          <a:ext cx="429004" cy="501854"/>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534116" y="1408093"/>
        <a:ext cx="301112" cy="300303"/>
      </dsp:txXfrm>
    </dsp:sp>
    <dsp:sp modelId="{E7CE2E34-FED0-41DC-91F9-BBA46162C11E}">
      <dsp:nvSpPr>
        <dsp:cNvPr id="0" name=""/>
        <dsp:cNvSpPr/>
      </dsp:nvSpPr>
      <dsp:spPr>
        <a:xfrm>
          <a:off x="5672868" y="2039458"/>
          <a:ext cx="2023606" cy="12141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É importante colocar os valores em células separadas, para que o Solver possa alterá-los.</a:t>
          </a:r>
          <a:endParaRPr lang="en-US" sz="1200" kern="1200"/>
        </a:p>
      </dsp:txBody>
      <dsp:txXfrm>
        <a:off x="5708430" y="2075020"/>
        <a:ext cx="1952482" cy="1143039"/>
      </dsp:txXfrm>
    </dsp:sp>
    <dsp:sp modelId="{180522A4-938F-44E2-8BA2-23B34BECAE17}">
      <dsp:nvSpPr>
        <dsp:cNvPr id="0" name=""/>
        <dsp:cNvSpPr/>
      </dsp:nvSpPr>
      <dsp:spPr>
        <a:xfrm rot="10800000">
          <a:off x="5065786" y="2395613"/>
          <a:ext cx="429004" cy="501854"/>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94487" y="2495984"/>
        <a:ext cx="300303" cy="301112"/>
      </dsp:txXfrm>
    </dsp:sp>
    <dsp:sp modelId="{1BFDFCBF-1565-48AA-B44C-855AECD000A5}">
      <dsp:nvSpPr>
        <dsp:cNvPr id="0" name=""/>
        <dsp:cNvSpPr/>
      </dsp:nvSpPr>
      <dsp:spPr>
        <a:xfrm>
          <a:off x="2839819" y="2039458"/>
          <a:ext cx="2023606" cy="12141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Após preparar a planilha, é hora de configurar o Solver.</a:t>
          </a:r>
          <a:endParaRPr lang="en-US" sz="1200" kern="1200"/>
        </a:p>
      </dsp:txBody>
      <dsp:txXfrm>
        <a:off x="2875381" y="2075020"/>
        <a:ext cx="1952482" cy="1143039"/>
      </dsp:txXfrm>
    </dsp:sp>
    <dsp:sp modelId="{DF4225DF-46CD-4060-8C21-1D06DF3E79CB}">
      <dsp:nvSpPr>
        <dsp:cNvPr id="0" name=""/>
        <dsp:cNvSpPr/>
      </dsp:nvSpPr>
      <dsp:spPr>
        <a:xfrm rot="10800000">
          <a:off x="2232737" y="2395613"/>
          <a:ext cx="429004" cy="501854"/>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361438" y="2495984"/>
        <a:ext cx="300303" cy="301112"/>
      </dsp:txXfrm>
    </dsp:sp>
    <dsp:sp modelId="{209483F8-AF24-4555-B3FB-87AE8435E5CF}">
      <dsp:nvSpPr>
        <dsp:cNvPr id="0" name=""/>
        <dsp:cNvSpPr/>
      </dsp:nvSpPr>
      <dsp:spPr>
        <a:xfrm>
          <a:off x="6770" y="2039458"/>
          <a:ext cx="2023606" cy="12141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Vá em Dados &gt; Solver para abrir a janela do Solver.</a:t>
          </a:r>
          <a:endParaRPr lang="en-US" sz="1200" kern="1200"/>
        </a:p>
      </dsp:txBody>
      <dsp:txXfrm>
        <a:off x="42332" y="2075020"/>
        <a:ext cx="1952482" cy="1143039"/>
      </dsp:txXfrm>
    </dsp:sp>
    <dsp:sp modelId="{9C5AE32C-AC63-4622-B5A0-60E32C90E8E4}">
      <dsp:nvSpPr>
        <dsp:cNvPr id="0" name=""/>
        <dsp:cNvSpPr/>
      </dsp:nvSpPr>
      <dsp:spPr>
        <a:xfrm rot="5400000">
          <a:off x="804071" y="3395274"/>
          <a:ext cx="429004" cy="501854"/>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68018" y="3431699"/>
        <a:ext cx="301112" cy="300303"/>
      </dsp:txXfrm>
    </dsp:sp>
    <dsp:sp modelId="{FE2DC530-9F45-430A-B9F2-E31411486424}">
      <dsp:nvSpPr>
        <dsp:cNvPr id="0" name=""/>
        <dsp:cNvSpPr/>
      </dsp:nvSpPr>
      <dsp:spPr>
        <a:xfrm>
          <a:off x="6770" y="4063065"/>
          <a:ext cx="2023606" cy="12141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selecione a célula que contém a função a ser otimizada e configure a opção Objetivo para "Max" ou "Min", dependendo do que se deseja otimizar.</a:t>
          </a:r>
          <a:endParaRPr lang="en-US" sz="1200" kern="1200"/>
        </a:p>
      </dsp:txBody>
      <dsp:txXfrm>
        <a:off x="42332" y="4098627"/>
        <a:ext cx="1952482" cy="1143039"/>
      </dsp:txXfrm>
    </dsp:sp>
    <dsp:sp modelId="{2134A130-BD2D-4E23-8341-FBEC1DD9BAF2}">
      <dsp:nvSpPr>
        <dsp:cNvPr id="0" name=""/>
        <dsp:cNvSpPr/>
      </dsp:nvSpPr>
      <dsp:spPr>
        <a:xfrm>
          <a:off x="2208454" y="4419219"/>
          <a:ext cx="429004" cy="501854"/>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519590"/>
        <a:ext cx="300303" cy="301112"/>
      </dsp:txXfrm>
    </dsp:sp>
    <dsp:sp modelId="{C0A93109-2F94-4478-9A83-59C5422BBA25}">
      <dsp:nvSpPr>
        <dsp:cNvPr id="0" name=""/>
        <dsp:cNvSpPr/>
      </dsp:nvSpPr>
      <dsp:spPr>
        <a:xfrm>
          <a:off x="2839819" y="4063065"/>
          <a:ext cx="2023606" cy="12141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Em seguida, selecione as células que contêm as variáveis a serem alteradas pelo Solver.</a:t>
          </a:r>
          <a:endParaRPr lang="en-US" sz="1200" kern="1200"/>
        </a:p>
      </dsp:txBody>
      <dsp:txXfrm>
        <a:off x="2875381" y="4098627"/>
        <a:ext cx="1952482" cy="1143039"/>
      </dsp:txXfrm>
    </dsp:sp>
    <dsp:sp modelId="{651B2F0B-D5D5-45FC-AAF0-486A70ADC262}">
      <dsp:nvSpPr>
        <dsp:cNvPr id="0" name=""/>
        <dsp:cNvSpPr/>
      </dsp:nvSpPr>
      <dsp:spPr>
        <a:xfrm>
          <a:off x="5041503" y="4419219"/>
          <a:ext cx="429004" cy="501854"/>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519590"/>
        <a:ext cx="300303" cy="301112"/>
      </dsp:txXfrm>
    </dsp:sp>
    <dsp:sp modelId="{EEE2A9E7-2D12-499F-B041-6616308EC16E}">
      <dsp:nvSpPr>
        <dsp:cNvPr id="0" name=""/>
        <dsp:cNvSpPr/>
      </dsp:nvSpPr>
      <dsp:spPr>
        <a:xfrm>
          <a:off x="5672868" y="4063065"/>
          <a:ext cx="2023606" cy="12141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dirty="0"/>
            <a:t>Por fim, adicione as restrições, selecionando as células que contêm as restrições e configurando-as de acordo e o Execute.</a:t>
          </a:r>
          <a:endParaRPr lang="en-US" sz="1200" kern="1200" dirty="0"/>
        </a:p>
      </dsp:txBody>
      <dsp:txXfrm>
        <a:off x="5708430" y="4098627"/>
        <a:ext cx="1952482" cy="11430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2318"/>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dirty="0"/>
            <a:t>Após executar o Solver, é importante analisar o resultado e verificar se ele atende às expectativas.</a:t>
          </a:r>
          <a:endParaRPr lang="en-US" sz="1700" kern="1200" dirty="0"/>
        </a:p>
      </dsp:txBody>
      <dsp:txXfrm>
        <a:off x="30175" y="32493"/>
        <a:ext cx="9845648" cy="557793"/>
      </dsp:txXfrm>
    </dsp:sp>
    <dsp:sp modelId="{E882E8EE-D08C-454A-97CC-ED935D3CC736}">
      <dsp:nvSpPr>
        <dsp:cNvPr id="0" name=""/>
        <dsp:cNvSpPr/>
      </dsp:nvSpPr>
      <dsp:spPr>
        <a:xfrm>
          <a:off x="0" y="669422"/>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É possível que o Solver apresente uma mensagem de erro, caso não seja possível encontrar uma solução ou caso as restrições não sejam respeitadas.</a:t>
          </a:r>
          <a:endParaRPr lang="en-US" sz="1700" kern="1200"/>
        </a:p>
      </dsp:txBody>
      <dsp:txXfrm>
        <a:off x="30175" y="699597"/>
        <a:ext cx="9845648" cy="557793"/>
      </dsp:txXfrm>
    </dsp:sp>
    <dsp:sp modelId="{B80B7884-86DF-4FF1-A66B-1DE873587305}">
      <dsp:nvSpPr>
        <dsp:cNvPr id="0" name=""/>
        <dsp:cNvSpPr/>
      </dsp:nvSpPr>
      <dsp:spPr>
        <a:xfrm>
          <a:off x="0" y="1336526"/>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Caso isso ocorra, é necessário rever a configuração do Solver e as restrições definidas.</a:t>
          </a:r>
          <a:endParaRPr lang="en-US" sz="1700" kern="1200"/>
        </a:p>
      </dsp:txBody>
      <dsp:txXfrm>
        <a:off x="30175" y="1366701"/>
        <a:ext cx="9845648" cy="557793"/>
      </dsp:txXfrm>
    </dsp:sp>
    <dsp:sp modelId="{C4139612-1A40-4B20-87A0-34BD4105C57C}">
      <dsp:nvSpPr>
        <dsp:cNvPr id="0" name=""/>
        <dsp:cNvSpPr/>
      </dsp:nvSpPr>
      <dsp:spPr>
        <a:xfrm>
          <a:off x="0" y="2003630"/>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O Solver é uma ferramenta poderosa do Excel que permite encontrar soluções ótimas para problemas de otimização.</a:t>
          </a:r>
          <a:endParaRPr lang="en-US" sz="1700" kern="1200"/>
        </a:p>
      </dsp:txBody>
      <dsp:txXfrm>
        <a:off x="30175" y="2033805"/>
        <a:ext cx="9845648" cy="557793"/>
      </dsp:txXfrm>
    </dsp:sp>
    <dsp:sp modelId="{1CEE46C3-C4CA-45CA-BA89-7398FD877078}">
      <dsp:nvSpPr>
        <dsp:cNvPr id="0" name=""/>
        <dsp:cNvSpPr/>
      </dsp:nvSpPr>
      <dsp:spPr>
        <a:xfrm>
          <a:off x="0" y="2670733"/>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Utilize o que aprendeu neste tutorial para configurar e executar o Solver em suas planilhas e otimizar seus processos de forma eficiente.</a:t>
          </a:r>
          <a:endParaRPr lang="en-US" sz="1700" kern="1200"/>
        </a:p>
      </dsp:txBody>
      <dsp:txXfrm>
        <a:off x="30175" y="2700908"/>
        <a:ext cx="9845648" cy="557793"/>
      </dsp:txXfrm>
    </dsp:sp>
    <dsp:sp modelId="{2EA52C24-E5C8-455C-B034-2F115F445C43}">
      <dsp:nvSpPr>
        <dsp:cNvPr id="0" name=""/>
        <dsp:cNvSpPr/>
      </dsp:nvSpPr>
      <dsp:spPr>
        <a:xfrm>
          <a:off x="0" y="3337837"/>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kern="1200"/>
            <a:t>Acesse a Planilha “Solver – Exemplo” , contida dentro da pasta de arquivos úteis para utilizar um modelo funcional do Solver.</a:t>
          </a:r>
          <a:endParaRPr lang="en-US" sz="1700" kern="1200"/>
        </a:p>
      </dsp:txBody>
      <dsp:txXfrm>
        <a:off x="30175" y="3368012"/>
        <a:ext cx="9845648" cy="5577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22E11-30B4-4F2A-9ED4-B7BE13B30655}">
      <dsp:nvSpPr>
        <dsp:cNvPr id="0" name=""/>
        <dsp:cNvSpPr/>
      </dsp:nvSpPr>
      <dsp:spPr>
        <a:xfrm>
          <a:off x="0" y="191895"/>
          <a:ext cx="9906000" cy="154440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2400" kern="1200" dirty="0"/>
        </a:p>
      </dsp:txBody>
      <dsp:txXfrm>
        <a:off x="75391" y="267286"/>
        <a:ext cx="9755218" cy="1393618"/>
      </dsp:txXfrm>
    </dsp:sp>
    <dsp:sp modelId="{C54DC564-E146-40C0-958D-4F26D0085911}">
      <dsp:nvSpPr>
        <dsp:cNvPr id="0" name=""/>
        <dsp:cNvSpPr/>
      </dsp:nvSpPr>
      <dsp:spPr>
        <a:xfrm>
          <a:off x="0" y="1805416"/>
          <a:ext cx="9906000" cy="154440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2 - </a:t>
          </a:r>
          <a:r>
            <a:rPr lang="pt-BR" sz="24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2400" kern="1200"/>
        </a:p>
      </dsp:txBody>
      <dsp:txXfrm>
        <a:off x="75391" y="1880807"/>
        <a:ext cx="9755218" cy="13936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7AF26-9ECB-4748-8537-B1304FDBF623}">
      <dsp:nvSpPr>
        <dsp:cNvPr id="0" name=""/>
        <dsp:cNvSpPr/>
      </dsp:nvSpPr>
      <dsp:spPr>
        <a:xfrm>
          <a:off x="0" y="384085"/>
          <a:ext cx="9906000" cy="654505"/>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5 - Calcule a diferença em dias entre as datas 01/01/2022 e 15/02/2022.</a:t>
          </a:r>
          <a:endParaRPr lang="en-US" sz="1800" kern="1200" dirty="0"/>
        </a:p>
      </dsp:txBody>
      <dsp:txXfrm>
        <a:off x="31950" y="416035"/>
        <a:ext cx="9842100" cy="590605"/>
      </dsp:txXfrm>
    </dsp:sp>
    <dsp:sp modelId="{1F6CEC54-3E26-4C18-9A1D-DC3CB15FE5C4}">
      <dsp:nvSpPr>
        <dsp:cNvPr id="0" name=""/>
        <dsp:cNvSpPr/>
      </dsp:nvSpPr>
      <dsp:spPr>
        <a:xfrm>
          <a:off x="0" y="1090430"/>
          <a:ext cx="9906000" cy="654505"/>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6 - Calcule a hora resultante da soma das horas 13:30 e 02:45.</a:t>
          </a:r>
          <a:endParaRPr lang="en-US" sz="1800" kern="1200" dirty="0"/>
        </a:p>
      </dsp:txBody>
      <dsp:txXfrm>
        <a:off x="31950" y="1122380"/>
        <a:ext cx="9842100" cy="590605"/>
      </dsp:txXfrm>
    </dsp:sp>
    <dsp:sp modelId="{6A513FD2-A176-42B8-9741-4F698AC794DA}">
      <dsp:nvSpPr>
        <dsp:cNvPr id="0" name=""/>
        <dsp:cNvSpPr/>
      </dsp:nvSpPr>
      <dsp:spPr>
        <a:xfrm>
          <a:off x="0" y="1796776"/>
          <a:ext cx="9906000" cy="654505"/>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7 - Extraia o mês da data 27/09/2022.</a:t>
          </a:r>
          <a:endParaRPr lang="en-US" sz="1800" kern="1200" dirty="0"/>
        </a:p>
      </dsp:txBody>
      <dsp:txXfrm>
        <a:off x="31950" y="1828726"/>
        <a:ext cx="9842100" cy="590605"/>
      </dsp:txXfrm>
    </dsp:sp>
    <dsp:sp modelId="{4B48B581-0AB6-401A-A25E-D1CC4E14E35D}">
      <dsp:nvSpPr>
        <dsp:cNvPr id="0" name=""/>
        <dsp:cNvSpPr/>
      </dsp:nvSpPr>
      <dsp:spPr>
        <a:xfrm>
          <a:off x="0" y="2503121"/>
          <a:ext cx="9906000" cy="654505"/>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8 - Compare as datas 05/03/2022 e 10/04/2022 e retorne a mensagem "Data A é maior que Data B" caso a data A seja maior que a data B, ou "Data B é maior ou igual a Data A" caso contrário.</a:t>
          </a:r>
          <a:endParaRPr lang="en-US" sz="1800" kern="1200" dirty="0"/>
        </a:p>
      </dsp:txBody>
      <dsp:txXfrm>
        <a:off x="31950" y="2535071"/>
        <a:ext cx="9842100" cy="5906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4A2D9-7B6F-4061-8069-A01B5AD3B6C8}">
      <dsp:nvSpPr>
        <dsp:cNvPr id="0" name=""/>
        <dsp:cNvSpPr/>
      </dsp:nvSpPr>
      <dsp:spPr>
        <a:xfrm>
          <a:off x="0" y="112304"/>
          <a:ext cx="9905999" cy="109512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com cada camisa custando 5 reais para produzir e cada calça custando 12 reais</a:t>
          </a:r>
        </a:p>
        <a:p>
          <a:pPr marL="0" lvl="0" indent="0" algn="l" defTabSz="577850">
            <a:lnSpc>
              <a:spcPct val="90000"/>
            </a:lnSpc>
            <a:spcBef>
              <a:spcPct val="0"/>
            </a:spcBef>
            <a:spcAft>
              <a:spcPct val="35000"/>
            </a:spcAft>
            <a:buNone/>
          </a:pPr>
          <a:r>
            <a:rPr lang="pt-BR" sz="1300" b="0" i="0" kern="1200" dirty="0"/>
            <a:t>. Quantas camisetas e quantas calças a empresa deve produzir para maximizar seu lucro?</a:t>
          </a:r>
          <a:endParaRPr lang="en-US" sz="1300" kern="1200" dirty="0"/>
        </a:p>
      </dsp:txBody>
      <dsp:txXfrm>
        <a:off x="53459" y="165763"/>
        <a:ext cx="9799081" cy="988202"/>
      </dsp:txXfrm>
    </dsp:sp>
    <dsp:sp modelId="{5397039D-1B73-499A-A561-EA2F2E839034}">
      <dsp:nvSpPr>
        <dsp:cNvPr id="0" name=""/>
        <dsp:cNvSpPr/>
      </dsp:nvSpPr>
      <dsp:spPr>
        <a:xfrm>
          <a:off x="0" y="1244865"/>
          <a:ext cx="9905999" cy="1095120"/>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300" kern="1200" dirty="0"/>
        </a:p>
      </dsp:txBody>
      <dsp:txXfrm>
        <a:off x="53459" y="1298324"/>
        <a:ext cx="9799081" cy="988202"/>
      </dsp:txXfrm>
    </dsp:sp>
    <dsp:sp modelId="{27A3D367-7DFE-429A-922A-4876C2D8CD9F}">
      <dsp:nvSpPr>
        <dsp:cNvPr id="0" name=""/>
        <dsp:cNvSpPr/>
      </dsp:nvSpPr>
      <dsp:spPr>
        <a:xfrm>
          <a:off x="0" y="2377424"/>
          <a:ext cx="9905999" cy="109512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300" kern="1200" dirty="0"/>
        </a:p>
      </dsp:txBody>
      <dsp:txXfrm>
        <a:off x="53459" y="2430883"/>
        <a:ext cx="9799081" cy="9882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AE16D-6F4B-4F55-8B2D-0E817B35B8A7}">
      <dsp:nvSpPr>
        <dsp:cNvPr id="0" name=""/>
        <dsp:cNvSpPr/>
      </dsp:nvSpPr>
      <dsp:spPr>
        <a:xfrm>
          <a:off x="2236913" y="1396386"/>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1439538"/>
        <a:ext cx="25662" cy="5137"/>
      </dsp:txXfrm>
    </dsp:sp>
    <dsp:sp modelId="{08B5F3FF-73DF-462F-9F1E-6D63FB7B5D83}">
      <dsp:nvSpPr>
        <dsp:cNvPr id="0" name=""/>
        <dsp:cNvSpPr/>
      </dsp:nvSpPr>
      <dsp:spPr>
        <a:xfrm>
          <a:off x="7200" y="772653"/>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7200" y="772653"/>
        <a:ext cx="2231512" cy="1338907"/>
      </dsp:txXfrm>
    </dsp:sp>
    <dsp:sp modelId="{D74B9661-BFF9-43A6-8421-77E99EA48467}">
      <dsp:nvSpPr>
        <dsp:cNvPr id="0" name=""/>
        <dsp:cNvSpPr/>
      </dsp:nvSpPr>
      <dsp:spPr>
        <a:xfrm>
          <a:off x="4981674" y="1396386"/>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1439538"/>
        <a:ext cx="25662" cy="5137"/>
      </dsp:txXfrm>
    </dsp:sp>
    <dsp:sp modelId="{41C00BC1-734D-4C8C-BAFA-A0DA2934FA0C}">
      <dsp:nvSpPr>
        <dsp:cNvPr id="0" name=""/>
        <dsp:cNvSpPr/>
      </dsp:nvSpPr>
      <dsp:spPr>
        <a:xfrm>
          <a:off x="2751961" y="772653"/>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751961" y="772653"/>
        <a:ext cx="2231512" cy="1338907"/>
      </dsp:txXfrm>
    </dsp:sp>
    <dsp:sp modelId="{A99D3162-D2C0-419C-8446-D2758357B3F6}">
      <dsp:nvSpPr>
        <dsp:cNvPr id="0" name=""/>
        <dsp:cNvSpPr/>
      </dsp:nvSpPr>
      <dsp:spPr>
        <a:xfrm>
          <a:off x="7726434" y="1396386"/>
          <a:ext cx="482647" cy="91440"/>
        </a:xfrm>
        <a:custGeom>
          <a:avLst/>
          <a:gdLst/>
          <a:ahLst/>
          <a:cxnLst/>
          <a:rect l="0" t="0" r="0" b="0"/>
          <a:pathLst>
            <a:path>
              <a:moveTo>
                <a:pt x="0" y="45720"/>
              </a:moveTo>
              <a:lnTo>
                <a:pt x="48264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1439538"/>
        <a:ext cx="25662" cy="5137"/>
      </dsp:txXfrm>
    </dsp:sp>
    <dsp:sp modelId="{FB2D5046-427C-4134-8DD9-AB42CAE34F61}">
      <dsp:nvSpPr>
        <dsp:cNvPr id="0" name=""/>
        <dsp:cNvSpPr/>
      </dsp:nvSpPr>
      <dsp:spPr>
        <a:xfrm>
          <a:off x="5496721" y="772653"/>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5496721" y="772653"/>
        <a:ext cx="2231512" cy="1338907"/>
      </dsp:txXfrm>
    </dsp:sp>
    <dsp:sp modelId="{5D8C6177-2630-4E05-9A4D-814F8F9E596C}">
      <dsp:nvSpPr>
        <dsp:cNvPr id="0" name=""/>
        <dsp:cNvSpPr/>
      </dsp:nvSpPr>
      <dsp:spPr>
        <a:xfrm>
          <a:off x="1122956" y="2109760"/>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2348515"/>
        <a:ext cx="412513" cy="5137"/>
      </dsp:txXfrm>
    </dsp:sp>
    <dsp:sp modelId="{A5002761-7660-48B7-89BC-DC667A4C7D0F}">
      <dsp:nvSpPr>
        <dsp:cNvPr id="0" name=""/>
        <dsp:cNvSpPr/>
      </dsp:nvSpPr>
      <dsp:spPr>
        <a:xfrm>
          <a:off x="8241482" y="772653"/>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8241482" y="772653"/>
        <a:ext cx="2231512" cy="1338907"/>
      </dsp:txXfrm>
    </dsp:sp>
    <dsp:sp modelId="{2D11CC5A-B8D5-4CD4-8996-27CACCA67DC3}">
      <dsp:nvSpPr>
        <dsp:cNvPr id="0" name=""/>
        <dsp:cNvSpPr/>
      </dsp:nvSpPr>
      <dsp:spPr>
        <a:xfrm>
          <a:off x="2236913" y="3248542"/>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3291693"/>
        <a:ext cx="25662" cy="5137"/>
      </dsp:txXfrm>
    </dsp:sp>
    <dsp:sp modelId="{C5E5D2AB-3797-4169-BF95-C15A2281AB13}">
      <dsp:nvSpPr>
        <dsp:cNvPr id="0" name=""/>
        <dsp:cNvSpPr/>
      </dsp:nvSpPr>
      <dsp:spPr>
        <a:xfrm>
          <a:off x="7200" y="2624808"/>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Insira a fórmula para calcular o Lucro Total de cada produto (Quantidade Produzida x Lucro Unitário) na coluna Lucro Total.</a:t>
          </a:r>
          <a:endParaRPr lang="en-US" sz="1200" kern="1200" dirty="0"/>
        </a:p>
      </dsp:txBody>
      <dsp:txXfrm>
        <a:off x="7200" y="2624808"/>
        <a:ext cx="2231512" cy="1338907"/>
      </dsp:txXfrm>
    </dsp:sp>
    <dsp:sp modelId="{3E3916A9-CDE1-4EB3-9AC5-BAE82AE0A187}">
      <dsp:nvSpPr>
        <dsp:cNvPr id="0" name=""/>
        <dsp:cNvSpPr/>
      </dsp:nvSpPr>
      <dsp:spPr>
        <a:xfrm>
          <a:off x="4981674" y="3248542"/>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3291693"/>
        <a:ext cx="25662" cy="5137"/>
      </dsp:txXfrm>
    </dsp:sp>
    <dsp:sp modelId="{2FC3DABB-6D9A-4C1F-B852-7D0EF4C7964B}">
      <dsp:nvSpPr>
        <dsp:cNvPr id="0" name=""/>
        <dsp:cNvSpPr/>
      </dsp:nvSpPr>
      <dsp:spPr>
        <a:xfrm>
          <a:off x="2751961" y="2624808"/>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Adicione uma linha extra na tabela para calcular o total de unidades produzidas.</a:t>
          </a:r>
          <a:endParaRPr lang="en-US" sz="1200" kern="1200" dirty="0"/>
        </a:p>
      </dsp:txBody>
      <dsp:txXfrm>
        <a:off x="2751961" y="2624808"/>
        <a:ext cx="2231512" cy="1338907"/>
      </dsp:txXfrm>
    </dsp:sp>
    <dsp:sp modelId="{2D8B516E-6D11-4D48-8E0A-4DF32AF2DDD0}">
      <dsp:nvSpPr>
        <dsp:cNvPr id="0" name=""/>
        <dsp:cNvSpPr/>
      </dsp:nvSpPr>
      <dsp:spPr>
        <a:xfrm>
          <a:off x="7726434" y="3248542"/>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3291693"/>
        <a:ext cx="25662" cy="5137"/>
      </dsp:txXfrm>
    </dsp:sp>
    <dsp:sp modelId="{55AA569C-C642-4BAA-A29D-D0BDDCFCBB01}">
      <dsp:nvSpPr>
        <dsp:cNvPr id="0" name=""/>
        <dsp:cNvSpPr/>
      </dsp:nvSpPr>
      <dsp:spPr>
        <a:xfrm>
          <a:off x="5496721" y="2624808"/>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5496721" y="2624808"/>
        <a:ext cx="2231512" cy="1338907"/>
      </dsp:txXfrm>
    </dsp:sp>
    <dsp:sp modelId="{295CAA17-2AEF-43A8-9549-951D6D24861A}">
      <dsp:nvSpPr>
        <dsp:cNvPr id="0" name=""/>
        <dsp:cNvSpPr/>
      </dsp:nvSpPr>
      <dsp:spPr>
        <a:xfrm>
          <a:off x="1122956" y="3961916"/>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4200671"/>
        <a:ext cx="412513" cy="5137"/>
      </dsp:txXfrm>
    </dsp:sp>
    <dsp:sp modelId="{023C00BC-256B-4A83-AE17-773F275AA612}">
      <dsp:nvSpPr>
        <dsp:cNvPr id="0" name=""/>
        <dsp:cNvSpPr/>
      </dsp:nvSpPr>
      <dsp:spPr>
        <a:xfrm>
          <a:off x="8241482" y="2624808"/>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8241482" y="2624808"/>
        <a:ext cx="2231512" cy="1338907"/>
      </dsp:txXfrm>
    </dsp:sp>
    <dsp:sp modelId="{6B0C3D4A-8580-4460-BF35-4AE2E477BFBB}">
      <dsp:nvSpPr>
        <dsp:cNvPr id="0" name=""/>
        <dsp:cNvSpPr/>
      </dsp:nvSpPr>
      <dsp:spPr>
        <a:xfrm>
          <a:off x="2236913" y="5100698"/>
          <a:ext cx="482647" cy="91440"/>
        </a:xfrm>
        <a:custGeom>
          <a:avLst/>
          <a:gdLst/>
          <a:ahLst/>
          <a:cxnLst/>
          <a:rect l="0" t="0" r="0" b="0"/>
          <a:pathLst>
            <a:path>
              <a:moveTo>
                <a:pt x="0" y="45720"/>
              </a:moveTo>
              <a:lnTo>
                <a:pt x="258423" y="45720"/>
              </a:lnTo>
              <a:lnTo>
                <a:pt x="258423" y="55239"/>
              </a:lnTo>
              <a:lnTo>
                <a:pt x="482647" y="55239"/>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3" y="5143849"/>
        <a:ext cx="25666" cy="5137"/>
      </dsp:txXfrm>
    </dsp:sp>
    <dsp:sp modelId="{C960CE6A-1B3F-4F2E-B71B-790B42904189}">
      <dsp:nvSpPr>
        <dsp:cNvPr id="0" name=""/>
        <dsp:cNvSpPr/>
      </dsp:nvSpPr>
      <dsp:spPr>
        <a:xfrm>
          <a:off x="7200" y="4476964"/>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Na janela do Solver, configure as seguintes opções:</a:t>
          </a:r>
        </a:p>
        <a:p>
          <a:pPr marL="0" lvl="0" indent="0" algn="ctr" defTabSz="533400">
            <a:lnSpc>
              <a:spcPct val="90000"/>
            </a:lnSpc>
            <a:spcBef>
              <a:spcPct val="0"/>
            </a:spcBef>
            <a:spcAft>
              <a:spcPct val="35000"/>
            </a:spcAft>
            <a:buNone/>
          </a:pPr>
          <a:r>
            <a:rPr lang="pt-BR" sz="1200" b="0" i="0" kern="1200" dirty="0"/>
            <a:t>Definir célula: Lucro Total da empresa</a:t>
          </a:r>
        </a:p>
        <a:p>
          <a:pPr marL="0" lvl="0" indent="0" algn="ctr" defTabSz="533400">
            <a:lnSpc>
              <a:spcPct val="90000"/>
            </a:lnSpc>
            <a:spcBef>
              <a:spcPct val="0"/>
            </a:spcBef>
            <a:spcAft>
              <a:spcPct val="35000"/>
            </a:spcAft>
            <a:buNone/>
          </a:pPr>
          <a:r>
            <a:rPr lang="pt-BR" sz="1200" b="0" i="0" kern="1200" dirty="0"/>
            <a:t>Como: Maximizar</a:t>
          </a:r>
          <a:endParaRPr lang="en-US" sz="1200" kern="1200" dirty="0"/>
        </a:p>
      </dsp:txBody>
      <dsp:txXfrm>
        <a:off x="7200" y="4476964"/>
        <a:ext cx="2231512" cy="1338907"/>
      </dsp:txXfrm>
    </dsp:sp>
    <dsp:sp modelId="{390F1AB7-951C-4058-8203-5DDF649059B9}">
      <dsp:nvSpPr>
        <dsp:cNvPr id="0" name=""/>
        <dsp:cNvSpPr/>
      </dsp:nvSpPr>
      <dsp:spPr>
        <a:xfrm>
          <a:off x="4981674" y="5100698"/>
          <a:ext cx="482647" cy="91440"/>
        </a:xfrm>
        <a:custGeom>
          <a:avLst/>
          <a:gdLst/>
          <a:ahLst/>
          <a:cxnLst/>
          <a:rect l="0" t="0" r="0" b="0"/>
          <a:pathLst>
            <a:path>
              <a:moveTo>
                <a:pt x="0" y="55239"/>
              </a:moveTo>
              <a:lnTo>
                <a:pt x="258423" y="55239"/>
              </a:lnTo>
              <a:lnTo>
                <a:pt x="258423" y="45720"/>
              </a:ln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4" y="5143849"/>
        <a:ext cx="25666" cy="5137"/>
      </dsp:txXfrm>
    </dsp:sp>
    <dsp:sp modelId="{135BEE8F-9F09-4236-A751-E44AF3BEFBCC}">
      <dsp:nvSpPr>
        <dsp:cNvPr id="0" name=""/>
        <dsp:cNvSpPr/>
      </dsp:nvSpPr>
      <dsp:spPr>
        <a:xfrm>
          <a:off x="2751961" y="4486483"/>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751961" y="4486483"/>
        <a:ext cx="2231512" cy="1338907"/>
      </dsp:txXfrm>
    </dsp:sp>
    <dsp:sp modelId="{287D2957-8A8A-4EF5-974C-FD5A3C4E8B5E}">
      <dsp:nvSpPr>
        <dsp:cNvPr id="0" name=""/>
        <dsp:cNvSpPr/>
      </dsp:nvSpPr>
      <dsp:spPr>
        <a:xfrm>
          <a:off x="7726434" y="5100698"/>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5143849"/>
        <a:ext cx="25662" cy="5137"/>
      </dsp:txXfrm>
    </dsp:sp>
    <dsp:sp modelId="{5EAAA0B3-C8C1-4FFC-B79D-5E5AC9FA6A82}">
      <dsp:nvSpPr>
        <dsp:cNvPr id="0" name=""/>
        <dsp:cNvSpPr/>
      </dsp:nvSpPr>
      <dsp:spPr>
        <a:xfrm>
          <a:off x="5496721" y="4476964"/>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dirty="0"/>
            <a:t>Quantidade Produzida de Camisetas + Quantidade Produzida de Calças &lt;= 100</a:t>
          </a:r>
          <a:endParaRPr lang="en-US" sz="900" kern="1200" dirty="0"/>
        </a:p>
        <a:p>
          <a:pPr marL="57150" lvl="1" indent="-57150" algn="l" defTabSz="400050">
            <a:lnSpc>
              <a:spcPct val="90000"/>
            </a:lnSpc>
            <a:spcBef>
              <a:spcPct val="0"/>
            </a:spcBef>
            <a:spcAft>
              <a:spcPct val="15000"/>
            </a:spcAft>
            <a:buChar char="•"/>
          </a:pPr>
          <a:r>
            <a:rPr lang="pt-BR" sz="900" b="0" i="0" kern="1200" dirty="0"/>
            <a:t>5 x Quantidade Produzida de Camisetas + 12 x Quantidade Produzida de Calças &lt;= 1000</a:t>
          </a:r>
          <a:endParaRPr lang="en-US" sz="900" kern="1200" dirty="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5496721" y="4476964"/>
        <a:ext cx="2231512" cy="1338907"/>
      </dsp:txXfrm>
    </dsp:sp>
    <dsp:sp modelId="{724D4CE2-089B-45C5-99A1-E9ACF9034701}">
      <dsp:nvSpPr>
        <dsp:cNvPr id="0" name=""/>
        <dsp:cNvSpPr/>
      </dsp:nvSpPr>
      <dsp:spPr>
        <a:xfrm>
          <a:off x="8241482" y="4476964"/>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8241482" y="4476964"/>
        <a:ext cx="2231512" cy="13389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Abra o Solver, que pode ser encontrado em Ferramentas &gt; Solver.</a:t>
          </a:r>
          <a:endParaRPr lang="en-US" sz="1000" kern="1200" dirty="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3783034" y="102688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4153994" y="4624"/>
          <a:ext cx="2147093" cy="1288256"/>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11- Reposta:</a:t>
          </a:r>
          <a:endParaRPr lang="en-US" sz="1000" kern="1200"/>
        </a:p>
      </dsp:txBody>
      <dsp:txXfrm>
        <a:off x="4191726" y="42356"/>
        <a:ext cx="2071629" cy="1212792"/>
      </dsp:txXfrm>
    </dsp:sp>
    <dsp:sp modelId="{72473C4E-E999-4CAA-8760-DF6C9864627C}">
      <dsp:nvSpPr>
        <dsp:cNvPr id="0" name=""/>
        <dsp:cNvSpPr/>
      </dsp:nvSpPr>
      <dsp:spPr>
        <a:xfrm rot="5400000">
          <a:off x="3783034" y="263720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4153994"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Crie uma tabela com as seguintes colunas: Produto, Custo Unitário, Preço de Venda, Quantidade Produzida.</a:t>
          </a:r>
          <a:endParaRPr lang="en-US" sz="1000" kern="1200" dirty="0"/>
        </a:p>
      </dsp:txBody>
      <dsp:txXfrm>
        <a:off x="4191726" y="1652677"/>
        <a:ext cx="2071629" cy="1212792"/>
      </dsp:txXfrm>
    </dsp:sp>
    <dsp:sp modelId="{2B1042F3-3F48-4EFE-A2B5-6DA984A1C9E4}">
      <dsp:nvSpPr>
        <dsp:cNvPr id="0" name=""/>
        <dsp:cNvSpPr/>
      </dsp:nvSpPr>
      <dsp:spPr>
        <a:xfrm rot="5400000">
          <a:off x="3783034" y="4247525"/>
          <a:ext cx="1605539"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4153994" y="3225265"/>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Produto com os nomes dos produtos (A, B e C), e a coluna Custo Unitário com os respectivos valores (R$10 para A, R$20 para B e R$30 para C).</a:t>
          </a:r>
          <a:endParaRPr lang="en-US" sz="1000" kern="1200"/>
        </a:p>
      </dsp:txBody>
      <dsp:txXfrm>
        <a:off x="4191726" y="3262997"/>
        <a:ext cx="2071629" cy="1212792"/>
      </dsp:txXfrm>
    </dsp:sp>
    <dsp:sp modelId="{5B358C3F-5D19-42D9-947C-6B5A585840BB}">
      <dsp:nvSpPr>
        <dsp:cNvPr id="0" name=""/>
        <dsp:cNvSpPr/>
      </dsp:nvSpPr>
      <dsp:spPr>
        <a:xfrm>
          <a:off x="4588194" y="5052685"/>
          <a:ext cx="2850853"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4153994" y="4835585"/>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preencha a coluna Preço de Venda com o valor de venda de cada produto (R$20 para A, R$30 para B e R$40 para C).</a:t>
          </a:r>
          <a:endParaRPr lang="en-US" sz="1000" kern="1200"/>
        </a:p>
      </dsp:txBody>
      <dsp:txXfrm>
        <a:off x="4191726" y="4873317"/>
        <a:ext cx="2071629" cy="1212792"/>
      </dsp:txXfrm>
    </dsp:sp>
    <dsp:sp modelId="{E1F28167-E7CE-417E-BA2C-CDE24BCEF5F7}">
      <dsp:nvSpPr>
        <dsp:cNvPr id="0" name=""/>
        <dsp:cNvSpPr/>
      </dsp:nvSpPr>
      <dsp:spPr>
        <a:xfrm rot="16200000">
          <a:off x="6638669" y="424752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7009629" y="483558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célula para a Quantidade Produzida de cada produto.</a:t>
          </a:r>
          <a:endParaRPr lang="en-US" sz="1000" kern="1200"/>
        </a:p>
      </dsp:txBody>
      <dsp:txXfrm>
        <a:off x="7047361" y="4873317"/>
        <a:ext cx="2071629" cy="1212792"/>
      </dsp:txXfrm>
    </dsp:sp>
    <dsp:sp modelId="{E7500C3B-7BA3-409C-95C2-51DB2CE4CA97}">
      <dsp:nvSpPr>
        <dsp:cNvPr id="0" name=""/>
        <dsp:cNvSpPr/>
      </dsp:nvSpPr>
      <dsp:spPr>
        <a:xfrm rot="16200000">
          <a:off x="6638669" y="263720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7009629"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célula para calcular o Lucro Total.</a:t>
          </a:r>
          <a:endParaRPr lang="en-US" sz="1000" kern="1200"/>
        </a:p>
      </dsp:txBody>
      <dsp:txXfrm>
        <a:off x="7047361" y="3262997"/>
        <a:ext cx="2071629" cy="1212792"/>
      </dsp:txXfrm>
    </dsp:sp>
    <dsp:sp modelId="{0C253B0A-1BCB-4AF6-92DA-EEC819B6B735}">
      <dsp:nvSpPr>
        <dsp:cNvPr id="0" name=""/>
        <dsp:cNvSpPr/>
      </dsp:nvSpPr>
      <dsp:spPr>
        <a:xfrm rot="16200000">
          <a:off x="6638669" y="102688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7009629"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7047361" y="1652677"/>
        <a:ext cx="2071629" cy="1212792"/>
      </dsp:txXfrm>
    </dsp:sp>
    <dsp:sp modelId="{E9520021-1DC3-40A6-A2BD-4E4E6DB941A1}">
      <dsp:nvSpPr>
        <dsp:cNvPr id="0" name=""/>
        <dsp:cNvSpPr/>
      </dsp:nvSpPr>
      <dsp:spPr>
        <a:xfrm>
          <a:off x="7443829" y="221724"/>
          <a:ext cx="2850853"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7009629" y="4624"/>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7047361" y="42356"/>
        <a:ext cx="2071629" cy="1212792"/>
      </dsp:txXfrm>
    </dsp:sp>
    <dsp:sp modelId="{2193D994-36D7-4930-A547-ACB9BBC3C4B3}">
      <dsp:nvSpPr>
        <dsp:cNvPr id="0" name=""/>
        <dsp:cNvSpPr/>
      </dsp:nvSpPr>
      <dsp:spPr>
        <a:xfrm rot="5400000">
          <a:off x="9494304" y="1026885"/>
          <a:ext cx="1605539"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9865264" y="4624"/>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Definir célula: Lucro Total</a:t>
          </a:r>
        </a:p>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9902996" y="42356"/>
        <a:ext cx="2071629" cy="1212792"/>
      </dsp:txXfrm>
    </dsp:sp>
    <dsp:sp modelId="{10800B6F-7C1B-4512-9B85-D4C8449C413E}">
      <dsp:nvSpPr>
        <dsp:cNvPr id="0" name=""/>
        <dsp:cNvSpPr/>
      </dsp:nvSpPr>
      <dsp:spPr>
        <a:xfrm rot="5400000">
          <a:off x="9494304" y="263720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9865264" y="161494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Quantidade Produzida de A, Quantidade Produzida de B e Quantidade Produzida de C</a:t>
          </a:r>
          <a:endParaRPr lang="en-US" sz="1000" kern="1200"/>
        </a:p>
      </dsp:txBody>
      <dsp:txXfrm>
        <a:off x="9902996" y="1652677"/>
        <a:ext cx="2071629" cy="1212792"/>
      </dsp:txXfrm>
    </dsp:sp>
    <dsp:sp modelId="{E10F3922-2896-405A-90E1-D844078C95D5}">
      <dsp:nvSpPr>
        <dsp:cNvPr id="0" name=""/>
        <dsp:cNvSpPr/>
      </dsp:nvSpPr>
      <dsp:spPr>
        <a:xfrm rot="5400000">
          <a:off x="9494304" y="424752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9865264"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Custo Total &lt;= R$800</a:t>
          </a:r>
          <a:endParaRPr lang="en-US" sz="800" kern="1200"/>
        </a:p>
        <a:p>
          <a:pPr marL="57150" lvl="1" indent="-57150" algn="l" defTabSz="355600">
            <a:lnSpc>
              <a:spcPct val="90000"/>
            </a:lnSpc>
            <a:spcBef>
              <a:spcPct val="0"/>
            </a:spcBef>
            <a:spcAft>
              <a:spcPct val="15000"/>
            </a:spcAft>
            <a:buChar char="•"/>
          </a:pPr>
          <a:r>
            <a:rPr lang="pt-BR" sz="800" b="0" i="0" kern="1200"/>
            <a:t>Quantidade Produzida de A, B e C devem ser valores inteiros não negativos</a:t>
          </a:r>
          <a:endParaRPr lang="en-US" sz="800" kern="1200"/>
        </a:p>
      </dsp:txBody>
      <dsp:txXfrm>
        <a:off x="9902996" y="3262997"/>
        <a:ext cx="2071629" cy="1212792"/>
      </dsp:txXfrm>
    </dsp:sp>
    <dsp:sp modelId="{4EF1B9C4-BE6C-4C7F-BE20-1E498FD89B1B}">
      <dsp:nvSpPr>
        <dsp:cNvPr id="0" name=""/>
        <dsp:cNvSpPr/>
      </dsp:nvSpPr>
      <dsp:spPr>
        <a:xfrm>
          <a:off x="9865264" y="483558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1000" kern="1200"/>
        </a:p>
      </dsp:txBody>
      <dsp:txXfrm>
        <a:off x="9902996" y="4873317"/>
        <a:ext cx="2071629" cy="121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17AB-7AA4-493A-B2F3-6C5020134501}">
      <dsp:nvSpPr>
        <dsp:cNvPr id="0" name=""/>
        <dsp:cNvSpPr/>
      </dsp:nvSpPr>
      <dsp:spPr>
        <a:xfrm>
          <a:off x="0" y="0"/>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Excel Básico e Avançado (ESESP) - (2013) </a:t>
          </a:r>
          <a:endParaRPr lang="en-US" sz="1300" kern="1200" dirty="0"/>
        </a:p>
      </dsp:txBody>
      <dsp:txXfrm>
        <a:off x="18672" y="18672"/>
        <a:ext cx="4002559" cy="600164"/>
      </dsp:txXfrm>
    </dsp:sp>
    <dsp:sp modelId="{E1548794-744E-49F4-98DD-8682B614B190}">
      <dsp:nvSpPr>
        <dsp:cNvPr id="0" name=""/>
        <dsp:cNvSpPr/>
      </dsp:nvSpPr>
      <dsp:spPr>
        <a:xfrm>
          <a:off x="355833" y="726051"/>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Uso do EXCEL – Vanessa </a:t>
          </a:r>
          <a:r>
            <a:rPr lang="pt-BR" sz="1300" b="1" kern="1200" dirty="0" err="1"/>
            <a:t>Cesnik</a:t>
          </a:r>
          <a:r>
            <a:rPr lang="pt-BR" sz="1300" b="1" kern="1200" dirty="0"/>
            <a:t> - (2013)</a:t>
          </a:r>
          <a:endParaRPr lang="en-US" sz="1300" kern="1200" dirty="0"/>
        </a:p>
      </dsp:txBody>
      <dsp:txXfrm>
        <a:off x="374505" y="744723"/>
        <a:ext cx="3957511" cy="600164"/>
      </dsp:txXfrm>
    </dsp:sp>
    <dsp:sp modelId="{A78BB54F-9D4F-4D01-A754-0825782DB176}">
      <dsp:nvSpPr>
        <dsp:cNvPr id="0" name=""/>
        <dsp:cNvSpPr/>
      </dsp:nvSpPr>
      <dsp:spPr>
        <a:xfrm>
          <a:off x="711666" y="1452102"/>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Projeto ID – Excel Básico (Atualizado)</a:t>
          </a:r>
          <a:endParaRPr lang="en-US" sz="1300" kern="1200" dirty="0"/>
        </a:p>
      </dsp:txBody>
      <dsp:txXfrm>
        <a:off x="730338" y="1470774"/>
        <a:ext cx="3957511" cy="600164"/>
      </dsp:txXfrm>
    </dsp:sp>
    <dsp:sp modelId="{CD37AB76-306A-488E-8BF1-EEA97C83A793}">
      <dsp:nvSpPr>
        <dsp:cNvPr id="0" name=""/>
        <dsp:cNvSpPr/>
      </dsp:nvSpPr>
      <dsp:spPr>
        <a:xfrm>
          <a:off x="1067499" y="2178154"/>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Ninja do Excel – (Atualizado)</a:t>
          </a:r>
          <a:endParaRPr lang="en-US" sz="1300" kern="1200"/>
        </a:p>
      </dsp:txBody>
      <dsp:txXfrm>
        <a:off x="1086171" y="2196826"/>
        <a:ext cx="3957511" cy="600164"/>
      </dsp:txXfrm>
    </dsp:sp>
    <dsp:sp modelId="{13859DE0-48EC-49B2-BB07-51A10C41BA5A}">
      <dsp:nvSpPr>
        <dsp:cNvPr id="0" name=""/>
        <dsp:cNvSpPr/>
      </dsp:nvSpPr>
      <dsp:spPr>
        <a:xfrm>
          <a:off x="1423332" y="2904205"/>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Na folha de auxílio de atalhos do Curso, estão presentes os comandos e atalhos mais utilizados no Excel, de forma simples.</a:t>
          </a:r>
          <a:endParaRPr lang="en-US" sz="1300" kern="1200" dirty="0"/>
        </a:p>
      </dsp:txBody>
      <dsp:txXfrm>
        <a:off x="1442004" y="2922877"/>
        <a:ext cx="3957511" cy="600164"/>
      </dsp:txXfrm>
    </dsp:sp>
    <dsp:sp modelId="{BD928E7C-93A7-41DA-B183-FF834CF9C585}">
      <dsp:nvSpPr>
        <dsp:cNvPr id="0" name=""/>
        <dsp:cNvSpPr/>
      </dsp:nvSpPr>
      <dsp:spPr>
        <a:xfrm>
          <a:off x="4350689" y="465735"/>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3924" y="465735"/>
        <a:ext cx="227910" cy="311821"/>
      </dsp:txXfrm>
    </dsp:sp>
    <dsp:sp modelId="{27CC2885-F5BF-4AF9-85AC-DC025A74960E}">
      <dsp:nvSpPr>
        <dsp:cNvPr id="0" name=""/>
        <dsp:cNvSpPr/>
      </dsp:nvSpPr>
      <dsp:spPr>
        <a:xfrm>
          <a:off x="4706522" y="1191786"/>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99757" y="1191786"/>
        <a:ext cx="227910" cy="311821"/>
      </dsp:txXfrm>
    </dsp:sp>
    <dsp:sp modelId="{98FB2158-CA4A-4AE2-A101-0538C61A55B9}">
      <dsp:nvSpPr>
        <dsp:cNvPr id="0" name=""/>
        <dsp:cNvSpPr/>
      </dsp:nvSpPr>
      <dsp:spPr>
        <a:xfrm>
          <a:off x="5062355" y="1907212"/>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55590" y="1907212"/>
        <a:ext cx="227910" cy="311821"/>
      </dsp:txXfrm>
    </dsp:sp>
    <dsp:sp modelId="{E5AE1194-EBF0-425B-AEAF-E3D57B6C0144}">
      <dsp:nvSpPr>
        <dsp:cNvPr id="0" name=""/>
        <dsp:cNvSpPr/>
      </dsp:nvSpPr>
      <dsp:spPr>
        <a:xfrm>
          <a:off x="5418188" y="2640347"/>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511423" y="2640347"/>
        <a:ext cx="227910" cy="311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Algumas das funções mais comuns são: DIAS, DIATRABALHOTOTAL, DIAS360, entre outras.</a:t>
          </a:r>
          <a:endParaRPr lang="en-US" sz="2700" kern="1200" dirty="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=DIAS(A1;B1) irá calcular a diferença em dias entre as datas das células A1 e B1.</a:t>
          </a:r>
          <a:endParaRPr lang="en-US" sz="2700" kern="1200" dirty="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Algumas das funções mais comuns são: SOMA, HORA, MINUTO, SEGUNDO, entre outras.</a:t>
          </a:r>
          <a:endParaRPr lang="en-US" sz="2400" kern="1200" dirty="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4/6/2023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4/6/2023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4/6/2023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4/6/2023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4/6/2023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4/6/2023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jpeg"/><Relationship Id="rId7" Type="http://schemas.openxmlformats.org/officeDocument/2006/relationships/diagramColors" Target="../diagrams/colors19.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6.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7.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jpeg"/><Relationship Id="rId7" Type="http://schemas.openxmlformats.org/officeDocument/2006/relationships/diagramColors" Target="../diagrams/colors23.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uso da IA E O VALOR DA PESQUISA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207237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286433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786185" y="731733"/>
            <a:ext cx="7120065" cy="6578809"/>
          </a:xfrm>
        </p:spPr>
        <p:txBody>
          <a:bodyPr>
            <a:normAutofit/>
          </a:bodyPr>
          <a:lstStyle/>
          <a:p>
            <a:pPr marL="0" indent="0" algn="just">
              <a:lnSpc>
                <a:spcPct val="110000"/>
              </a:lnSpc>
              <a:buNone/>
            </a:pPr>
            <a:r>
              <a:rPr lang="pt-BR" sz="1400"/>
              <a:t>Há vários benefícios em usar o </a:t>
            </a:r>
            <a:r>
              <a:rPr lang="pt-BR" sz="1400" err="1"/>
              <a:t>ChatGPT</a:t>
            </a:r>
            <a:r>
              <a:rPr lang="pt-BR" sz="1400"/>
              <a:t> no seu dia a dia. Alguns dos mais notáveis incluem:</a:t>
            </a:r>
          </a:p>
          <a:p>
            <a:pPr algn="just">
              <a:lnSpc>
                <a:spcPct val="110000"/>
              </a:lnSpc>
            </a:pPr>
            <a:r>
              <a:rPr lang="pt-BR" sz="1400"/>
              <a:t>Automatização de tarefas: O </a:t>
            </a:r>
            <a:r>
              <a:rPr lang="pt-BR" sz="1400" err="1"/>
              <a:t>ChatGPT</a:t>
            </a:r>
            <a:r>
              <a:rPr lang="pt-BR" sz="1400"/>
              <a:t> pode ser usado para automatizar tarefas rotineiras, como responder a perguntas comuns, liberando tempo para que você se concentre em outras tarefas mais importantes.</a:t>
            </a:r>
          </a:p>
          <a:p>
            <a:pPr algn="just">
              <a:lnSpc>
                <a:spcPct val="110000"/>
              </a:lnSpc>
            </a:pPr>
            <a:r>
              <a:rPr lang="pt-BR" sz="1400"/>
              <a:t>Tomada de decisão: O </a:t>
            </a:r>
            <a:r>
              <a:rPr lang="pt-BR" sz="1400" err="1"/>
              <a:t>ChatGPT</a:t>
            </a:r>
            <a:r>
              <a:rPr lang="pt-BR" sz="1400"/>
              <a:t> pode fornecer informações precisas e atualizadas que possam ajudá-lo a tomar decisões informadas e melhorar sua eficiência.</a:t>
            </a:r>
          </a:p>
          <a:p>
            <a:pPr algn="just">
              <a:lnSpc>
                <a:spcPct val="110000"/>
              </a:lnSpc>
            </a:pPr>
            <a:r>
              <a:rPr lang="pt-BR" sz="1400"/>
              <a:t>Melhoria da comunicação: O </a:t>
            </a:r>
            <a:r>
              <a:rPr lang="pt-BR" sz="1400" err="1"/>
              <a:t>ChatGPT</a:t>
            </a:r>
            <a:r>
              <a:rPr lang="pt-BR" sz="1400"/>
              <a:t> pode ser usado como uma ferramenta de comunicação eficiente, permitindo que você se comunique com outras pessoas de maneira mais clara e concisa.</a:t>
            </a:r>
          </a:p>
          <a:p>
            <a:pPr algn="just">
              <a:lnSpc>
                <a:spcPct val="110000"/>
              </a:lnSpc>
            </a:pPr>
            <a:r>
              <a:rPr lang="pt-BR" sz="1400"/>
              <a:t>Aprendizado contínuo: Usando o </a:t>
            </a:r>
            <a:r>
              <a:rPr lang="pt-BR" sz="1400" err="1"/>
              <a:t>ChatGPT</a:t>
            </a:r>
            <a:r>
              <a:rPr lang="pt-BR" sz="1400"/>
              <a:t>, você pode obter informações sobre uma ampla gama de tópicos, o que pode ajudá-lo a expandir seus conhecimentos e melhorar sua capacidade de tomar decisões informadas.</a:t>
            </a:r>
          </a:p>
          <a:p>
            <a:pPr algn="just">
              <a:lnSpc>
                <a:spcPct val="110000"/>
              </a:lnSpc>
            </a:pPr>
            <a:r>
              <a:rPr lang="pt-BR" sz="1400"/>
              <a:t>Respostas rápidas e precisas: O </a:t>
            </a:r>
            <a:r>
              <a:rPr lang="pt-BR" sz="1400" err="1"/>
              <a:t>ChatGPT</a:t>
            </a:r>
            <a:r>
              <a:rPr lang="pt-BR" sz="1400"/>
              <a:t> é capaz de responder a perguntas rapidamente e com precisão, o que pode economizar tempo e aumentar a eficiência.</a:t>
            </a:r>
          </a:p>
          <a:p>
            <a:pPr algn="just">
              <a:lnSpc>
                <a:spcPct val="110000"/>
              </a:lnSpc>
            </a:pPr>
            <a:r>
              <a:rPr lang="pt-BR" sz="1400"/>
              <a:t>Conhecimento amplo: Treinado com milhões de textos da web, o </a:t>
            </a:r>
            <a:r>
              <a:rPr lang="pt-BR" sz="1400" err="1"/>
              <a:t>ChatGPT</a:t>
            </a:r>
            <a:r>
              <a:rPr lang="pt-BR" sz="1400"/>
              <a:t> possui um conhecimento amplo sobre uma grande variedade de tópicos, incluindo história, geografia, ciência, tecnologia e muito mais.</a:t>
            </a:r>
          </a:p>
          <a:p>
            <a:pPr marL="0" indent="0" algn="just">
              <a:lnSpc>
                <a:spcPct val="110000"/>
              </a:lnSpc>
              <a:buNone/>
            </a:pPr>
            <a:r>
              <a:rPr lang="pt-BR" sz="1400"/>
              <a:t>Crie a sua conta gratuita nesse link: </a:t>
            </a:r>
            <a:r>
              <a:rPr lang="pt-BR" sz="1400">
                <a:hlinkClick r:id="rId2"/>
              </a:rPr>
              <a:t>Link Para o Cadastro no </a:t>
            </a:r>
            <a:r>
              <a:rPr lang="pt-BR" sz="1400" err="1">
                <a:hlinkClick r:id="rId2"/>
              </a:rPr>
              <a:t>ChatGPT</a:t>
            </a:r>
            <a:r>
              <a:rPr lang="pt-BR" sz="140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5" name="Rectangle 6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6448425" y="618518"/>
            <a:ext cx="4598985" cy="1478570"/>
          </a:xfrm>
        </p:spPr>
        <p:txBody>
          <a:bodyPr>
            <a:normAutofit/>
          </a:bodyPr>
          <a:lstStyle/>
          <a:p>
            <a:r>
              <a:rPr lang="pt-BR" sz="3300" b="0" i="0">
                <a:effectLst/>
                <a:latin typeface="Söhne"/>
              </a:rPr>
              <a:t>O que são referências relativas no Excel?</a:t>
            </a:r>
            <a:endParaRPr lang="pt-BR" sz="3300"/>
          </a:p>
        </p:txBody>
      </p:sp>
      <p:pic>
        <p:nvPicPr>
          <p:cNvPr id="60" name="Picture 59" descr="Gráficos financeiros em uma tela escura">
            <a:extLst>
              <a:ext uri="{FF2B5EF4-FFF2-40B4-BE49-F238E27FC236}">
                <a16:creationId xmlns:a16="http://schemas.microsoft.com/office/drawing/2014/main" id="{699E9ABF-E881-C5B2-9A99-E0CA2F9BBA80}"/>
              </a:ext>
            </a:extLst>
          </p:cNvPr>
          <p:cNvPicPr>
            <a:picLocks noChangeAspect="1"/>
          </p:cNvPicPr>
          <p:nvPr/>
        </p:nvPicPr>
        <p:blipFill rotWithShape="1">
          <a:blip r:embed="rId4"/>
          <a:srcRect l="19292" r="25101"/>
          <a:stretch/>
        </p:blipFill>
        <p:spPr>
          <a:xfrm>
            <a:off x="-5597" y="10"/>
            <a:ext cx="6101597" cy="6857990"/>
          </a:xfrm>
          <a:prstGeom prst="rect">
            <a:avLst/>
          </a:prstGeom>
        </p:spPr>
      </p:pic>
      <p:grpSp>
        <p:nvGrpSpPr>
          <p:cNvPr id="68" name="Group 6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9" name="Rectangle 6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Rectangle 7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Rectangle 9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Rectangle 10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6448425" y="2249487"/>
            <a:ext cx="4598986" cy="3541714"/>
          </a:xfrm>
        </p:spPr>
        <p:txBody>
          <a:bodyPr>
            <a:normAutofit/>
          </a:bodyPr>
          <a:lstStyle/>
          <a:p>
            <a:pPr>
              <a:lnSpc>
                <a:spcPct val="110000"/>
              </a:lnSpc>
            </a:pPr>
            <a:r>
              <a:rPr lang="pt-BR"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a:p>
        </p:txBody>
      </p:sp>
    </p:spTree>
    <p:extLst>
      <p:ext uri="{BB962C8B-B14F-4D97-AF65-F5344CB8AC3E}">
        <p14:creationId xmlns:p14="http://schemas.microsoft.com/office/powerpoint/2010/main" val="35332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7" name="Group 56">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8" name="Rectangle 57">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relativa no Excel?</a:t>
            </a:r>
            <a:endParaRPr lang="pt-BR" sz="3300"/>
          </a:p>
        </p:txBody>
      </p:sp>
      <p:pic>
        <p:nvPicPr>
          <p:cNvPr id="119" name="Picture 52">
            <a:extLst>
              <a:ext uri="{FF2B5EF4-FFF2-40B4-BE49-F238E27FC236}">
                <a16:creationId xmlns:a16="http://schemas.microsoft.com/office/drawing/2014/main" id="{72DBF501-061B-6C35-57CF-90603C937DA7}"/>
              </a:ext>
            </a:extLst>
          </p:cNvPr>
          <p:cNvPicPr>
            <a:picLocks noChangeAspect="1"/>
          </p:cNvPicPr>
          <p:nvPr/>
        </p:nvPicPr>
        <p:blipFill rotWithShape="1">
          <a:blip r:embed="rId4"/>
          <a:srcRect l="23586" r="38392"/>
          <a:stretch/>
        </p:blipFill>
        <p:spPr>
          <a:xfrm>
            <a:off x="-5597" y="10"/>
            <a:ext cx="4635583" cy="6857990"/>
          </a:xfrm>
          <a:prstGeom prst="rect">
            <a:avLst/>
          </a:prstGeom>
        </p:spPr>
      </p:pic>
      <p:grpSp>
        <p:nvGrpSpPr>
          <p:cNvPr id="120" name="Group 60">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2" name="Rectangle 61">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Rectangle 64">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6"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Rectangle 89">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1"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Rectangle 101">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3"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4968958" y="2249487"/>
            <a:ext cx="6078453" cy="3541714"/>
          </a:xfrm>
        </p:spPr>
        <p:txBody>
          <a:bodyPr>
            <a:normAutofit/>
          </a:bodyPr>
          <a:lstStyle/>
          <a:p>
            <a:r>
              <a:rPr lang="pt-BR"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a:p>
        </p:txBody>
      </p:sp>
    </p:spTree>
    <p:extLst>
      <p:ext uri="{BB962C8B-B14F-4D97-AF65-F5344CB8AC3E}">
        <p14:creationId xmlns:p14="http://schemas.microsoft.com/office/powerpoint/2010/main" val="399250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1" name="Group 6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2" name="Rectangle 6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7962519" y="618518"/>
            <a:ext cx="3084891" cy="1478570"/>
          </a:xfrm>
        </p:spPr>
        <p:txBody>
          <a:bodyPr>
            <a:normAutofit/>
          </a:bodyPr>
          <a:lstStyle/>
          <a:p>
            <a:r>
              <a:rPr lang="pt-BR" sz="2500" b="0" i="0">
                <a:effectLst/>
                <a:latin typeface="Söhne"/>
              </a:rPr>
              <a:t>O que são referências absolutas no Excel?</a:t>
            </a:r>
            <a:endParaRPr lang="pt-BR" sz="2500"/>
          </a:p>
        </p:txBody>
      </p:sp>
      <p:pic>
        <p:nvPicPr>
          <p:cNvPr id="123" name="Picture 56" descr="Close de um teclado de calculadora">
            <a:extLst>
              <a:ext uri="{FF2B5EF4-FFF2-40B4-BE49-F238E27FC236}">
                <a16:creationId xmlns:a16="http://schemas.microsoft.com/office/drawing/2014/main" id="{5C139FE3-5359-62E6-8B98-CBAE1D0BBAA8}"/>
              </a:ext>
            </a:extLst>
          </p:cNvPr>
          <p:cNvPicPr>
            <a:picLocks noChangeAspect="1"/>
          </p:cNvPicPr>
          <p:nvPr/>
        </p:nvPicPr>
        <p:blipFill rotWithShape="1">
          <a:blip r:embed="rId4"/>
          <a:srcRect l="10174" r="16808" b="-1"/>
          <a:stretch/>
        </p:blipFill>
        <p:spPr>
          <a:xfrm>
            <a:off x="-5597" y="10"/>
            <a:ext cx="7558541" cy="6857990"/>
          </a:xfrm>
          <a:prstGeom prst="rect">
            <a:avLst/>
          </a:prstGeom>
        </p:spPr>
      </p:pic>
      <p:grpSp>
        <p:nvGrpSpPr>
          <p:cNvPr id="124" name="Group 6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6" name="Rectangle 6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Rectangle 6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Rectangle 9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Rectangle 10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7962519" y="2249487"/>
            <a:ext cx="3084892" cy="3541714"/>
          </a:xfrm>
        </p:spPr>
        <p:txBody>
          <a:bodyPr>
            <a:normAutofit/>
          </a:bodyPr>
          <a:lstStyle/>
          <a:p>
            <a:r>
              <a:rPr lang="pt-BR" sz="17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700"/>
          </a:p>
        </p:txBody>
      </p:sp>
    </p:spTree>
    <p:extLst>
      <p:ext uri="{BB962C8B-B14F-4D97-AF65-F5344CB8AC3E}">
        <p14:creationId xmlns:p14="http://schemas.microsoft.com/office/powerpoint/2010/main" val="292595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1" name="Rectangle 6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absoluta no Excel?</a:t>
            </a:r>
            <a:endParaRPr lang="pt-BR" sz="3300"/>
          </a:p>
        </p:txBody>
      </p:sp>
      <p:pic>
        <p:nvPicPr>
          <p:cNvPr id="56" name="Picture 55">
            <a:extLst>
              <a:ext uri="{FF2B5EF4-FFF2-40B4-BE49-F238E27FC236}">
                <a16:creationId xmlns:a16="http://schemas.microsoft.com/office/drawing/2014/main" id="{E37FC714-11A8-423A-9CEB-8FCF5C0FBEF3}"/>
              </a:ext>
            </a:extLst>
          </p:cNvPr>
          <p:cNvPicPr>
            <a:picLocks noChangeAspect="1"/>
          </p:cNvPicPr>
          <p:nvPr/>
        </p:nvPicPr>
        <p:blipFill rotWithShape="1">
          <a:blip r:embed="rId4"/>
          <a:srcRect l="13784" r="48194"/>
          <a:stretch/>
        </p:blipFill>
        <p:spPr>
          <a:xfrm>
            <a:off x="-5597" y="10"/>
            <a:ext cx="4635583" cy="6857990"/>
          </a:xfrm>
          <a:prstGeom prst="rect">
            <a:avLst/>
          </a:prstGeom>
        </p:spPr>
      </p:pic>
      <p:grpSp>
        <p:nvGrpSpPr>
          <p:cNvPr id="64" name="Group 6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5" name="Rectangle 6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Rectangle 6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Rectangle 9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4968958" y="2249487"/>
            <a:ext cx="6078453" cy="3541714"/>
          </a:xfrm>
        </p:spPr>
        <p:txBody>
          <a:bodyPr>
            <a:normAutofit/>
          </a:bodyPr>
          <a:lstStyle/>
          <a:p>
            <a:r>
              <a:rPr lang="pt-BR"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a:p>
        </p:txBody>
      </p:sp>
    </p:spTree>
    <p:extLst>
      <p:ext uri="{BB962C8B-B14F-4D97-AF65-F5344CB8AC3E}">
        <p14:creationId xmlns:p14="http://schemas.microsoft.com/office/powerpoint/2010/main" val="74754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62363193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436779923"/>
              </p:ext>
            </p:extLst>
          </p:nvPr>
        </p:nvGraphicFramePr>
        <p:xfrm>
          <a:off x="4664970" y="1288250"/>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pt-BR" sz="1900" dirty="0">
                <a:solidFill>
                  <a:schemeClr val="tx1"/>
                </a:solidFill>
              </a:rPr>
              <a:t>Uso da IA Como Ajuda EM Dúvidas</a:t>
            </a: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4049360587"/>
              </p:ext>
            </p:extLst>
          </p:nvPr>
        </p:nvGraphicFramePr>
        <p:xfrm>
          <a:off x="4256729" y="831222"/>
          <a:ext cx="7703246" cy="529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dirty="0">
                <a:effectLst/>
                <a:latin typeface="Söhne"/>
              </a:rPr>
              <a:t>Execução e Conclusão</a:t>
            </a:r>
            <a:endParaRPr lang="pt-BR" dirty="0"/>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2709676117"/>
              </p:ext>
            </p:extLst>
          </p:nvPr>
        </p:nvGraphicFramePr>
        <p:xfrm>
          <a:off x="1141413" y="1854438"/>
          <a:ext cx="9905998" cy="3958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1206887956"/>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34787206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193110739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t>
            </a:r>
            <a:r>
              <a:rPr lang="pt-BR" b="1" dirty="0" err="1"/>
              <a:t>iNTERMEDIÁRIO</a:t>
            </a:r>
            <a:r>
              <a:rPr lang="pt-BR" b="1" dirty="0"/>
              <a:t>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3300177165"/>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524BC29-AF82-EC48-30BF-10EDA972B6EC}"/>
              </a:ext>
            </a:extLst>
          </p:cNvPr>
          <p:cNvSpPr>
            <a:spLocks noGrp="1"/>
          </p:cNvSpPr>
          <p:nvPr>
            <p:ph idx="1"/>
          </p:nvPr>
        </p:nvSpPr>
        <p:spPr>
          <a:xfrm>
            <a:off x="768626" y="1696278"/>
            <a:ext cx="10278785" cy="4094923"/>
          </a:xfrm>
        </p:spPr>
        <p:txBody>
          <a:bodyPr>
            <a:normAutofit/>
          </a:bodyPr>
          <a:lstStyle/>
          <a:p>
            <a:pPr lvl="0"/>
            <a:r>
              <a:rPr lang="pt-BR" b="0" i="0" dirty="0"/>
              <a:t>-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com cada camisa custando 5 reais para produzir e cada calça custando 12 reais. Quantas camisetas e quantas calças a empresa deve produzir para maximizar seu lucro?</a:t>
            </a:r>
            <a:endParaRPr lang="pt-BR" dirty="0"/>
          </a:p>
          <a:p>
            <a:endParaRPr lang="pt-BR" dirty="0"/>
          </a:p>
        </p:txBody>
      </p:sp>
    </p:spTree>
    <p:extLst>
      <p:ext uri="{BB962C8B-B14F-4D97-AF65-F5344CB8AC3E}">
        <p14:creationId xmlns:p14="http://schemas.microsoft.com/office/powerpoint/2010/main" val="92969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1091343685"/>
              </p:ext>
            </p:extLst>
          </p:nvPr>
        </p:nvGraphicFramePr>
        <p:xfrm>
          <a:off x="904980" y="134737"/>
          <a:ext cx="10480196" cy="6588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398859"/>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1360191608"/>
              </p:ext>
            </p:extLst>
          </p:nvPr>
        </p:nvGraphicFramePr>
        <p:xfrm>
          <a:off x="827121" y="580542"/>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090596940"/>
              </p:ext>
            </p:extLst>
          </p:nvPr>
        </p:nvGraphicFramePr>
        <p:xfrm>
          <a:off x="-1987177" y="364766"/>
          <a:ext cx="16166353" cy="6128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Livros e Apostilas Recomendadas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222889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6" name="Rectangle 355">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58" name="Group 357">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59" name="Group 358">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71"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2"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3"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4"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5"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6"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7"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8"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9"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0"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1"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2"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3"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4"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5"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6"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7"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8"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9"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0"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1"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2"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3"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4"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5"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6"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7"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60" name="Group 359">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61"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2"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3"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4"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5"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6"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7"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8"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9"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0"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99"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401"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351" name="Espaço Reservado para Conteúdo 2">
            <a:extLst>
              <a:ext uri="{FF2B5EF4-FFF2-40B4-BE49-F238E27FC236}">
                <a16:creationId xmlns:a16="http://schemas.microsoft.com/office/drawing/2014/main" id="{5D70D763-0547-6DD4-7295-6360B1FA3AA6}"/>
              </a:ext>
            </a:extLst>
          </p:cNvPr>
          <p:cNvGraphicFramePr>
            <a:graphicFrameLocks noGrp="1"/>
          </p:cNvGraphicFramePr>
          <p:nvPr>
            <p:ph idx="1"/>
            <p:extLst>
              <p:ext uri="{D42A27DB-BD31-4B8C-83A1-F6EECF244321}">
                <p14:modId xmlns:p14="http://schemas.microsoft.com/office/powerpoint/2010/main" val="2102063373"/>
              </p:ext>
            </p:extLst>
          </p:nvPr>
        </p:nvGraphicFramePr>
        <p:xfrm>
          <a:off x="4876981" y="1598925"/>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65670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pt-BR" dirty="0">
                <a:solidFill>
                  <a:srgbClr val="FFFFFF"/>
                </a:solidFill>
              </a:rPr>
              <a:t>Tipos de Arquivos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232030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79513" y="1037459"/>
            <a:ext cx="9905999" cy="4783080"/>
          </a:xfrm>
        </p:spPr>
        <p:txBody>
          <a:bodyPr anchor="ctr">
            <a:normAutofit lnSpcReduction="10000"/>
          </a:bodyPr>
          <a:lstStyle/>
          <a:p>
            <a:pPr marL="0" indent="0">
              <a:lnSpc>
                <a:spcPct val="110000"/>
              </a:lnSpc>
              <a:buNone/>
            </a:pPr>
            <a:r>
              <a:rPr lang="pt-BR" sz="1800" b="1" dirty="0">
                <a:latin typeface="Arial Black" panose="020B0A04020102020204" pitchFamily="34" charset="0"/>
              </a:rPr>
              <a:t>O Microsoft Excel suporta vários formatos de arquivos além do próprio formato do Excel (.</a:t>
            </a:r>
            <a:r>
              <a:rPr lang="pt-BR" sz="1800" b="1" dirty="0" err="1">
                <a:latin typeface="Arial Black" panose="020B0A04020102020204" pitchFamily="34" charset="0"/>
              </a:rPr>
              <a:t>xlsx</a:t>
            </a:r>
            <a:r>
              <a:rPr lang="pt-BR" sz="1800" b="1" dirty="0">
                <a:latin typeface="Arial Black" panose="020B0A04020102020204" pitchFamily="34" charset="0"/>
              </a:rPr>
              <a:t>, .</a:t>
            </a:r>
            <a:r>
              <a:rPr lang="pt-BR" sz="1800" b="1" dirty="0" err="1">
                <a:latin typeface="Arial Black" panose="020B0A04020102020204" pitchFamily="34" charset="0"/>
              </a:rPr>
              <a:t>xlsm</a:t>
            </a:r>
            <a:r>
              <a:rPr lang="pt-BR" sz="1800" b="1" dirty="0">
                <a:latin typeface="Arial Black" panose="020B0A04020102020204" pitchFamily="34" charset="0"/>
              </a:rPr>
              <a:t>, .</a:t>
            </a:r>
            <a:r>
              <a:rPr lang="pt-BR" sz="1800" b="1" dirty="0" err="1">
                <a:latin typeface="Arial Black" panose="020B0A04020102020204" pitchFamily="34" charset="0"/>
              </a:rPr>
              <a:t>xlsb</a:t>
            </a:r>
            <a:r>
              <a:rPr lang="pt-BR" sz="1800" b="1" dirty="0">
                <a:latin typeface="Arial Black" panose="020B0A04020102020204" pitchFamily="34" charset="0"/>
              </a:rPr>
              <a:t>, .</a:t>
            </a:r>
            <a:r>
              <a:rPr lang="pt-BR" sz="1800" b="1" dirty="0" err="1">
                <a:latin typeface="Arial Black" panose="020B0A04020102020204" pitchFamily="34" charset="0"/>
              </a:rPr>
              <a:t>xls</a:t>
            </a:r>
            <a:r>
              <a:rPr lang="pt-BR" sz="1800" b="1" dirty="0">
                <a:latin typeface="Arial Black" panose="020B0A04020102020204" pitchFamily="34" charset="0"/>
              </a:rPr>
              <a:t>). Alguns dos formatos de arquivos suportados incluem:</a:t>
            </a:r>
          </a:p>
          <a:p>
            <a:pPr>
              <a:lnSpc>
                <a:spcPct val="110000"/>
              </a:lnSpc>
            </a:pPr>
            <a:r>
              <a:rPr lang="pt-BR" sz="1800" b="1" dirty="0">
                <a:latin typeface="Arial Black" panose="020B0A04020102020204" pitchFamily="34" charset="0"/>
              </a:rPr>
              <a:t>CSV (</a:t>
            </a:r>
            <a:r>
              <a:rPr lang="pt-BR" sz="1800" b="1" dirty="0" err="1">
                <a:latin typeface="Arial Black" panose="020B0A04020102020204" pitchFamily="34" charset="0"/>
              </a:rPr>
              <a:t>Comma-Separated</a:t>
            </a:r>
            <a:r>
              <a:rPr lang="pt-BR" sz="1800" b="1" dirty="0">
                <a:latin typeface="Arial Black" panose="020B0A04020102020204" pitchFamily="34" charset="0"/>
              </a:rPr>
              <a:t> </a:t>
            </a:r>
            <a:r>
              <a:rPr lang="pt-BR" sz="1800" b="1" dirty="0" err="1">
                <a:latin typeface="Arial Black" panose="020B0A04020102020204" pitchFamily="34" charset="0"/>
              </a:rPr>
              <a:t>Values</a:t>
            </a:r>
            <a:r>
              <a:rPr lang="pt-BR" sz="1800" b="1" dirty="0">
                <a:latin typeface="Arial Black" panose="020B0A04020102020204" pitchFamily="34" charset="0"/>
              </a:rPr>
              <a:t>) - é um formato de arquivo texto que separa valores com vírgulas.</a:t>
            </a:r>
          </a:p>
          <a:p>
            <a:pPr>
              <a:lnSpc>
                <a:spcPct val="110000"/>
              </a:lnSpc>
            </a:pPr>
            <a:r>
              <a:rPr lang="pt-BR" sz="1800" b="1" dirty="0">
                <a:latin typeface="Arial Black" panose="020B0A04020102020204" pitchFamily="34" charset="0"/>
              </a:rPr>
              <a:t>TXT (</a:t>
            </a:r>
            <a:r>
              <a:rPr lang="pt-BR" sz="1800" b="1" dirty="0" err="1">
                <a:latin typeface="Arial Black" panose="020B0A04020102020204" pitchFamily="34" charset="0"/>
              </a:rPr>
              <a:t>Text</a:t>
            </a:r>
            <a:r>
              <a:rPr lang="pt-BR" sz="1800" b="1" dirty="0">
                <a:latin typeface="Arial Black" panose="020B0A04020102020204" pitchFamily="34" charset="0"/>
              </a:rPr>
              <a:t>) - é um formato de arquivo de texto simples, sem formatação.</a:t>
            </a:r>
          </a:p>
          <a:p>
            <a:pPr>
              <a:lnSpc>
                <a:spcPct val="110000"/>
              </a:lnSpc>
            </a:pPr>
            <a:r>
              <a:rPr lang="pt-BR" sz="1800" b="1" dirty="0">
                <a:latin typeface="Arial Black" panose="020B0A04020102020204" pitchFamily="34" charset="0"/>
              </a:rPr>
              <a:t>XML (</a:t>
            </a:r>
            <a:r>
              <a:rPr lang="pt-BR" sz="1800" b="1" dirty="0" err="1">
                <a:latin typeface="Arial Black" panose="020B0A04020102020204" pitchFamily="34" charset="0"/>
              </a:rPr>
              <a:t>Extensible</a:t>
            </a:r>
            <a:r>
              <a:rPr lang="pt-BR" sz="1800" b="1" dirty="0">
                <a:latin typeface="Arial Black" panose="020B0A04020102020204" pitchFamily="34" charset="0"/>
              </a:rPr>
              <a: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que permite a troca de informações entre diferentes aplicativos.</a:t>
            </a:r>
          </a:p>
          <a:p>
            <a:pPr>
              <a:lnSpc>
                <a:spcPct val="110000"/>
              </a:lnSpc>
            </a:pPr>
            <a:r>
              <a:rPr lang="pt-BR" sz="1800" b="1" dirty="0">
                <a:latin typeface="Arial Black" panose="020B0A04020102020204" pitchFamily="34" charset="0"/>
              </a:rPr>
              <a:t>PDF (</a:t>
            </a:r>
            <a:r>
              <a:rPr lang="pt-BR" sz="1800" b="1" dirty="0" err="1">
                <a:latin typeface="Arial Black" panose="020B0A04020102020204" pitchFamily="34" charset="0"/>
              </a:rPr>
              <a:t>Potable</a:t>
            </a:r>
            <a:r>
              <a:rPr lang="pt-BR" sz="1800" b="1" dirty="0">
                <a:latin typeface="Arial Black" panose="020B0A04020102020204" pitchFamily="34" charset="0"/>
              </a:rPr>
              <a:t> </a:t>
            </a:r>
            <a:r>
              <a:rPr lang="pt-BR" sz="1800" b="1" dirty="0" err="1">
                <a:latin typeface="Arial Black" panose="020B0A04020102020204" pitchFamily="34" charset="0"/>
              </a:rPr>
              <a:t>Document</a:t>
            </a:r>
            <a:r>
              <a:rPr lang="pt-BR" sz="1800" b="1" dirty="0">
                <a:latin typeface="Arial Black" panose="020B0A04020102020204" pitchFamily="34" charset="0"/>
              </a:rPr>
              <a:t> Format) - é um formato de arquivo usado para compartilhar documentos que não podem ser editados.</a:t>
            </a:r>
          </a:p>
          <a:p>
            <a:pPr>
              <a:lnSpc>
                <a:spcPct val="110000"/>
              </a:lnSpc>
            </a:pPr>
            <a:r>
              <a:rPr lang="pt-BR" sz="1800" b="1" dirty="0">
                <a:latin typeface="Arial Black" panose="020B0A04020102020204" pitchFamily="34" charset="0"/>
              </a:rPr>
              <a:t>HTML (Hypertext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usado para criar páginas da web.</a:t>
            </a:r>
          </a:p>
          <a:p>
            <a:pPr>
              <a:lnSpc>
                <a:spcPct val="110000"/>
              </a:lnSpc>
            </a:pPr>
            <a:r>
              <a:rPr lang="pt-BR" sz="1800" b="1" dirty="0">
                <a:latin typeface="Arial Black" panose="020B0A04020102020204" pitchFamily="34" charset="0"/>
              </a:rPr>
              <a:t>DBF (</a:t>
            </a:r>
            <a:r>
              <a:rPr lang="pt-BR" sz="1800" b="1" dirty="0" err="1">
                <a:latin typeface="Arial Black" panose="020B0A04020102020204" pitchFamily="34" charset="0"/>
              </a:rPr>
              <a:t>DataBase</a:t>
            </a:r>
            <a:r>
              <a:rPr lang="pt-BR" sz="1800" b="1" dirty="0">
                <a:latin typeface="Arial Black" panose="020B0A04020102020204" pitchFamily="34" charset="0"/>
              </a:rPr>
              <a:t>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228</TotalTime>
  <Words>4261</Words>
  <Application>Microsoft Office PowerPoint</Application>
  <PresentationFormat>Widescreen</PresentationFormat>
  <Paragraphs>199</Paragraphs>
  <Slides>47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47</vt:i4>
      </vt:variant>
    </vt:vector>
  </HeadingPairs>
  <TitlesOfParts>
    <vt:vector size="52" baseType="lpstr">
      <vt:lpstr>Arial</vt:lpstr>
      <vt:lpstr>Arial Black</vt:lpstr>
      <vt:lpstr>Söhne</vt:lpstr>
      <vt:lpstr>Tw Cen MT</vt:lpstr>
      <vt:lpstr>Circuito</vt:lpstr>
      <vt:lpstr>Curso Excel Intermediário</vt:lpstr>
      <vt:lpstr>Formas de Contato e ApresentaçãO</vt:lpstr>
      <vt:lpstr>Aula 1</vt:lpstr>
      <vt:lpstr>O que preciso saber para dizer que tenho Nível iNTERMEDIÁRIO em Excel?</vt:lpstr>
      <vt:lpstr>Livros e Apostilas Recomendadas </vt:lpstr>
      <vt:lpstr>Apresentação do PowerPoint</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2023-04-06T13:49:08Z</dcterms:modified>
</cp:coreProperties>
</file>