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41" d="100"/>
          <a:sy n="41" d="100"/>
        </p:scale>
        <p:origin x="135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  <a:p>
            <a:r>
              <a:rPr lang="pt-BR" b="1"/>
              <a:t>TURMA 3SI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2020-03-05T12:30:50Z</dcterms:modified>
</cp:coreProperties>
</file>