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4582a2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4582a2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179373e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179373e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179373e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179373e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179373e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179373e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179373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179373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menor preço que se pode pagar em um serviço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Eric Miranda, Letícia Bianca, Vitor Lages, Davi Caetano e Lucas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 problema que queremos resolver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0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Temos como objetivo combater a desinformação e buscar notificar o cliente que é possível obter um melhor custo benefício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Objetivos que visamos alcançar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Queremos ao fim, criar um site capaz de otimizar a vida do cliente, mostrando as possibilidades de contrato de serviços e criar um meio de contato entre a empresa e consumidor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49200" y="56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futuramente conseguir montar um fórum dos próprios clientes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com o sucesso do site, retirar as propagandas ao redor da cidade, por exemplo: atrás de ônibus e pontos, bancas, panfletos e também o telemarketing. Agrupando todas essas propagandas e ofertas em nosso site.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tentar juntar o útil ao agradável , ficar fácil de acessar ofertas sem o incômodo do telemarketing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Porque estamos fazendo isso</a:t>
            </a:r>
            <a:endParaRPr sz="4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Ao início do projeto fizemos uma pesquisa com 40 pessoas e vimos que aproximadamente 57% dos participantes da pesquisa nunca haviam tentado reduzir o preço do serviço que contratam. E 66% das 40 pessoas não sabiam que periodicamente os preços costumam subir. Assim concluímos que era necessário facilitar a comunicação das empresas com os clientes.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Público alvo</a:t>
            </a:r>
            <a:endParaRPr sz="32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A i</a:t>
            </a:r>
            <a:r>
              <a:rPr lang="pt-BR" sz="1800"/>
              <a:t>ntenção de público alvo para o nosso projeto são pessoas de 20 a 60 anos, mulheres e homens de classe média baixa e média, que ao fim do mês sempre buscam economizar em alguma coisa; Porém todos que costumam pagar serviços, sendo ele de streaming ou planos de tv a cabo e internet, são mais do que bem vindos a usar nosso serviço.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