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1" r:id="rId6"/>
    <p:sldId id="282" r:id="rId7"/>
    <p:sldId id="290" r:id="rId8"/>
    <p:sldId id="261" r:id="rId9"/>
    <p:sldId id="291" r:id="rId10"/>
    <p:sldId id="292" r:id="rId11"/>
    <p:sldId id="288" r:id="rId12"/>
    <p:sldId id="286" r:id="rId13"/>
    <p:sldId id="259" r:id="rId14"/>
    <p:sldId id="287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32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8AE55D-CF2D-4C8B-B179-7885597C049E}" type="datetime1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05B78-ADF2-4CAD-BD0B-224DF3FBD11F}" type="datetime1">
              <a:rPr lang="pt-BR" noProof="0" smtClean="0"/>
              <a:t>19/04/2024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1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73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pt-BR" noProof="0"/>
              <a:t>Clique para editar o estilo de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cs typeface="Calibri"/>
              </a:rPr>
              <a:t>Clique para editar o estilo do texto mestre</a:t>
            </a:r>
          </a:p>
          <a:p>
            <a:pPr rtl="0"/>
            <a:endParaRPr lang="pt-BR" noProof="0">
              <a:cs typeface="Calibri"/>
            </a:endParaRP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nteú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5" y="627016"/>
            <a:ext cx="7097048" cy="5138784"/>
          </a:xfrm>
        </p:spPr>
        <p:txBody>
          <a:bodyPr rtlCol="0"/>
          <a:lstStyle/>
          <a:p>
            <a:pPr algn="l" rtl="0"/>
            <a:r>
              <a:rPr lang="pt-BR" sz="6000" dirty="0"/>
              <a:t>Rumo a uma compreensão mais aprofundada do paradigma IoT e seus desafios</a:t>
            </a:r>
          </a:p>
        </p:txBody>
      </p:sp>
      <p:pic>
        <p:nvPicPr>
          <p:cNvPr id="1026" name="Picture 2" descr="Otimizando a gestão condominial com a IOT (Internet of Things) - Notícias -  Seu Condomínio">
            <a:extLst>
              <a:ext uri="{FF2B5EF4-FFF2-40B4-BE49-F238E27FC236}">
                <a16:creationId xmlns:a16="http://schemas.microsoft.com/office/drawing/2014/main" id="{403167B7-3518-83A3-E2EE-963B2632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6" y="1100665"/>
            <a:ext cx="4639734" cy="4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71D90-D0CD-30AD-F2F6-F1F6D6CDF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4 – Conclusões e trabalhos futuros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4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Apresentação organizada do estado atual da arte da IoT, esclarecendo sua definição, características e áreas de aplicação.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Identificação da IoT como um paradigma que permite a composição de sistemas de software a partir de objetos únicos com capacidades de identificação, sensoriamento, atuação e processamento.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Importância de considerar a escala e os atores envolvidos na composição de sistemas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Discussão de características-chave da IoT, como eficiência, interoperabilidade, escalabilidade, privacidade e segurança, fundamentais para o desenvolvimento de sistemas de qualidade.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Direcionamento futuro da pesquisa para aspectos específicos de desenvolvimento e controle de qualidade de software para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Exploração de conceitos e propriedades relacionados ao paradigma da IoT como futuros trabalhos.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Estímulo a discussões e inspiração para pesquisas futuras visando fornecer tecnologias de software que promovam a engenharia de sistemas IoT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11342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pt-BR" dirty="0"/>
              <a:t>Vitor Dias de Britto Militão</a:t>
            </a:r>
            <a:br>
              <a:rPr lang="pt-BR" dirty="0"/>
            </a:br>
            <a:r>
              <a:rPr lang="pt-BR" dirty="0"/>
              <a:t>Vitor Lucio de Oliveira</a:t>
            </a:r>
          </a:p>
        </p:txBody>
      </p:sp>
    </p:spTree>
    <p:extLst>
      <p:ext uri="{BB962C8B-B14F-4D97-AF65-F5344CB8AC3E}">
        <p14:creationId xmlns:p14="http://schemas.microsoft.com/office/powerpoint/2010/main" val="2429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pt-BR" dirty="0"/>
              <a:t>Dados do Artigo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379" y="2519270"/>
            <a:ext cx="6730754" cy="3662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Título: Rumo a uma compreensão mais aprofundada do paradigma IoT e seus desafios</a:t>
            </a:r>
            <a:br>
              <a:rPr lang="pt-BR" dirty="0"/>
            </a:br>
            <a:r>
              <a:rPr lang="pt-BR" sz="1400" dirty="0"/>
              <a:t>(</a:t>
            </a:r>
            <a:r>
              <a:rPr lang="en-US" sz="1400" i="0" dirty="0">
                <a:effectLst/>
                <a:latin typeface="Montserrat" panose="020B0604020202020204" pitchFamily="2" charset="0"/>
              </a:rPr>
              <a:t>Towards a more in-depth understanding of the IoT Paradigm and its challenges</a:t>
            </a:r>
            <a:r>
              <a:rPr lang="pt-BR" dirty="0"/>
              <a:t>)</a:t>
            </a:r>
          </a:p>
          <a:p>
            <a:pPr rtl="0"/>
            <a:r>
              <a:rPr lang="pt-BR" dirty="0"/>
              <a:t>Autores: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Rebeca Campos Motta 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</a:rPr>
              <a:t>Valéria Martins da Silva </a:t>
            </a:r>
            <a:br>
              <a:rPr lang="pt-BR" b="0" i="0" dirty="0">
                <a:effectLst/>
                <a:latin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</a:rPr>
              <a:t>Guilherme Horta Travassos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6434" y="3953380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Data de publicação: </a:t>
            </a:r>
            <a:r>
              <a:rPr lang="pt-BR" b="0" i="0" dirty="0">
                <a:effectLst/>
                <a:latin typeface="-apple-system"/>
              </a:rPr>
              <a:t>2019-08-23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2 –</a:t>
            </a:r>
            <a:br>
              <a:rPr lang="pt-BR" dirty="0"/>
            </a:br>
            <a:r>
              <a:rPr lang="pt-BR" dirty="0"/>
              <a:t>PROBLEMA ABORDADO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3801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2 - Problema abordado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Heterogeneidade na IoT: Desafios de interoperabilidade e variedade de protocolos.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Falta de Definição Unificada: Diversidade de definições e dificuldade em estabelecer padrões.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3 - motivações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66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3 - motivações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3245610"/>
            <a:ext cx="10292080" cy="2085849"/>
          </a:xfrm>
        </p:spPr>
        <p:txBody>
          <a:bodyPr>
            <a:normAutofit/>
          </a:bodyPr>
          <a:lstStyle/>
          <a:p>
            <a:pPr marL="285750" indent="-285750" algn="l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Pts val="2600"/>
              <a:buFont typeface="Arial" panose="020B0604020202020204" pitchFamily="34" charset="0"/>
              <a:buChar char="•"/>
            </a:pPr>
            <a:r>
              <a:rPr lang="pt-BR" sz="2400" kern="1200" spc="5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ea typeface="+mn-ea"/>
                <a:cs typeface="+mn-cs"/>
              </a:rPr>
              <a:t>Necessidade de Tecnologias Específicas: Requisito de adaptação contínua e desenvolvimento de ferramentas adequadas.</a:t>
            </a:r>
            <a:endParaRPr lang="pt-BR" sz="2400" dirty="0"/>
          </a:p>
          <a:p>
            <a:pPr marL="285750" indent="-285750" algn="l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Pts val="2600"/>
              <a:buFont typeface="Arial" panose="020B0604020202020204" pitchFamily="34" charset="0"/>
              <a:buChar char="•"/>
            </a:pPr>
            <a:r>
              <a:rPr lang="pt-BR" sz="2400" kern="1200" spc="50" baseline="0" dirty="0">
                <a:solidFill>
                  <a:srgbClr val="000000"/>
                </a:solidFill>
                <a:effectLst/>
                <a:latin typeface="Franklin Gothic Medium" panose="020B0603020102020204" pitchFamily="34" charset="0"/>
                <a:ea typeface="+mn-ea"/>
                <a:cs typeface="+mn-cs"/>
              </a:rPr>
              <a:t>Qualidade e Segurança: Mitigação de vulnerabilidades e garantia de conformidade.</a:t>
            </a:r>
            <a:endParaRPr lang="pt-BR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823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3 - 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5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3 - Objetivo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os desafios e oportunidades na área da Internet das Coisas (IoT).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Analisar informações extraídas de uma seleção de artigos técnicos sobre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Organizar os desafios identificados em categorias para uma compreensão mais clara.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Direcionar a pesquisa para apoiar uma definição proposta da IoT como um paradigma de composição de sistemas.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Focar na orquestração de software necessária para a composição de sistemas na IoT.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Contribuir para outras áreas de pesquisa fornecendo definições, características e desafios fundamentais da IoT.</a:t>
            </a:r>
          </a:p>
        </p:txBody>
      </p:sp>
    </p:spTree>
    <p:extLst>
      <p:ext uri="{BB962C8B-B14F-4D97-AF65-F5344CB8AC3E}">
        <p14:creationId xmlns:p14="http://schemas.microsoft.com/office/powerpoint/2010/main" val="3083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08_TF11201103_Win32" id="{36EBB537-F3F1-4D42-AA50-76CE2254FF30}" vid="{2C705382-CBB3-4413-A147-A6EB3F5F6F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fratura</Template>
  <TotalTime>140</TotalTime>
  <Words>420</Words>
  <Application>Microsoft Office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Franklin Gothic Demi Cond</vt:lpstr>
      <vt:lpstr>Franklin Gothic Medium</vt:lpstr>
      <vt:lpstr>Montserrat</vt:lpstr>
      <vt:lpstr>Wingdings</vt:lpstr>
      <vt:lpstr>JuxtaposeVTI</vt:lpstr>
      <vt:lpstr>Rumo a uma compreensão mais aprofundada do paradigma IoT e seus desafios</vt:lpstr>
      <vt:lpstr>Integrantes</vt:lpstr>
      <vt:lpstr>Dados do Artigo</vt:lpstr>
      <vt:lpstr>Tópico 2 – PROBLEMA ABORDADO </vt:lpstr>
      <vt:lpstr>Tópico 2 - Problema abordado</vt:lpstr>
      <vt:lpstr>Tópico 3 - motivações</vt:lpstr>
      <vt:lpstr>Tópico 3 - motivações</vt:lpstr>
      <vt:lpstr>Tópico 3 - Objetivo</vt:lpstr>
      <vt:lpstr>Tópico 3 - Objetivo</vt:lpstr>
      <vt:lpstr>Tópico 4 – Conclusões e trabalhos futuros</vt:lpstr>
      <vt:lpstr>Tópico 4 – 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Helix: Explorando a Internet Social das Coisas (SIoT) no Cuidado de Pessoas Cegas</dc:title>
  <dc:creator>Vitor Militão</dc:creator>
  <cp:lastModifiedBy>Vitor Lucio</cp:lastModifiedBy>
  <cp:revision>6</cp:revision>
  <dcterms:created xsi:type="dcterms:W3CDTF">2024-03-31T22:19:57Z</dcterms:created>
  <dcterms:modified xsi:type="dcterms:W3CDTF">2024-04-19T14:08:53Z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