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C6A0A8C-897E-4F4A-BB17-9AA69D863CB5}">
          <p14:sldIdLst>
            <p14:sldId id="256"/>
            <p14:sldId id="257"/>
          </p14:sldIdLst>
        </p14:section>
        <p14:section name="contexto" id="{4562182F-5139-4D13-A982-3A72D9ADC3A4}">
          <p14:sldIdLst>
            <p14:sldId id="258"/>
            <p14:sldId id="259"/>
          </p14:sldIdLst>
        </p14:section>
        <p14:section name="pessoal" id="{5D6DB687-81CC-4215-84FF-9C5377760430}">
          <p14:sldIdLst>
            <p14:sldId id="260"/>
            <p14:sldId id="262"/>
            <p14:sldId id="261"/>
          </p14:sldIdLst>
        </p14:section>
        <p14:section name="tech" id="{EF1CEDB1-C340-4118-9993-8B9CBE941E07}">
          <p14:sldIdLst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145B"/>
    <a:srgbClr val="000000"/>
    <a:srgbClr val="212121"/>
    <a:srgbClr val="101010"/>
    <a:srgbClr val="DE152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260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FB8F76-4667-96A3-0E45-81B95F4FB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984BA2-8BA4-F77F-5689-964C0EBCE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F50212-16B9-52D9-596C-EFAA12584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DC6E-09A6-4302-B11B-68EF3AC7DC0D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1D3D5A-1C68-1505-FDE3-DEAA5C62C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3B4675-FF79-DE5B-3432-EA5E9D2BC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F95E-9858-4C00-82C5-C9B6CE31F2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043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E7B320-9BD0-9DD0-18D2-F73C84ECA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B85F005-64E8-D662-FF60-A9B503313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84CEFA-5456-10FB-5413-5E6F4B921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DC6E-09A6-4302-B11B-68EF3AC7DC0D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ABD290-FA2C-CFEB-7A35-8AE612626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4D5AF6-6DDB-EC76-83A5-94DFD33E0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F95E-9858-4C00-82C5-C9B6CE31F2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811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A497FD0-E476-0171-DCF5-09C79E287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7D831EA-AF5D-DB2F-C8F7-C20F6D16F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A0BE2B-DF0B-2F57-B3A5-B77AF49AB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DC6E-09A6-4302-B11B-68EF3AC7DC0D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148A3A-92B5-B136-B64B-59E8202C0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61BE31-E483-9469-B10F-EA27DFACB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F95E-9858-4C00-82C5-C9B6CE31F2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222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B471F6-834D-49A8-78C7-3CCF0CB43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447EDE-8264-BB20-CF38-42D1EEB79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26F5D6-976F-7BF5-DAE4-43EDE0E0F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DC6E-09A6-4302-B11B-68EF3AC7DC0D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9F373E-01D9-1B5B-718C-005715D73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DD6325-9377-4AE5-92FA-E14141005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F95E-9858-4C00-82C5-C9B6CE31F2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9873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2BBB2E-AF55-E782-2C87-94C47C2C7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B1FA01-56C5-D714-5CA3-C11B70287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331B71-A534-DEB4-208B-A2C9AD49F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DC6E-09A6-4302-B11B-68EF3AC7DC0D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A3401C-DC92-CE65-43D2-9A44075B5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F078E0-6434-6D34-3134-294FF6D1F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F95E-9858-4C00-82C5-C9B6CE31F2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9731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FB516-B3BB-85D0-B5E0-6427031C9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166188-C9AC-A470-9142-AE3D3E8BFC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B16104A-92BD-18ED-AFBB-43D6D48CA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6F4234-2320-18F6-5F2F-0E072F3F3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DC6E-09A6-4302-B11B-68EF3AC7DC0D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0F610D-9FAB-4070-BB7B-00735B761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14FF95-403F-22D7-A745-64240D655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F95E-9858-4C00-82C5-C9B6CE31F2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9269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8E1B17-E6DC-FEAC-42D4-ACE7676EE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FE4995-1356-0593-CBBA-FD141F73F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F4F8A16-FB9A-B782-0AE6-4815A66B5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8596631-7329-AEFA-9BEB-45C0B28A47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22C52F0-08D6-AB4F-556B-4EA5909E5A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05F9195-57BA-9327-0A96-3D9B480E7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DC6E-09A6-4302-B11B-68EF3AC7DC0D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6A6E553-C810-06C6-853A-E806F9F00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560590F-6C50-2AFE-D3CB-C30291C2C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F95E-9858-4C00-82C5-C9B6CE31F2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5530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2D7F74-E9E2-7270-8C4E-ABDB18241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FADE454-F567-B1B8-9B1D-2DD7E05B1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DC6E-09A6-4302-B11B-68EF3AC7DC0D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E7E35D7-C0FE-1660-139B-F6DF40328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1A913F6-BAE2-04A9-2047-3887ED229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F95E-9858-4C00-82C5-C9B6CE31F2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6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2349CEE-A6C9-6801-AA1F-B7F027C61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DC6E-09A6-4302-B11B-68EF3AC7DC0D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E5720BF-C6D8-0539-3CD5-AB2DA8CEB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58C020-C835-CB49-F87E-2A1F08525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F95E-9858-4C00-82C5-C9B6CE31F2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4994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14D95A-191B-B166-D914-88782991E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391925-C6AE-389F-81D8-285456734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69B63E-C3D5-8CC3-3CAB-B7E588823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C50B91-A9C5-CFE1-21A7-808D9D1A9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DC6E-09A6-4302-B11B-68EF3AC7DC0D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19B4B9B-05A3-3932-F82B-581761EB1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66A1AEB-C40C-A678-0020-836DE901C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F95E-9858-4C00-82C5-C9B6CE31F2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47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DD74F9-D2D5-6D53-B235-38249A694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29D6B3D-9AEF-3CAF-F094-F6CC839B78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68940E3-0A01-07A8-0511-9EA8B8F82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BF0AAC-A24F-CAEB-9232-FD0B58562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DC6E-09A6-4302-B11B-68EF3AC7DC0D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F0BAD8-6760-106C-F3F9-4D7F6CAFB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9F3E91C-9FFD-02C2-7609-E281F6FD4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F95E-9858-4C00-82C5-C9B6CE31F2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2206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02D785F-A826-4C72-07B3-9AF6F8267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DFC195-9469-CBA0-5830-7C4216E91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9819B6-59C6-7326-938B-CFDE1785D6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DDC6E-09A6-4302-B11B-68EF3AC7DC0D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651510-0C8C-F33B-3019-EB74F4ECA1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B003A4-9970-887B-ED7B-C9899387EF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4F95E-9858-4C00-82C5-C9B6CE31F2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8274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ezgif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hyperlink" Target="https://onlinegiftools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hyperlink" Target="https://onlinegiftools.com/" TargetMode="External"/><Relationship Id="rId3" Type="http://schemas.openxmlformats.org/officeDocument/2006/relationships/image" Target="../media/image8.png"/><Relationship Id="rId7" Type="http://schemas.openxmlformats.org/officeDocument/2006/relationships/hyperlink" Target="https://www.adobe.com/br/products/photoshop/landpa.html?sdid=KQPOM&amp;mv=search&amp;ef_id=Cj0KCQjwqPGUBhDwARIsANNwjV7MygZ8VQIsxOPDRazmlWouCoKD_SxKRuat1IKQqZ99iWBM7JYwCiYaArs0EALw_wcB:G:s&amp;s_kwcid=AL!3085!3!534509111647!e!!g!!photoshop!188192502!10077842982&amp;gclid=Cj0KCQjwqPGUBhDwARIsANNwjV7MygZ8VQIsxOPDRazmlWouCoKD_SxKRuat1IKQqZ99iWBM7JYwCiYaArs0EALw_wcB" TargetMode="External"/><Relationship Id="rId12" Type="http://schemas.openxmlformats.org/officeDocument/2006/relationships/image" Target="../media/image14.png"/><Relationship Id="rId17" Type="http://schemas.openxmlformats.org/officeDocument/2006/relationships/image" Target="../media/image18.png"/><Relationship Id="rId2" Type="http://schemas.openxmlformats.org/officeDocument/2006/relationships/image" Target="../media/image7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hyperlink" Target="https://ezgif.com/" TargetMode="External"/><Relationship Id="rId5" Type="http://schemas.openxmlformats.org/officeDocument/2006/relationships/image" Target="../media/image10.png"/><Relationship Id="rId15" Type="http://schemas.openxmlformats.org/officeDocument/2006/relationships/image" Target="../media/image16.png"/><Relationship Id="rId10" Type="http://schemas.openxmlformats.org/officeDocument/2006/relationships/image" Target="../media/image13.jpeg"/><Relationship Id="rId4" Type="http://schemas.openxmlformats.org/officeDocument/2006/relationships/image" Target="../media/image9.png"/><Relationship Id="rId9" Type="http://schemas.openxmlformats.org/officeDocument/2006/relationships/hyperlink" Target="https://filmora.wondershare.net/filmora-video-editor.html?gclid=Cj0KCQjwqPGUBhDwARIsANNwjV6li0e26MKFFxnMALVBctkwEWL7dNlcjvpvv51ilRnBnYQkJgrbOp0aAoFSEALw_wcB" TargetMode="External"/><Relationship Id="rId1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hyperlink" Target="https://onlinegiftools.com/" TargetMode="External"/><Relationship Id="rId18" Type="http://schemas.openxmlformats.org/officeDocument/2006/relationships/hyperlink" Target="https://www.fightersgeneration.com/" TargetMode="External"/><Relationship Id="rId3" Type="http://schemas.openxmlformats.org/officeDocument/2006/relationships/image" Target="../media/image8.png"/><Relationship Id="rId7" Type="http://schemas.openxmlformats.org/officeDocument/2006/relationships/hyperlink" Target="https://www.adobe.com/br/products/photoshop/landpa.html?sdid=KQPOM&amp;mv=search&amp;ef_id=Cj0KCQjwqPGUBhDwARIsANNwjV7MygZ8VQIsxOPDRazmlWouCoKD_SxKRuat1IKQqZ99iWBM7JYwCiYaArs0EALw_wcB:G:s&amp;s_kwcid=AL!3085!3!534509111647!e!!g!!photoshop!188192502!10077842982&amp;gclid=Cj0KCQjwqPGUBhDwARIsANNwjV7MygZ8VQIsxOPDRazmlWouCoKD_SxKRuat1IKQqZ99iWBM7JYwCiYaArs0EALw_wcB" TargetMode="External"/><Relationship Id="rId12" Type="http://schemas.openxmlformats.org/officeDocument/2006/relationships/image" Target="../media/image14.png"/><Relationship Id="rId17" Type="http://schemas.openxmlformats.org/officeDocument/2006/relationships/image" Target="../media/image18.png"/><Relationship Id="rId2" Type="http://schemas.openxmlformats.org/officeDocument/2006/relationships/image" Target="../media/image7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hyperlink" Target="https://ezgif.com/" TargetMode="External"/><Relationship Id="rId5" Type="http://schemas.openxmlformats.org/officeDocument/2006/relationships/image" Target="../media/image10.png"/><Relationship Id="rId15" Type="http://schemas.openxmlformats.org/officeDocument/2006/relationships/image" Target="../media/image16.png"/><Relationship Id="rId10" Type="http://schemas.openxmlformats.org/officeDocument/2006/relationships/image" Target="../media/image13.jpeg"/><Relationship Id="rId19" Type="http://schemas.openxmlformats.org/officeDocument/2006/relationships/image" Target="../media/image19.png"/><Relationship Id="rId4" Type="http://schemas.openxmlformats.org/officeDocument/2006/relationships/image" Target="../media/image9.png"/><Relationship Id="rId9" Type="http://schemas.openxmlformats.org/officeDocument/2006/relationships/hyperlink" Target="https://filmora.wondershare.net/filmora-video-editor.html?gclid=Cj0KCQjwqPGUBhDwARIsANNwjV6li0e26MKFFxnMALVBctkwEWL7dNlcjvpvv51ilRnBnYQkJgrbOp0aAoFSEALw_wcB" TargetMode="External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">
            <a:extLst>
              <a:ext uri="{FF2B5EF4-FFF2-40B4-BE49-F238E27FC236}">
                <a16:creationId xmlns:a16="http://schemas.microsoft.com/office/drawing/2014/main" id="{02DF2302-F684-A5FF-2299-1B364AC9B73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id="{E28B3FC2-F8C3-2152-5FB7-E01177439033}"/>
              </a:ext>
            </a:extLst>
          </p:cNvPr>
          <p:cNvSpPr txBox="1"/>
          <p:nvPr/>
        </p:nvSpPr>
        <p:spPr>
          <a:xfrm>
            <a:off x="586021" y="1851645"/>
            <a:ext cx="11019954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9900" dirty="0">
                <a:solidFill>
                  <a:srgbClr val="ED145B"/>
                </a:solidFill>
                <a:latin typeface="Game Of Squids" panose="00000400000000000000" pitchFamily="2" charset="0"/>
              </a:rPr>
              <a:t>ARKADE</a:t>
            </a:r>
            <a:endParaRPr lang="pt-BR" dirty="0">
              <a:solidFill>
                <a:srgbClr val="ED145B"/>
              </a:solidFill>
              <a:latin typeface="Game Of Squids" panose="00000400000000000000" pitchFamily="2" charset="0"/>
            </a:endParaRPr>
          </a:p>
        </p:txBody>
      </p:sp>
      <p:sp>
        <p:nvSpPr>
          <p:cNvPr id="6" name="legenda">
            <a:extLst>
              <a:ext uri="{FF2B5EF4-FFF2-40B4-BE49-F238E27FC236}">
                <a16:creationId xmlns:a16="http://schemas.microsoft.com/office/drawing/2014/main" id="{A3708466-9899-1B5E-B531-3D09D9908D62}"/>
              </a:ext>
            </a:extLst>
          </p:cNvPr>
          <p:cNvSpPr txBox="1"/>
          <p:nvPr/>
        </p:nvSpPr>
        <p:spPr>
          <a:xfrm>
            <a:off x="2968170" y="7177131"/>
            <a:ext cx="62556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ED145B"/>
                </a:solidFill>
                <a:latin typeface="Game Of Squids" panose="00000400000000000000" pitchFamily="2" charset="0"/>
              </a:rPr>
              <a:t>BY</a:t>
            </a:r>
            <a:r>
              <a:rPr lang="pt-BR" sz="4400" dirty="0">
                <a:solidFill>
                  <a:schemeClr val="bg1"/>
                </a:solidFill>
                <a:latin typeface="Game Of Squids" panose="00000400000000000000" pitchFamily="2" charset="0"/>
              </a:rPr>
              <a:t>VITOR MENDES</a:t>
            </a:r>
            <a:endParaRPr lang="pt-BR" dirty="0">
              <a:solidFill>
                <a:schemeClr val="bg1"/>
              </a:solidFill>
              <a:latin typeface="Game Of Squids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348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">
            <a:extLst>
              <a:ext uri="{FF2B5EF4-FFF2-40B4-BE49-F238E27FC236}">
                <a16:creationId xmlns:a16="http://schemas.microsoft.com/office/drawing/2014/main" id="{02DF2302-F684-A5FF-2299-1B364AC9B73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762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1" name="ezgif" descr="Imagem em preto e branco&#10;&#10;Descrição gerada automaticamente">
            <a:hlinkClick r:id="rId2"/>
            <a:extLst>
              <a:ext uri="{FF2B5EF4-FFF2-40B4-BE49-F238E27FC236}">
                <a16:creationId xmlns:a16="http://schemas.microsoft.com/office/drawing/2014/main" id="{09F8B71E-0963-E6A1-1AA5-8FE8312D3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972300"/>
            <a:ext cx="2057400" cy="460994"/>
          </a:xfrm>
          <a:prstGeom prst="rect">
            <a:avLst/>
          </a:prstGeom>
        </p:spPr>
      </p:pic>
      <p:pic>
        <p:nvPicPr>
          <p:cNvPr id="22" name="ogt" descr="onlinegiftools logo">
            <a:hlinkClick r:id="rId4"/>
            <a:extLst>
              <a:ext uri="{FF2B5EF4-FFF2-40B4-BE49-F238E27FC236}">
                <a16:creationId xmlns:a16="http://schemas.microsoft.com/office/drawing/2014/main" id="{FE07FB9B-8BCC-65B5-32A6-D87575E796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840" y="7002764"/>
            <a:ext cx="3058160" cy="43053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title">
            <a:extLst>
              <a:ext uri="{FF2B5EF4-FFF2-40B4-BE49-F238E27FC236}">
                <a16:creationId xmlns:a16="http://schemas.microsoft.com/office/drawing/2014/main" id="{37E4FE12-8973-F6DD-8225-A2F698E5E957}"/>
              </a:ext>
            </a:extLst>
          </p:cNvPr>
          <p:cNvSpPr txBox="1"/>
          <p:nvPr/>
        </p:nvSpPr>
        <p:spPr>
          <a:xfrm>
            <a:off x="5641634" y="2194004"/>
            <a:ext cx="90873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3800" dirty="0">
                <a:solidFill>
                  <a:srgbClr val="ED145B"/>
                </a:solidFill>
                <a:latin typeface="Game Of Squids" panose="00000400000000000000" pitchFamily="2" charset="0"/>
              </a:rPr>
              <a:t>A</a:t>
            </a:r>
            <a:endParaRPr lang="pt-BR" sz="1400" dirty="0">
              <a:solidFill>
                <a:srgbClr val="ED145B"/>
              </a:solidFill>
              <a:latin typeface="Game Of Squids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7631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">
            <a:extLst>
              <a:ext uri="{FF2B5EF4-FFF2-40B4-BE49-F238E27FC236}">
                <a16:creationId xmlns:a16="http://schemas.microsoft.com/office/drawing/2014/main" id="{02DF2302-F684-A5FF-2299-1B364AC9B73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762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title">
            <a:extLst>
              <a:ext uri="{FF2B5EF4-FFF2-40B4-BE49-F238E27FC236}">
                <a16:creationId xmlns:a16="http://schemas.microsoft.com/office/drawing/2014/main" id="{37E4FE12-8973-F6DD-8225-A2F698E5E957}"/>
              </a:ext>
            </a:extLst>
          </p:cNvPr>
          <p:cNvSpPr txBox="1"/>
          <p:nvPr/>
        </p:nvSpPr>
        <p:spPr>
          <a:xfrm>
            <a:off x="5641634" y="1978104"/>
            <a:ext cx="90873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3800" dirty="0">
                <a:solidFill>
                  <a:srgbClr val="ED145B"/>
                </a:solidFill>
                <a:latin typeface="Game Of Squids" panose="00000400000000000000" pitchFamily="2" charset="0"/>
              </a:rPr>
              <a:t>A</a:t>
            </a:r>
            <a:endParaRPr lang="pt-BR" sz="1400" dirty="0">
              <a:solidFill>
                <a:srgbClr val="ED145B"/>
              </a:solidFill>
              <a:latin typeface="Game Of Squids" panose="00000400000000000000" pitchFamily="2" charset="0"/>
            </a:endParaRPr>
          </a:p>
        </p:txBody>
      </p:sp>
      <p:sp>
        <p:nvSpPr>
          <p:cNvPr id="2" name="obrigado">
            <a:extLst>
              <a:ext uri="{FF2B5EF4-FFF2-40B4-BE49-F238E27FC236}">
                <a16:creationId xmlns:a16="http://schemas.microsoft.com/office/drawing/2014/main" id="{2CB267AB-D088-49F2-AA35-B0AECD5861E8}"/>
              </a:ext>
            </a:extLst>
          </p:cNvPr>
          <p:cNvSpPr txBox="1"/>
          <p:nvPr/>
        </p:nvSpPr>
        <p:spPr>
          <a:xfrm>
            <a:off x="4794250" y="3870929"/>
            <a:ext cx="260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ED145B"/>
                </a:solidFill>
                <a:latin typeface="Banks Miles Single Line" pitchFamily="2" charset="0"/>
              </a:rPr>
              <a:t>OBRIGADO</a:t>
            </a:r>
            <a:endParaRPr lang="pt-BR" b="1" dirty="0">
              <a:solidFill>
                <a:srgbClr val="ED145B"/>
              </a:solidFill>
              <a:latin typeface="Banks Miles Single Lin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0992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">
            <a:extLst>
              <a:ext uri="{FF2B5EF4-FFF2-40B4-BE49-F238E27FC236}">
                <a16:creationId xmlns:a16="http://schemas.microsoft.com/office/drawing/2014/main" id="{02DF2302-F684-A5FF-2299-1B364AC9B73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id="{E28B3FC2-F8C3-2152-5FB7-E01177439033}"/>
              </a:ext>
            </a:extLst>
          </p:cNvPr>
          <p:cNvSpPr txBox="1"/>
          <p:nvPr/>
        </p:nvSpPr>
        <p:spPr>
          <a:xfrm>
            <a:off x="586021" y="1213016"/>
            <a:ext cx="11019954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9900" dirty="0">
                <a:solidFill>
                  <a:srgbClr val="ED145B"/>
                </a:solidFill>
                <a:effectLst>
                  <a:glow rad="50800">
                    <a:srgbClr val="ED145B"/>
                  </a:glow>
                </a:effectLst>
                <a:latin typeface="Game Of Squids" panose="00000400000000000000" pitchFamily="2" charset="0"/>
              </a:rPr>
              <a:t>ARKADE</a:t>
            </a:r>
            <a:endParaRPr lang="pt-BR" dirty="0">
              <a:solidFill>
                <a:srgbClr val="ED145B"/>
              </a:solidFill>
              <a:effectLst>
                <a:glow rad="50800">
                  <a:srgbClr val="ED145B"/>
                </a:glow>
              </a:effectLst>
              <a:latin typeface="Game Of Squids" panose="00000400000000000000" pitchFamily="2" charset="0"/>
            </a:endParaRPr>
          </a:p>
        </p:txBody>
      </p:sp>
      <p:sp>
        <p:nvSpPr>
          <p:cNvPr id="6" name="legenda">
            <a:extLst>
              <a:ext uri="{FF2B5EF4-FFF2-40B4-BE49-F238E27FC236}">
                <a16:creationId xmlns:a16="http://schemas.microsoft.com/office/drawing/2014/main" id="{A3708466-9899-1B5E-B531-3D09D9908D62}"/>
              </a:ext>
            </a:extLst>
          </p:cNvPr>
          <p:cNvSpPr txBox="1"/>
          <p:nvPr/>
        </p:nvSpPr>
        <p:spPr>
          <a:xfrm>
            <a:off x="2968169" y="4654736"/>
            <a:ext cx="62556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ED145B"/>
                </a:solidFill>
                <a:latin typeface="Game Of Squids" panose="00000400000000000000" pitchFamily="2" charset="0"/>
              </a:rPr>
              <a:t>BY</a:t>
            </a:r>
            <a:r>
              <a:rPr lang="pt-BR" sz="4400" dirty="0">
                <a:solidFill>
                  <a:schemeClr val="bg1"/>
                </a:solidFill>
                <a:latin typeface="Game Of Squids" panose="00000400000000000000" pitchFamily="2" charset="0"/>
              </a:rPr>
              <a:t>VITOR MENDES</a:t>
            </a:r>
            <a:endParaRPr lang="pt-BR" dirty="0">
              <a:solidFill>
                <a:schemeClr val="bg1"/>
              </a:solidFill>
              <a:latin typeface="Game Of Squids" panose="00000400000000000000" pitchFamily="2" charset="0"/>
            </a:endParaRPr>
          </a:p>
        </p:txBody>
      </p:sp>
      <p:pic>
        <p:nvPicPr>
          <p:cNvPr id="7" name="sf">
            <a:extLst>
              <a:ext uri="{FF2B5EF4-FFF2-40B4-BE49-F238E27FC236}">
                <a16:creationId xmlns:a16="http://schemas.microsoft.com/office/drawing/2014/main" id="{D54201A0-516F-302A-B6DD-CFA0BEF28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74" y="-4368170"/>
            <a:ext cx="59626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167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">
            <a:extLst>
              <a:ext uri="{FF2B5EF4-FFF2-40B4-BE49-F238E27FC236}">
                <a16:creationId xmlns:a16="http://schemas.microsoft.com/office/drawing/2014/main" id="{02DF2302-F684-A5FF-2299-1B364AC9B73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2121"/>
          </a:solidFill>
          <a:ln w="762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id="{E28B3FC2-F8C3-2152-5FB7-E01177439033}"/>
              </a:ext>
            </a:extLst>
          </p:cNvPr>
          <p:cNvSpPr txBox="1"/>
          <p:nvPr/>
        </p:nvSpPr>
        <p:spPr>
          <a:xfrm>
            <a:off x="5641633" y="5878293"/>
            <a:ext cx="908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rgbClr val="ED145B"/>
                </a:solidFill>
                <a:latin typeface="Game Of Squids" panose="00000400000000000000" pitchFamily="2" charset="0"/>
              </a:rPr>
              <a:t>A</a:t>
            </a:r>
            <a:endParaRPr lang="pt-BR" sz="900" dirty="0">
              <a:solidFill>
                <a:srgbClr val="ED145B"/>
              </a:solidFill>
              <a:latin typeface="Game Of Squids" panose="00000400000000000000" pitchFamily="2" charset="0"/>
            </a:endParaRPr>
          </a:p>
        </p:txBody>
      </p:sp>
      <p:sp>
        <p:nvSpPr>
          <p:cNvPr id="6" name="legenda">
            <a:extLst>
              <a:ext uri="{FF2B5EF4-FFF2-40B4-BE49-F238E27FC236}">
                <a16:creationId xmlns:a16="http://schemas.microsoft.com/office/drawing/2014/main" id="{A3708466-9899-1B5E-B531-3D09D9908D62}"/>
              </a:ext>
            </a:extLst>
          </p:cNvPr>
          <p:cNvSpPr txBox="1"/>
          <p:nvPr/>
        </p:nvSpPr>
        <p:spPr>
          <a:xfrm>
            <a:off x="2968171" y="7078622"/>
            <a:ext cx="625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ED145B"/>
                </a:solidFill>
                <a:latin typeface="Game Of Squids" panose="00000400000000000000" pitchFamily="2" charset="0"/>
              </a:rPr>
              <a:t>BY</a:t>
            </a:r>
            <a:r>
              <a:rPr lang="pt-BR" sz="3600" dirty="0">
                <a:solidFill>
                  <a:schemeClr val="bg1"/>
                </a:solidFill>
                <a:latin typeface="Game Of Squids" panose="00000400000000000000" pitchFamily="2" charset="0"/>
              </a:rPr>
              <a:t>VITOR MENDES</a:t>
            </a:r>
            <a:endParaRPr lang="pt-BR" dirty="0">
              <a:solidFill>
                <a:schemeClr val="bg1"/>
              </a:solidFill>
              <a:latin typeface="Game Of Squids" panose="00000400000000000000" pitchFamily="2" charset="0"/>
            </a:endParaRPr>
          </a:p>
        </p:txBody>
      </p:sp>
      <p:pic>
        <p:nvPicPr>
          <p:cNvPr id="1026" name="sf">
            <a:extLst>
              <a:ext uri="{FF2B5EF4-FFF2-40B4-BE49-F238E27FC236}">
                <a16:creationId xmlns:a16="http://schemas.microsoft.com/office/drawing/2014/main" id="{F6C0A5C2-6013-1DD0-0E48-DED7C3B1A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74" y="796022"/>
            <a:ext cx="59626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604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">
            <a:extLst>
              <a:ext uri="{FF2B5EF4-FFF2-40B4-BE49-F238E27FC236}">
                <a16:creationId xmlns:a16="http://schemas.microsoft.com/office/drawing/2014/main" id="{02DF2302-F684-A5FF-2299-1B364AC9B73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01010"/>
          </a:solidFill>
          <a:ln w="762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id="{E28B3FC2-F8C3-2152-5FB7-E01177439033}"/>
              </a:ext>
            </a:extLst>
          </p:cNvPr>
          <p:cNvSpPr txBox="1"/>
          <p:nvPr/>
        </p:nvSpPr>
        <p:spPr>
          <a:xfrm>
            <a:off x="5641633" y="8837393"/>
            <a:ext cx="908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rgbClr val="ED145B"/>
                </a:solidFill>
                <a:latin typeface="Game Of Squids" panose="00000400000000000000" pitchFamily="2" charset="0"/>
              </a:rPr>
              <a:t>A</a:t>
            </a:r>
            <a:endParaRPr lang="pt-BR" sz="900" dirty="0">
              <a:solidFill>
                <a:srgbClr val="ED145B"/>
              </a:solidFill>
              <a:latin typeface="Game Of Squids" panose="00000400000000000000" pitchFamily="2" charset="0"/>
            </a:endParaRPr>
          </a:p>
        </p:txBody>
      </p:sp>
      <p:pic>
        <p:nvPicPr>
          <p:cNvPr id="1026" name="sf">
            <a:extLst>
              <a:ext uri="{FF2B5EF4-FFF2-40B4-BE49-F238E27FC236}">
                <a16:creationId xmlns:a16="http://schemas.microsoft.com/office/drawing/2014/main" id="{F6C0A5C2-6013-1DD0-0E48-DED7C3B1A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784" y="5989321"/>
            <a:ext cx="1208429" cy="86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vo">
            <a:extLst>
              <a:ext uri="{FF2B5EF4-FFF2-40B4-BE49-F238E27FC236}">
                <a16:creationId xmlns:a16="http://schemas.microsoft.com/office/drawing/2014/main" id="{98214477-293C-1021-9F82-25030A7AD4CB}"/>
              </a:ext>
            </a:extLst>
          </p:cNvPr>
          <p:cNvSpPr txBox="1"/>
          <p:nvPr/>
        </p:nvSpPr>
        <p:spPr>
          <a:xfrm>
            <a:off x="3442967" y="3013501"/>
            <a:ext cx="5306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gradFill flip="none" rotWithShape="1">
                  <a:gsLst>
                    <a:gs pos="0">
                      <a:srgbClr val="FFFF00"/>
                    </a:gs>
                    <a:gs pos="88000">
                      <a:srgbClr val="DE1526"/>
                    </a:gs>
                  </a:gsLst>
                  <a:lin ang="5400000" scaled="1"/>
                  <a:tileRect/>
                </a:gradFill>
                <a:latin typeface="Act of Rejection" pitchFamily="2" charset="0"/>
              </a:rPr>
              <a:t>REVOLUCIONARIO</a:t>
            </a:r>
            <a:endParaRPr lang="pt-BR" dirty="0">
              <a:gradFill flip="none" rotWithShape="1">
                <a:gsLst>
                  <a:gs pos="0">
                    <a:srgbClr val="FFFF00"/>
                  </a:gs>
                  <a:gs pos="88000">
                    <a:srgbClr val="DE1526"/>
                  </a:gs>
                </a:gsLst>
                <a:lin ang="5400000" scaled="1"/>
                <a:tileRect/>
              </a:gradFill>
              <a:latin typeface="Act of Rejection" pitchFamily="2" charset="0"/>
            </a:endParaRPr>
          </a:p>
        </p:txBody>
      </p:sp>
      <p:sp>
        <p:nvSpPr>
          <p:cNvPr id="6" name="ano">
            <a:extLst>
              <a:ext uri="{FF2B5EF4-FFF2-40B4-BE49-F238E27FC236}">
                <a16:creationId xmlns:a16="http://schemas.microsoft.com/office/drawing/2014/main" id="{70B4A689-EFFC-E906-C824-3D6114A53B23}"/>
              </a:ext>
            </a:extLst>
          </p:cNvPr>
          <p:cNvSpPr txBox="1"/>
          <p:nvPr/>
        </p:nvSpPr>
        <p:spPr>
          <a:xfrm>
            <a:off x="3442967" y="3194775"/>
            <a:ext cx="5306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gradFill flip="none" rotWithShape="1">
                  <a:gsLst>
                    <a:gs pos="0">
                      <a:srgbClr val="FFFF00"/>
                    </a:gs>
                    <a:gs pos="88000">
                      <a:srgbClr val="DE1526"/>
                    </a:gs>
                  </a:gsLst>
                  <a:lin ang="5400000" scaled="1"/>
                  <a:tileRect/>
                </a:gradFill>
                <a:latin typeface="Act of Rejection" pitchFamily="2" charset="0"/>
              </a:rPr>
              <a:t>1987</a:t>
            </a:r>
            <a:endParaRPr lang="pt-BR" dirty="0">
              <a:gradFill flip="none" rotWithShape="1">
                <a:gsLst>
                  <a:gs pos="0">
                    <a:srgbClr val="FFFF00"/>
                  </a:gs>
                  <a:gs pos="88000">
                    <a:srgbClr val="DE1526"/>
                  </a:gs>
                </a:gsLst>
                <a:lin ang="5400000" scaled="1"/>
                <a:tileRect/>
              </a:gradFill>
              <a:latin typeface="Act of Rejecti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9690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761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">
            <a:extLst>
              <a:ext uri="{FF2B5EF4-FFF2-40B4-BE49-F238E27FC236}">
                <a16:creationId xmlns:a16="http://schemas.microsoft.com/office/drawing/2014/main" id="{02DF2302-F684-A5FF-2299-1B364AC9B73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2121"/>
          </a:solidFill>
          <a:ln w="762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6" name="sf">
            <a:extLst>
              <a:ext uri="{FF2B5EF4-FFF2-40B4-BE49-F238E27FC236}">
                <a16:creationId xmlns:a16="http://schemas.microsoft.com/office/drawing/2014/main" id="{F6C0A5C2-6013-1DD0-0E48-DED7C3B1A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785" y="7107873"/>
            <a:ext cx="1208429" cy="86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sf2" descr="Street Fighter II Vector Logo (1991) by imLeeRobson on DeviantArt">
            <a:extLst>
              <a:ext uri="{FF2B5EF4-FFF2-40B4-BE49-F238E27FC236}">
                <a16:creationId xmlns:a16="http://schemas.microsoft.com/office/drawing/2014/main" id="{290D6429-4FFE-36EE-2224-675A32298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114425"/>
            <a:ext cx="8229600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if" descr="Street Fighter II' - Album on Imgur">
            <a:extLst>
              <a:ext uri="{FF2B5EF4-FFF2-40B4-BE49-F238E27FC236}">
                <a16:creationId xmlns:a16="http://schemas.microsoft.com/office/drawing/2014/main" id="{280AB824-BE64-92FA-6DC8-3346FE6BA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0"/>
            <a:ext cx="12192000" cy="71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2196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9" presetClass="emph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0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1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">
            <a:extLst>
              <a:ext uri="{FF2B5EF4-FFF2-40B4-BE49-F238E27FC236}">
                <a16:creationId xmlns:a16="http://schemas.microsoft.com/office/drawing/2014/main" id="{02DF2302-F684-A5FF-2299-1B364AC9B73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2121"/>
          </a:solidFill>
          <a:ln w="762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8" name="sf2" descr="Street Fighter II Vector Logo (1991) by imLeeRobson on DeviantArt">
            <a:extLst>
              <a:ext uri="{FF2B5EF4-FFF2-40B4-BE49-F238E27FC236}">
                <a16:creationId xmlns:a16="http://schemas.microsoft.com/office/drawing/2014/main" id="{290D6429-4FFE-36EE-2224-675A32298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177" y="110115"/>
            <a:ext cx="1547644" cy="87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joystick" descr="Nintendo Super NES Controller by AdrianoRamosOfHT on DeviantArt">
            <a:extLst>
              <a:ext uri="{FF2B5EF4-FFF2-40B4-BE49-F238E27FC236}">
                <a16:creationId xmlns:a16="http://schemas.microsoft.com/office/drawing/2014/main" id="{50629272-2AF9-7B51-54DF-E38FB5E7F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368" y="2808514"/>
            <a:ext cx="1931261" cy="1240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snes">
            <a:extLst>
              <a:ext uri="{FF2B5EF4-FFF2-40B4-BE49-F238E27FC236}">
                <a16:creationId xmlns:a16="http://schemas.microsoft.com/office/drawing/2014/main" id="{34B56E7B-DDB6-3D1A-4FF1-0F9A6DB59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867" y="1820868"/>
            <a:ext cx="3216261" cy="321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1877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">
            <a:extLst>
              <a:ext uri="{FF2B5EF4-FFF2-40B4-BE49-F238E27FC236}">
                <a16:creationId xmlns:a16="http://schemas.microsoft.com/office/drawing/2014/main" id="{02DF2302-F684-A5FF-2299-1B364AC9B73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762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8" name="sf2" descr="Street Fighter II Vector Logo (1991) by imLeeRobson on DeviantArt">
            <a:extLst>
              <a:ext uri="{FF2B5EF4-FFF2-40B4-BE49-F238E27FC236}">
                <a16:creationId xmlns:a16="http://schemas.microsoft.com/office/drawing/2014/main" id="{290D6429-4FFE-36EE-2224-675A32298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177" y="-978456"/>
            <a:ext cx="1547644" cy="87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joystick" descr="Nintendo Super NES Controller by AdrianoRamosOfHT on DeviantArt">
            <a:extLst>
              <a:ext uri="{FF2B5EF4-FFF2-40B4-BE49-F238E27FC236}">
                <a16:creationId xmlns:a16="http://schemas.microsoft.com/office/drawing/2014/main" id="{50629272-2AF9-7B51-54DF-E38FB5E7F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368" y="3715656"/>
            <a:ext cx="1931261" cy="1240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snes">
            <a:extLst>
              <a:ext uri="{FF2B5EF4-FFF2-40B4-BE49-F238E27FC236}">
                <a16:creationId xmlns:a16="http://schemas.microsoft.com/office/drawing/2014/main" id="{34B56E7B-DDB6-3D1A-4FF1-0F9A6DB59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799" y="174534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sfv" descr="street fighter v, fighting, logo Wallpaper, HD Games 4K Wallpapers, Images,  Photos and Background - Wallpapers Den | Street fighter, Street fighter 5, Street  fighter characters">
            <a:extLst>
              <a:ext uri="{FF2B5EF4-FFF2-40B4-BE49-F238E27FC236}">
                <a16:creationId xmlns:a16="http://schemas.microsoft.com/office/drawing/2014/main" id="{A0A48679-9589-07A6-9418-28F1C08B6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14300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3060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">
            <a:extLst>
              <a:ext uri="{FF2B5EF4-FFF2-40B4-BE49-F238E27FC236}">
                <a16:creationId xmlns:a16="http://schemas.microsoft.com/office/drawing/2014/main" id="{02DF2302-F684-A5FF-2299-1B364AC9B73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html" descr="html5-logo-2 – PNG e Vetor - Download de Logo">
            <a:extLst>
              <a:ext uri="{FF2B5EF4-FFF2-40B4-BE49-F238E27FC236}">
                <a16:creationId xmlns:a16="http://schemas.microsoft.com/office/drawing/2014/main" id="{B30305FA-0E6B-B69B-0D3B-9D0F9BA414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771" y="3029255"/>
            <a:ext cx="802640" cy="1132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js" descr="js-logo - Digitalents">
            <a:extLst>
              <a:ext uri="{FF2B5EF4-FFF2-40B4-BE49-F238E27FC236}">
                <a16:creationId xmlns:a16="http://schemas.microsoft.com/office/drawing/2014/main" id="{8DC5666D-2FE4-F5C4-1E03-73826E4B4E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199" y="3851843"/>
            <a:ext cx="1117600" cy="11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css" descr="Css 3 - ícones de tecnologia grátis">
            <a:extLst>
              <a:ext uri="{FF2B5EF4-FFF2-40B4-BE49-F238E27FC236}">
                <a16:creationId xmlns:a16="http://schemas.microsoft.com/office/drawing/2014/main" id="{3E6AC7BD-5779-CA08-C03D-7A5834F157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490" y="2933883"/>
            <a:ext cx="1127760" cy="112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0" name="node" descr="Node.js Sticker — DevStickers">
            <a:extLst>
              <a:ext uri="{FF2B5EF4-FFF2-40B4-BE49-F238E27FC236}">
                <a16:creationId xmlns:a16="http://schemas.microsoft.com/office/drawing/2014/main" id="{DD3CA7BE-B135-A7F7-537B-C622A7CC4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198" y="2279508"/>
            <a:ext cx="1117601" cy="1117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workbench" descr="yurihallan (Yuri Hallan) · GitHub">
            <a:extLst>
              <a:ext uri="{FF2B5EF4-FFF2-40B4-BE49-F238E27FC236}">
                <a16:creationId xmlns:a16="http://schemas.microsoft.com/office/drawing/2014/main" id="{7C9FBED2-A7AB-B374-5115-0FA051E66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126" y="707488"/>
            <a:ext cx="1236980" cy="123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hotoshop" descr="ícone Adobe, photoshop, macos, bigsur em MacOs Big Sur">
            <a:hlinkClick r:id="rId7"/>
            <a:extLst>
              <a:ext uri="{FF2B5EF4-FFF2-40B4-BE49-F238E27FC236}">
                <a16:creationId xmlns:a16="http://schemas.microsoft.com/office/drawing/2014/main" id="{6F27C41D-44EF-CCCA-4162-B07FAD0E183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042" y="4751151"/>
            <a:ext cx="1137920" cy="1137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vegas" descr="Vegas Pro para Windows - Baixe-o gratuitamente da Uptodown">
            <a:hlinkClick r:id="rId9"/>
            <a:extLst>
              <a:ext uri="{FF2B5EF4-FFF2-40B4-BE49-F238E27FC236}">
                <a16:creationId xmlns:a16="http://schemas.microsoft.com/office/drawing/2014/main" id="{D0AC3BA8-0378-59A2-B65A-4088B3BA8E8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039" y="4855291"/>
            <a:ext cx="929639" cy="929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ezgif" descr="Imagem em preto e branco&#10;&#10;Descrição gerada automaticamente">
            <a:hlinkClick r:id="rId11"/>
            <a:extLst>
              <a:ext uri="{FF2B5EF4-FFF2-40B4-BE49-F238E27FC236}">
                <a16:creationId xmlns:a16="http://schemas.microsoft.com/office/drawing/2014/main" id="{5647D422-061E-E79C-CFB1-7A441709D03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30280"/>
            <a:ext cx="3123315" cy="699830"/>
          </a:xfrm>
          <a:prstGeom prst="rect">
            <a:avLst/>
          </a:prstGeom>
        </p:spPr>
      </p:pic>
      <p:pic>
        <p:nvPicPr>
          <p:cNvPr id="18" name="ogt" descr="onlinegiftools logo">
            <a:hlinkClick r:id="rId13"/>
            <a:extLst>
              <a:ext uri="{FF2B5EF4-FFF2-40B4-BE49-F238E27FC236}">
                <a16:creationId xmlns:a16="http://schemas.microsoft.com/office/drawing/2014/main" id="{EB3BF5CC-55AD-5BD0-8A49-EC319B62BE0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840" y="7199580"/>
            <a:ext cx="3058160" cy="430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4" name="github" descr="GitHub Logos and Usage · GitHub">
            <a:extLst>
              <a:ext uri="{FF2B5EF4-FFF2-40B4-BE49-F238E27FC236}">
                <a16:creationId xmlns:a16="http://schemas.microsoft.com/office/drawing/2014/main" id="{327ACD78-2EC3-0BA1-F8AF-6209DCFD6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961" y="1861159"/>
            <a:ext cx="1236980" cy="102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gitbash" descr="Git Bash Logo PNG Vector (SVG) Free Download">
            <a:extLst>
              <a:ext uri="{FF2B5EF4-FFF2-40B4-BE49-F238E27FC236}">
                <a16:creationId xmlns:a16="http://schemas.microsoft.com/office/drawing/2014/main" id="{374150C5-2E3F-3080-0125-0007E5ED1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058" y="1732532"/>
            <a:ext cx="1117602" cy="1117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trello" descr="FERRAMENTAS">
            <a:extLst>
              <a:ext uri="{FF2B5EF4-FFF2-40B4-BE49-F238E27FC236}">
                <a16:creationId xmlns:a16="http://schemas.microsoft.com/office/drawing/2014/main" id="{14FB3316-8F7F-2099-DC6A-8FD1E59BE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49" y="5320111"/>
            <a:ext cx="14097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ector: Angulado 2">
            <a:extLst>
              <a:ext uri="{FF2B5EF4-FFF2-40B4-BE49-F238E27FC236}">
                <a16:creationId xmlns:a16="http://schemas.microsoft.com/office/drawing/2014/main" id="{2C2D2FA7-E0C1-133B-40F1-A2AE2895F37E}"/>
              </a:ext>
            </a:extLst>
          </p:cNvPr>
          <p:cNvCxnSpPr>
            <a:cxnSpLocks/>
            <a:stCxn id="8" idx="0"/>
            <a:endCxn id="4100" idx="1"/>
          </p:cNvCxnSpPr>
          <p:nvPr/>
        </p:nvCxnSpPr>
        <p:spPr>
          <a:xfrm rot="5400000" flipH="1" flipV="1">
            <a:off x="5083171" y="2575229"/>
            <a:ext cx="190946" cy="717107"/>
          </a:xfrm>
          <a:prstGeom prst="bentConnector2">
            <a:avLst/>
          </a:prstGeom>
          <a:ln w="19050">
            <a:solidFill>
              <a:srgbClr val="ED145B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BF53F82E-F640-2062-E111-A94608C26B23}"/>
              </a:ext>
            </a:extLst>
          </p:cNvPr>
          <p:cNvCxnSpPr>
            <a:stCxn id="4100" idx="3"/>
            <a:endCxn id="10" idx="0"/>
          </p:cNvCxnSpPr>
          <p:nvPr/>
        </p:nvCxnSpPr>
        <p:spPr>
          <a:xfrm>
            <a:off x="6654799" y="2838309"/>
            <a:ext cx="623571" cy="95574"/>
          </a:xfrm>
          <a:prstGeom prst="bentConnector2">
            <a:avLst/>
          </a:prstGeom>
          <a:ln w="19050">
            <a:solidFill>
              <a:srgbClr val="ED145B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do 20">
            <a:extLst>
              <a:ext uri="{FF2B5EF4-FFF2-40B4-BE49-F238E27FC236}">
                <a16:creationId xmlns:a16="http://schemas.microsoft.com/office/drawing/2014/main" id="{9EDF1B23-675C-21D0-3C7B-1771E241562A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rot="16200000" flipH="1">
            <a:off x="5054054" y="3927497"/>
            <a:ext cx="249183" cy="717108"/>
          </a:xfrm>
          <a:prstGeom prst="bentConnector2">
            <a:avLst/>
          </a:prstGeom>
          <a:ln w="19050">
            <a:solidFill>
              <a:srgbClr val="ED145B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7AC24FE5-24ED-D118-4072-218C0DBFADC7}"/>
              </a:ext>
            </a:extLst>
          </p:cNvPr>
          <p:cNvCxnSpPr>
            <a:stCxn id="10" idx="2"/>
            <a:endCxn id="9" idx="3"/>
          </p:cNvCxnSpPr>
          <p:nvPr/>
        </p:nvCxnSpPr>
        <p:spPr>
          <a:xfrm rot="5400000">
            <a:off x="6792085" y="3924358"/>
            <a:ext cx="349000" cy="623571"/>
          </a:xfrm>
          <a:prstGeom prst="bentConnector2">
            <a:avLst/>
          </a:prstGeom>
          <a:ln w="19050">
            <a:solidFill>
              <a:srgbClr val="ED145B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1" name="Conector: Angulado 4110">
            <a:extLst>
              <a:ext uri="{FF2B5EF4-FFF2-40B4-BE49-F238E27FC236}">
                <a16:creationId xmlns:a16="http://schemas.microsoft.com/office/drawing/2014/main" id="{113CB9B4-CE05-4812-B24D-DFF98C602B7E}"/>
              </a:ext>
            </a:extLst>
          </p:cNvPr>
          <p:cNvCxnSpPr>
            <a:stCxn id="4100" idx="0"/>
            <a:endCxn id="4102" idx="2"/>
          </p:cNvCxnSpPr>
          <p:nvPr/>
        </p:nvCxnSpPr>
        <p:spPr>
          <a:xfrm rot="5400000" flipH="1" flipV="1">
            <a:off x="5932287" y="2108180"/>
            <a:ext cx="335040" cy="7617"/>
          </a:xfrm>
          <a:prstGeom prst="bentConnector3">
            <a:avLst/>
          </a:prstGeom>
          <a:ln w="19050">
            <a:solidFill>
              <a:srgbClr val="ED145B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4" name="Conector: Angulado 4113">
            <a:extLst>
              <a:ext uri="{FF2B5EF4-FFF2-40B4-BE49-F238E27FC236}">
                <a16:creationId xmlns:a16="http://schemas.microsoft.com/office/drawing/2014/main" id="{C6647D11-6C70-FD05-216B-F08AE38A495D}"/>
              </a:ext>
            </a:extLst>
          </p:cNvPr>
          <p:cNvCxnSpPr>
            <a:cxnSpLocks/>
            <a:stCxn id="4104" idx="0"/>
            <a:endCxn id="4112" idx="0"/>
          </p:cNvCxnSpPr>
          <p:nvPr/>
        </p:nvCxnSpPr>
        <p:spPr>
          <a:xfrm rot="5400000" flipH="1" flipV="1">
            <a:off x="6001842" y="-652858"/>
            <a:ext cx="128627" cy="4899408"/>
          </a:xfrm>
          <a:prstGeom prst="bentConnector3">
            <a:avLst>
              <a:gd name="adj1" fmla="val 1077476"/>
            </a:avLst>
          </a:prstGeom>
          <a:ln w="19050">
            <a:solidFill>
              <a:srgbClr val="ED145B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0" name="Conector: Angulado 4119">
            <a:extLst>
              <a:ext uri="{FF2B5EF4-FFF2-40B4-BE49-F238E27FC236}">
                <a16:creationId xmlns:a16="http://schemas.microsoft.com/office/drawing/2014/main" id="{2FEE2B4C-33F1-D096-E922-5B3737B870F4}"/>
              </a:ext>
            </a:extLst>
          </p:cNvPr>
          <p:cNvCxnSpPr>
            <a:cxnSpLocks/>
            <a:stCxn id="4104" idx="2"/>
            <a:endCxn id="14" idx="0"/>
          </p:cNvCxnSpPr>
          <p:nvPr/>
        </p:nvCxnSpPr>
        <p:spPr>
          <a:xfrm rot="5400000">
            <a:off x="2663351" y="3798051"/>
            <a:ext cx="1861752" cy="44449"/>
          </a:xfrm>
          <a:prstGeom prst="bentConnector3">
            <a:avLst/>
          </a:prstGeom>
          <a:ln w="19050">
            <a:solidFill>
              <a:srgbClr val="ED145B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2" name="Conector: Angulado 4121">
            <a:extLst>
              <a:ext uri="{FF2B5EF4-FFF2-40B4-BE49-F238E27FC236}">
                <a16:creationId xmlns:a16="http://schemas.microsoft.com/office/drawing/2014/main" id="{D5B8A441-9F91-F093-CE59-0B389DF1B498}"/>
              </a:ext>
            </a:extLst>
          </p:cNvPr>
          <p:cNvCxnSpPr>
            <a:cxnSpLocks/>
            <a:stCxn id="14" idx="3"/>
            <a:endCxn id="4108" idx="1"/>
          </p:cNvCxnSpPr>
          <p:nvPr/>
        </p:nvCxnSpPr>
        <p:spPr>
          <a:xfrm>
            <a:off x="4140962" y="5320111"/>
            <a:ext cx="1250187" cy="704850"/>
          </a:xfrm>
          <a:prstGeom prst="bentConnector3">
            <a:avLst/>
          </a:prstGeom>
          <a:ln w="19050">
            <a:solidFill>
              <a:srgbClr val="ED145B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4" name="Conector: Angulado 4123">
            <a:extLst>
              <a:ext uri="{FF2B5EF4-FFF2-40B4-BE49-F238E27FC236}">
                <a16:creationId xmlns:a16="http://schemas.microsoft.com/office/drawing/2014/main" id="{AC037136-8170-5CD9-6B96-BC1DD755CEB9}"/>
              </a:ext>
            </a:extLst>
          </p:cNvPr>
          <p:cNvCxnSpPr>
            <a:stCxn id="4108" idx="3"/>
            <a:endCxn id="15" idx="1"/>
          </p:cNvCxnSpPr>
          <p:nvPr/>
        </p:nvCxnSpPr>
        <p:spPr>
          <a:xfrm flipV="1">
            <a:off x="6800849" y="5320111"/>
            <a:ext cx="1250190" cy="704850"/>
          </a:xfrm>
          <a:prstGeom prst="bentConnector3">
            <a:avLst/>
          </a:prstGeom>
          <a:ln w="19050">
            <a:solidFill>
              <a:srgbClr val="ED145B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6" name="Conector: Angulado 4125">
            <a:extLst>
              <a:ext uri="{FF2B5EF4-FFF2-40B4-BE49-F238E27FC236}">
                <a16:creationId xmlns:a16="http://schemas.microsoft.com/office/drawing/2014/main" id="{BD5B8427-705C-2E4E-3610-FD5D0D9DA341}"/>
              </a:ext>
            </a:extLst>
          </p:cNvPr>
          <p:cNvCxnSpPr>
            <a:cxnSpLocks/>
            <a:stCxn id="15" idx="0"/>
            <a:endCxn id="4112" idx="2"/>
          </p:cNvCxnSpPr>
          <p:nvPr/>
        </p:nvCxnSpPr>
        <p:spPr>
          <a:xfrm rot="5400000" flipH="1" flipV="1">
            <a:off x="7513281" y="3852713"/>
            <a:ext cx="2005157" cy="12700"/>
          </a:xfrm>
          <a:prstGeom prst="bentConnector3">
            <a:avLst/>
          </a:prstGeom>
          <a:ln w="19050">
            <a:solidFill>
              <a:srgbClr val="ED145B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7994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">
            <a:extLst>
              <a:ext uri="{FF2B5EF4-FFF2-40B4-BE49-F238E27FC236}">
                <a16:creationId xmlns:a16="http://schemas.microsoft.com/office/drawing/2014/main" id="{02DF2302-F684-A5FF-2299-1B364AC9B73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2121"/>
          </a:solidFill>
          <a:ln w="76200"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1" name="html" descr="html5-logo-2 – PNG e Vetor - Download de Logo">
            <a:extLst>
              <a:ext uri="{FF2B5EF4-FFF2-40B4-BE49-F238E27FC236}">
                <a16:creationId xmlns:a16="http://schemas.microsoft.com/office/drawing/2014/main" id="{C0BC37FC-B452-9080-C42C-1787F42BEC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401" y="2908220"/>
            <a:ext cx="802640" cy="1132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js" descr="js-logo - Digitalents">
            <a:extLst>
              <a:ext uri="{FF2B5EF4-FFF2-40B4-BE49-F238E27FC236}">
                <a16:creationId xmlns:a16="http://schemas.microsoft.com/office/drawing/2014/main" id="{BC58B3C2-D0A8-BC2A-11CB-76BB3FE58A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259" y="2771863"/>
            <a:ext cx="1117600" cy="11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css" descr="Css 3 - ícones de tecnologia grátis">
            <a:extLst>
              <a:ext uri="{FF2B5EF4-FFF2-40B4-BE49-F238E27FC236}">
                <a16:creationId xmlns:a16="http://schemas.microsoft.com/office/drawing/2014/main" id="{B899644A-7AD7-09F1-DFFF-F548C24526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320" y="2787952"/>
            <a:ext cx="1127760" cy="112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node" descr="Node.js Sticker — DevStickers">
            <a:extLst>
              <a:ext uri="{FF2B5EF4-FFF2-40B4-BE49-F238E27FC236}">
                <a16:creationId xmlns:a16="http://schemas.microsoft.com/office/drawing/2014/main" id="{83C23F85-516C-A251-950F-BDBFF4FEE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922824"/>
            <a:ext cx="1117601" cy="1117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workbench" descr="yurihallan (Yuri Hallan) · GitHub">
            <a:extLst>
              <a:ext uri="{FF2B5EF4-FFF2-40B4-BE49-F238E27FC236}">
                <a16:creationId xmlns:a16="http://schemas.microsoft.com/office/drawing/2014/main" id="{30B3A719-1A33-6FAF-2A8A-9C3A434D2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710" y="2803445"/>
            <a:ext cx="1236980" cy="123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hotoshop" descr="ícone Adobe, photoshop, macos, bigsur em MacOs Big Sur">
            <a:hlinkClick r:id="rId7"/>
            <a:extLst>
              <a:ext uri="{FF2B5EF4-FFF2-40B4-BE49-F238E27FC236}">
                <a16:creationId xmlns:a16="http://schemas.microsoft.com/office/drawing/2014/main" id="{0BE7D6F1-A637-1380-A8C3-553202A71FE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2790909"/>
            <a:ext cx="1137920" cy="1137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vegas" descr="Vegas Pro para Windows - Baixe-o gratuitamente da Uptodown">
            <a:hlinkClick r:id="rId9"/>
            <a:extLst>
              <a:ext uri="{FF2B5EF4-FFF2-40B4-BE49-F238E27FC236}">
                <a16:creationId xmlns:a16="http://schemas.microsoft.com/office/drawing/2014/main" id="{24416D0F-9932-1610-3F9B-116A721214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382" y="2959824"/>
            <a:ext cx="929639" cy="929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ezgif" descr="Imagem em preto e branco&#10;&#10;Descrição gerada automaticamente">
            <a:hlinkClick r:id="rId11"/>
            <a:extLst>
              <a:ext uri="{FF2B5EF4-FFF2-40B4-BE49-F238E27FC236}">
                <a16:creationId xmlns:a16="http://schemas.microsoft.com/office/drawing/2014/main" id="{09F8B71E-0963-E6A1-1AA5-8FE8312D310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397006"/>
            <a:ext cx="2057400" cy="460994"/>
          </a:xfrm>
          <a:prstGeom prst="rect">
            <a:avLst/>
          </a:prstGeom>
        </p:spPr>
      </p:pic>
      <p:pic>
        <p:nvPicPr>
          <p:cNvPr id="22" name="ogt" descr="onlinegiftools logo">
            <a:hlinkClick r:id="rId13"/>
            <a:extLst>
              <a:ext uri="{FF2B5EF4-FFF2-40B4-BE49-F238E27FC236}">
                <a16:creationId xmlns:a16="http://schemas.microsoft.com/office/drawing/2014/main" id="{FE07FB9B-8BCC-65B5-32A6-D87575E7967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840" y="6427470"/>
            <a:ext cx="3058160" cy="430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ithub" descr="GitHub Logos and Usage · GitHub">
            <a:extLst>
              <a:ext uri="{FF2B5EF4-FFF2-40B4-BE49-F238E27FC236}">
                <a16:creationId xmlns:a16="http://schemas.microsoft.com/office/drawing/2014/main" id="{DC65C285-F7AF-6589-B43C-240EDFC22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569" y="2907148"/>
            <a:ext cx="1236980" cy="102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gitbash" descr="Git Bash Logo PNG Vector (SVG) Free Download">
            <a:extLst>
              <a:ext uri="{FF2B5EF4-FFF2-40B4-BE49-F238E27FC236}">
                <a16:creationId xmlns:a16="http://schemas.microsoft.com/office/drawing/2014/main" id="{13BE6448-2B24-445E-61B7-B6C0BA10C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018" y="2890470"/>
            <a:ext cx="1117602" cy="1117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trello" descr="FERRAMENTAS">
            <a:extLst>
              <a:ext uri="{FF2B5EF4-FFF2-40B4-BE49-F238E27FC236}">
                <a16:creationId xmlns:a16="http://schemas.microsoft.com/office/drawing/2014/main" id="{CC92773B-AF34-3E5D-0533-0F6ABBDA2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479" y="2716418"/>
            <a:ext cx="14097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fg" descr="Uma imagem contendo no interior, escuro, homem, aceso&#10;&#10;Descrição gerada automaticamente">
            <a:hlinkClick r:id="rId18"/>
            <a:extLst>
              <a:ext uri="{FF2B5EF4-FFF2-40B4-BE49-F238E27FC236}">
                <a16:creationId xmlns:a16="http://schemas.microsoft.com/office/drawing/2014/main" id="{B58340BD-2F31-D07C-487A-970A9BA24FA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381" y="1563945"/>
            <a:ext cx="5951238" cy="3112572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title">
            <a:extLst>
              <a:ext uri="{FF2B5EF4-FFF2-40B4-BE49-F238E27FC236}">
                <a16:creationId xmlns:a16="http://schemas.microsoft.com/office/drawing/2014/main" id="{FE36FADD-9A9A-A38C-BE1D-0DAEE25A356B}"/>
              </a:ext>
            </a:extLst>
          </p:cNvPr>
          <p:cNvSpPr txBox="1"/>
          <p:nvPr/>
        </p:nvSpPr>
        <p:spPr>
          <a:xfrm>
            <a:off x="5641633" y="6889582"/>
            <a:ext cx="908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rgbClr val="ED145B"/>
                </a:solidFill>
                <a:latin typeface="Game Of Squids" panose="00000400000000000000" pitchFamily="2" charset="0"/>
              </a:rPr>
              <a:t>A</a:t>
            </a:r>
            <a:endParaRPr lang="pt-BR" sz="900" dirty="0">
              <a:solidFill>
                <a:srgbClr val="ED145B"/>
              </a:solidFill>
              <a:latin typeface="Game Of Squids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2195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16</Words>
  <Application>Microsoft Office PowerPoint</Application>
  <PresentationFormat>Widescreen</PresentationFormat>
  <Paragraphs>13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Act of Rejection</vt:lpstr>
      <vt:lpstr>Arial</vt:lpstr>
      <vt:lpstr>Banks Miles Single Line</vt:lpstr>
      <vt:lpstr>Calibri</vt:lpstr>
      <vt:lpstr>Calibri Light</vt:lpstr>
      <vt:lpstr>Game Of Squids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Mendes</dc:creator>
  <cp:lastModifiedBy>Vitor Mendes</cp:lastModifiedBy>
  <cp:revision>3</cp:revision>
  <dcterms:created xsi:type="dcterms:W3CDTF">2022-06-05T22:11:44Z</dcterms:created>
  <dcterms:modified xsi:type="dcterms:W3CDTF">2022-06-06T00:49:49Z</dcterms:modified>
</cp:coreProperties>
</file>