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A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AB98-B4A9-41A7-8D01-E30C064058AB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13529-DE31-4EED-89FF-93D97C812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18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089F32F-5AD0-36BD-C460-89C71AC82162}"/>
              </a:ext>
            </a:extLst>
          </p:cNvPr>
          <p:cNvSpPr/>
          <p:nvPr userDrawn="1"/>
        </p:nvSpPr>
        <p:spPr>
          <a:xfrm>
            <a:off x="0" y="6486144"/>
            <a:ext cx="12192000" cy="371856"/>
          </a:xfrm>
          <a:prstGeom prst="rect">
            <a:avLst/>
          </a:prstGeom>
          <a:solidFill>
            <a:srgbClr val="0E4A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Ifes – Instituto Federal de Tecnologia - Campus Cachoeiro de Itapemirim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0E4A0E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pt-BR" b="0" i="0" dirty="0">
                <a:solidFill>
                  <a:schemeClr val="bg1"/>
                </a:solidFill>
                <a:effectLst/>
                <a:latin typeface="sinkin_sans300_light"/>
              </a:rPr>
              <a:t>XI Jornada Acadêmica de Ciência, Tecnologia e Cultura </a:t>
            </a:r>
          </a:p>
          <a:p>
            <a:pPr lvl="0" algn="ctr"/>
            <a:r>
              <a:rPr lang="pt-BR" b="0" i="0" dirty="0">
                <a:solidFill>
                  <a:schemeClr val="bg1"/>
                </a:solidFill>
                <a:effectLst/>
                <a:latin typeface="sinkin_sans300_light"/>
              </a:rPr>
              <a:t>IFES – Campus  de Cachoeiro de Itapemirim</a:t>
            </a:r>
          </a:p>
          <a:p>
            <a:pPr lvl="0"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69"/>
            <a:ext cx="1969476" cy="78664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A8D74FB-834E-E21C-97AF-058F9F008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80" y="5512554"/>
            <a:ext cx="1162050" cy="857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F2FB8A-A3A0-8B05-2C7C-BBCEB3B078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15" y="5513669"/>
            <a:ext cx="1341078" cy="856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9551FE-3F5F-5699-BF46-1B09C770D9D0}"/>
              </a:ext>
            </a:extLst>
          </p:cNvPr>
          <p:cNvSpPr txBox="1"/>
          <p:nvPr userDrawn="1"/>
        </p:nvSpPr>
        <p:spPr>
          <a:xfrm>
            <a:off x="363415" y="5052004"/>
            <a:ext cx="1146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Patrocínio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C6887C-EABB-00E8-6B87-2845E08A0A4D}"/>
              </a:ext>
            </a:extLst>
          </p:cNvPr>
          <p:cNvSpPr/>
          <p:nvPr userDrawn="1"/>
        </p:nvSpPr>
        <p:spPr>
          <a:xfrm>
            <a:off x="501748" y="1853184"/>
            <a:ext cx="11268221" cy="2293034"/>
          </a:xfrm>
          <a:prstGeom prst="rect">
            <a:avLst/>
          </a:prstGeom>
          <a:solidFill>
            <a:srgbClr val="0E4A0E"/>
          </a:solidFill>
          <a:ln>
            <a:solidFill>
              <a:srgbClr val="0E4A0E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  <a:p>
            <a:pPr algn="ctr"/>
            <a:r>
              <a:rPr lang="pt-BR" sz="2000" dirty="0"/>
              <a:t>SUBTÍTULO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AUTOR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D43F08-23D7-F949-2E1E-5B9A50BE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928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3F606C92-A2C6-4F3F-A22B-12746407791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6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 userDrawn="1"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0E4A0E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pt-BR" b="0" i="0" dirty="0">
                <a:solidFill>
                  <a:schemeClr val="bg1"/>
                </a:solidFill>
                <a:effectLst/>
                <a:latin typeface="sinkin_sans300_light"/>
              </a:rPr>
              <a:t>XI Jornada Acadêmica de Ciência, Tecnologia e Cultura </a:t>
            </a:r>
          </a:p>
          <a:p>
            <a:pPr lvl="0" algn="ctr"/>
            <a:r>
              <a:rPr lang="pt-BR" b="0" i="0" dirty="0">
                <a:solidFill>
                  <a:schemeClr val="bg1"/>
                </a:solidFill>
                <a:effectLst/>
                <a:latin typeface="sinkin_sans300_light"/>
              </a:rPr>
              <a:t>IFES – Campus  de Cachoeiro de Itapemirim</a:t>
            </a:r>
          </a:p>
          <a:p>
            <a:pPr lvl="0"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69"/>
            <a:ext cx="1969476" cy="7866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089F32F-5AD0-36BD-C460-89C71AC82162}"/>
              </a:ext>
            </a:extLst>
          </p:cNvPr>
          <p:cNvSpPr/>
          <p:nvPr userDrawn="1"/>
        </p:nvSpPr>
        <p:spPr>
          <a:xfrm>
            <a:off x="0" y="6486144"/>
            <a:ext cx="12192000" cy="371856"/>
          </a:xfrm>
          <a:prstGeom prst="rect">
            <a:avLst/>
          </a:prstGeom>
          <a:solidFill>
            <a:srgbClr val="0E4A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Ifes – Instituto Federal de Tecnologia - Campus Cachoeiro de Itapemirim</a:t>
            </a:r>
          </a:p>
        </p:txBody>
      </p:sp>
    </p:spTree>
    <p:extLst>
      <p:ext uri="{BB962C8B-B14F-4D97-AF65-F5344CB8AC3E}">
        <p14:creationId xmlns:p14="http://schemas.microsoft.com/office/powerpoint/2010/main" val="95791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D58715-E517-A937-2453-9E9FFA60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367282-F10B-C7EB-E624-B15190D2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B8E22-0A89-00A7-5CF6-3F855E54B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96FA-2F31-42DD-AAAF-8C6EC0BF94F2}" type="datetime1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FE5B2-4115-80CB-AE7D-FB583B7BE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637D0-B94F-E35F-9F42-CF57D2A74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BF95-A884-446C-B2BB-172FD1CCF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5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1DE96BB-BDA5-5A2D-78B7-73E6BC851B24}"/>
              </a:ext>
            </a:extLst>
          </p:cNvPr>
          <p:cNvSpPr/>
          <p:nvPr/>
        </p:nvSpPr>
        <p:spPr>
          <a:xfrm>
            <a:off x="0" y="5500133"/>
            <a:ext cx="12192000" cy="1357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CB007B-7E09-6E37-F2C3-B9E4DC63DC7D}"/>
              </a:ext>
            </a:extLst>
          </p:cNvPr>
          <p:cNvSpPr/>
          <p:nvPr/>
        </p:nvSpPr>
        <p:spPr>
          <a:xfrm>
            <a:off x="562708" y="2011680"/>
            <a:ext cx="11268221" cy="2293034"/>
          </a:xfrm>
          <a:prstGeom prst="rect">
            <a:avLst/>
          </a:prstGeom>
          <a:solidFill>
            <a:srgbClr val="0E4A0E"/>
          </a:solidFill>
          <a:ln>
            <a:solidFill>
              <a:srgbClr val="0E4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  <a:p>
            <a:pPr algn="ctr"/>
            <a:r>
              <a:rPr lang="pt-BR" sz="2000" dirty="0"/>
              <a:t>SUBTÍTULO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AUTO</a:t>
            </a:r>
            <a:fld id="{4DE301A2-5CF7-4BA6-80B2-13E6126F83EF}" type="slidenum">
              <a:rPr lang="pt-BR" sz="2000" smtClean="0"/>
              <a:t>1</a:t>
            </a:fld>
            <a:r>
              <a:rPr lang="pt-BR" sz="2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2128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1874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sinkin_sans300_light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Filipe</dc:creator>
  <cp:lastModifiedBy>Antonio Izo Jnior</cp:lastModifiedBy>
  <cp:revision>5</cp:revision>
  <dcterms:created xsi:type="dcterms:W3CDTF">2022-10-21T16:46:51Z</dcterms:created>
  <dcterms:modified xsi:type="dcterms:W3CDTF">2022-11-04T04:15:20Z</dcterms:modified>
</cp:coreProperties>
</file>