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8" d="100"/>
          <a:sy n="18" d="100"/>
        </p:scale>
        <p:origin x="21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B7D2-AE0F-4766-8539-4A2681C0C630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0771-8240-4B5B-9F97-C709A1E079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19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B7D2-AE0F-4766-8539-4A2681C0C630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0771-8240-4B5B-9F97-C709A1E079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77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B7D2-AE0F-4766-8539-4A2681C0C630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0771-8240-4B5B-9F97-C709A1E079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75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B7D2-AE0F-4766-8539-4A2681C0C630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0771-8240-4B5B-9F97-C709A1E079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89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B7D2-AE0F-4766-8539-4A2681C0C630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0771-8240-4B5B-9F97-C709A1E079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58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B7D2-AE0F-4766-8539-4A2681C0C630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0771-8240-4B5B-9F97-C709A1E079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89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B7D2-AE0F-4766-8539-4A2681C0C630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0771-8240-4B5B-9F97-C709A1E079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99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B7D2-AE0F-4766-8539-4A2681C0C630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0771-8240-4B5B-9F97-C709A1E079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86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B7D2-AE0F-4766-8539-4A2681C0C630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0771-8240-4B5B-9F97-C709A1E079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39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B7D2-AE0F-4766-8539-4A2681C0C630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0771-8240-4B5B-9F97-C709A1E079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19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B7D2-AE0F-4766-8539-4A2681C0C630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0771-8240-4B5B-9F97-C709A1E079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78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3B7D2-AE0F-4766-8539-4A2681C0C630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0771-8240-4B5B-9F97-C709A1E079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72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3AFF8C1-C9C3-4B24-AA92-55A4FCF81AB9}"/>
              </a:ext>
            </a:extLst>
          </p:cNvPr>
          <p:cNvSpPr/>
          <p:nvPr/>
        </p:nvSpPr>
        <p:spPr>
          <a:xfrm>
            <a:off x="5180760" y="5223202"/>
            <a:ext cx="21601440" cy="3035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6000" b="1" strike="noStrike" spc="-1" dirty="0">
                <a:solidFill>
                  <a:srgbClr val="0E490E"/>
                </a:solidFill>
                <a:latin typeface="Arial"/>
                <a:ea typeface="DejaVu Sans"/>
              </a:rPr>
              <a:t>Título do Trabalho</a:t>
            </a:r>
            <a:endParaRPr lang="en-US" sz="6000" b="0" strike="noStrike" spc="-1" dirty="0">
              <a:solidFill>
                <a:srgbClr val="0E490E"/>
              </a:solid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Nome do Primeiro Autor</a:t>
            </a:r>
            <a:r>
              <a:rPr lang="pt-BR" sz="3600" b="0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Nome do Segundo Autor, Nome do Terceiro Autor</a:t>
            </a:r>
            <a:endParaRPr lang="en-US" sz="36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pt-BR" sz="3600" b="0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Instituição do Primeiro Autor, E-mail do Primeiro Autor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5FAD2B25-E907-4834-8768-92C6219F5AD0}"/>
              </a:ext>
            </a:extLst>
          </p:cNvPr>
          <p:cNvSpPr/>
          <p:nvPr/>
        </p:nvSpPr>
        <p:spPr>
          <a:xfrm>
            <a:off x="898560" y="9021270"/>
            <a:ext cx="14846040" cy="78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4500" b="1" strike="noStrike" spc="-1" dirty="0">
                <a:solidFill>
                  <a:srgbClr val="0E490E"/>
                </a:solidFill>
                <a:latin typeface="Arial"/>
                <a:ea typeface="DejaVu Sans"/>
              </a:rPr>
              <a:t>INTRODUÇÃO</a:t>
            </a:r>
            <a:endParaRPr lang="en-US" sz="4500" b="0" strike="noStrike" spc="-1" dirty="0">
              <a:solidFill>
                <a:srgbClr val="0E490E"/>
              </a:solidFill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9FE36E26-6B34-4B05-B452-87FEC110EA9D}"/>
              </a:ext>
            </a:extLst>
          </p:cNvPr>
          <p:cNvSpPr/>
          <p:nvPr/>
        </p:nvSpPr>
        <p:spPr>
          <a:xfrm>
            <a:off x="16646760" y="9021270"/>
            <a:ext cx="14846040" cy="78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4500" b="1" strike="noStrike" spc="-1" dirty="0">
                <a:solidFill>
                  <a:srgbClr val="0E490E"/>
                </a:solidFill>
                <a:latin typeface="Arial"/>
                <a:ea typeface="DejaVu Sans"/>
              </a:rPr>
              <a:t>RESULTADOS E DISCUSSÕES</a:t>
            </a:r>
            <a:endParaRPr lang="en-US" sz="4500" b="0" strike="noStrike" spc="-1" dirty="0">
              <a:solidFill>
                <a:srgbClr val="0E490E"/>
              </a:solidFill>
              <a:latin typeface="Arial"/>
            </a:endParaRPr>
          </a:p>
        </p:txBody>
      </p:sp>
      <p:sp>
        <p:nvSpPr>
          <p:cNvPr id="5" name="CustomShape 8">
            <a:extLst>
              <a:ext uri="{FF2B5EF4-FFF2-40B4-BE49-F238E27FC236}">
                <a16:creationId xmlns:a16="http://schemas.microsoft.com/office/drawing/2014/main" id="{B9F3DF1F-1235-488F-87FF-D4B622EE6832}"/>
              </a:ext>
            </a:extLst>
          </p:cNvPr>
          <p:cNvSpPr/>
          <p:nvPr/>
        </p:nvSpPr>
        <p:spPr>
          <a:xfrm>
            <a:off x="898920" y="10100910"/>
            <a:ext cx="1484604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  <a:spcAft>
                <a:spcPts val="601"/>
              </a:spcAft>
            </a:pPr>
            <a:r>
              <a:rPr lang="pt-BR" sz="3600" spc="-1" dirty="0">
                <a:solidFill>
                  <a:srgbClr val="000000"/>
                </a:solidFill>
                <a:latin typeface="Arial"/>
                <a:ea typeface="DejaVu Sans"/>
              </a:rPr>
              <a:t>Seção de Introdução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6" name="CustomShape 11">
            <a:extLst>
              <a:ext uri="{FF2B5EF4-FFF2-40B4-BE49-F238E27FC236}">
                <a16:creationId xmlns:a16="http://schemas.microsoft.com/office/drawing/2014/main" id="{A3C091C8-1892-45CB-8399-14E51921E656}"/>
              </a:ext>
            </a:extLst>
          </p:cNvPr>
          <p:cNvSpPr/>
          <p:nvPr/>
        </p:nvSpPr>
        <p:spPr>
          <a:xfrm>
            <a:off x="16646760" y="10100910"/>
            <a:ext cx="1484604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  <a:spcAft>
                <a:spcPts val="601"/>
              </a:spcAft>
            </a:pPr>
            <a:r>
              <a:rPr lang="pt-BR" sz="36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Seção de Resultados e Discussões.</a:t>
            </a:r>
            <a:endParaRPr lang="en-US" sz="36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ine 15">
            <a:extLst>
              <a:ext uri="{FF2B5EF4-FFF2-40B4-BE49-F238E27FC236}">
                <a16:creationId xmlns:a16="http://schemas.microsoft.com/office/drawing/2014/main" id="{29AEA2F4-73A5-4EEC-8DF3-7FB57C74E246}"/>
              </a:ext>
            </a:extLst>
          </p:cNvPr>
          <p:cNvSpPr/>
          <p:nvPr/>
        </p:nvSpPr>
        <p:spPr>
          <a:xfrm>
            <a:off x="898560" y="9805710"/>
            <a:ext cx="14848200" cy="0"/>
          </a:xfrm>
          <a:prstGeom prst="line">
            <a:avLst/>
          </a:prstGeom>
          <a:ln w="63500">
            <a:solidFill>
              <a:srgbClr val="0E49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6A13AEBB-9CF7-4F84-9070-B606465A6273}"/>
              </a:ext>
            </a:extLst>
          </p:cNvPr>
          <p:cNvSpPr/>
          <p:nvPr/>
        </p:nvSpPr>
        <p:spPr>
          <a:xfrm>
            <a:off x="16647120" y="9805710"/>
            <a:ext cx="14848200" cy="0"/>
          </a:xfrm>
          <a:prstGeom prst="line">
            <a:avLst/>
          </a:prstGeom>
          <a:ln w="63500">
            <a:solidFill>
              <a:srgbClr val="0E49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CustomShape 2">
            <a:extLst>
              <a:ext uri="{FF2B5EF4-FFF2-40B4-BE49-F238E27FC236}">
                <a16:creationId xmlns:a16="http://schemas.microsoft.com/office/drawing/2014/main" id="{C6AEEFF0-D85A-4C83-9B9B-00D985E49400}"/>
              </a:ext>
            </a:extLst>
          </p:cNvPr>
          <p:cNvSpPr/>
          <p:nvPr/>
        </p:nvSpPr>
        <p:spPr>
          <a:xfrm>
            <a:off x="898560" y="23319161"/>
            <a:ext cx="14846040" cy="78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4500" b="1" strike="noStrike" spc="-1" dirty="0">
                <a:solidFill>
                  <a:srgbClr val="0E490E"/>
                </a:solidFill>
                <a:latin typeface="Arial"/>
                <a:ea typeface="DejaVu Sans"/>
              </a:rPr>
              <a:t>METODOLOGIA</a:t>
            </a:r>
            <a:endParaRPr lang="en-US" sz="4500" b="0" strike="noStrike" spc="-1" dirty="0">
              <a:solidFill>
                <a:srgbClr val="0E490E"/>
              </a:solidFill>
              <a:latin typeface="Arial"/>
            </a:endParaRP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DA091D81-E2F2-4CE2-8626-0240D60F825B}"/>
              </a:ext>
            </a:extLst>
          </p:cNvPr>
          <p:cNvSpPr/>
          <p:nvPr/>
        </p:nvSpPr>
        <p:spPr>
          <a:xfrm>
            <a:off x="16646760" y="19758545"/>
            <a:ext cx="14846040" cy="78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4500" b="1" strike="noStrike" spc="-1" dirty="0">
                <a:solidFill>
                  <a:srgbClr val="0E490E"/>
                </a:solidFill>
                <a:latin typeface="Arial"/>
                <a:ea typeface="DejaVu Sans"/>
              </a:rPr>
              <a:t>CONCLUSÃO</a:t>
            </a:r>
            <a:endParaRPr lang="en-US" sz="4500" b="0" strike="noStrike" spc="-1" dirty="0">
              <a:solidFill>
                <a:srgbClr val="0E490E"/>
              </a:solidFill>
              <a:latin typeface="Arial"/>
            </a:endParaRPr>
          </a:p>
        </p:txBody>
      </p:sp>
      <p:sp>
        <p:nvSpPr>
          <p:cNvPr id="18" name="CustomShape 8">
            <a:extLst>
              <a:ext uri="{FF2B5EF4-FFF2-40B4-BE49-F238E27FC236}">
                <a16:creationId xmlns:a16="http://schemas.microsoft.com/office/drawing/2014/main" id="{3A4D7F84-AA1D-487A-A6AD-B645185009C9}"/>
              </a:ext>
            </a:extLst>
          </p:cNvPr>
          <p:cNvSpPr/>
          <p:nvPr/>
        </p:nvSpPr>
        <p:spPr>
          <a:xfrm>
            <a:off x="898920" y="24398801"/>
            <a:ext cx="1484604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  <a:spcAft>
                <a:spcPts val="601"/>
              </a:spcAft>
            </a:pPr>
            <a:r>
              <a:rPr lang="pt-BR" sz="3600" spc="-1" dirty="0">
                <a:solidFill>
                  <a:srgbClr val="000000"/>
                </a:solidFill>
                <a:latin typeface="Arial"/>
                <a:ea typeface="DejaVu Sans"/>
              </a:rPr>
              <a:t>Seção de Metodologia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9" name="CustomShape 11">
            <a:extLst>
              <a:ext uri="{FF2B5EF4-FFF2-40B4-BE49-F238E27FC236}">
                <a16:creationId xmlns:a16="http://schemas.microsoft.com/office/drawing/2014/main" id="{97C4D64D-0DBF-4852-8D98-486622D1B2D9}"/>
              </a:ext>
            </a:extLst>
          </p:cNvPr>
          <p:cNvSpPr/>
          <p:nvPr/>
        </p:nvSpPr>
        <p:spPr>
          <a:xfrm>
            <a:off x="16646760" y="20838185"/>
            <a:ext cx="1484604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  <a:spcAft>
                <a:spcPts val="601"/>
              </a:spcAft>
            </a:pPr>
            <a:r>
              <a:rPr lang="pt-BR" sz="36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Seção de Conclusão.</a:t>
            </a:r>
            <a:endParaRPr lang="en-US" sz="36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1F127E93-B645-4765-A4E1-2C2408E9B0FB}"/>
              </a:ext>
            </a:extLst>
          </p:cNvPr>
          <p:cNvSpPr/>
          <p:nvPr/>
        </p:nvSpPr>
        <p:spPr>
          <a:xfrm>
            <a:off x="898560" y="24103601"/>
            <a:ext cx="14848200" cy="0"/>
          </a:xfrm>
          <a:prstGeom prst="line">
            <a:avLst/>
          </a:prstGeom>
          <a:ln w="63500">
            <a:solidFill>
              <a:srgbClr val="0E49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B0DCF16D-D537-4A48-805A-9F301BF6B669}"/>
              </a:ext>
            </a:extLst>
          </p:cNvPr>
          <p:cNvSpPr/>
          <p:nvPr/>
        </p:nvSpPr>
        <p:spPr>
          <a:xfrm>
            <a:off x="16647120" y="20542985"/>
            <a:ext cx="14848200" cy="0"/>
          </a:xfrm>
          <a:prstGeom prst="line">
            <a:avLst/>
          </a:prstGeom>
          <a:ln w="63500">
            <a:solidFill>
              <a:srgbClr val="0E49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4">
            <a:extLst>
              <a:ext uri="{FF2B5EF4-FFF2-40B4-BE49-F238E27FC236}">
                <a16:creationId xmlns:a16="http://schemas.microsoft.com/office/drawing/2014/main" id="{C98FE866-5F10-4248-92B0-D6C11B2040CA}"/>
              </a:ext>
            </a:extLst>
          </p:cNvPr>
          <p:cNvSpPr/>
          <p:nvPr/>
        </p:nvSpPr>
        <p:spPr>
          <a:xfrm>
            <a:off x="16646760" y="30763957"/>
            <a:ext cx="14846040" cy="78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4500" b="1" strike="noStrike" spc="-1" dirty="0">
                <a:solidFill>
                  <a:srgbClr val="0E490E"/>
                </a:solidFill>
                <a:latin typeface="Arial"/>
                <a:ea typeface="DejaVu Sans"/>
              </a:rPr>
              <a:t>REFERÊNCIAS</a:t>
            </a:r>
            <a:endParaRPr lang="en-US" sz="4500" b="0" strike="noStrike" spc="-1" dirty="0">
              <a:solidFill>
                <a:srgbClr val="0E490E"/>
              </a:solidFill>
              <a:latin typeface="Arial"/>
            </a:endParaRPr>
          </a:p>
        </p:txBody>
      </p:sp>
      <p:sp>
        <p:nvSpPr>
          <p:cNvPr id="23" name="CustomShape 11">
            <a:extLst>
              <a:ext uri="{FF2B5EF4-FFF2-40B4-BE49-F238E27FC236}">
                <a16:creationId xmlns:a16="http://schemas.microsoft.com/office/drawing/2014/main" id="{0B73A129-BE95-4A55-B9A5-B0276FEFE44D}"/>
              </a:ext>
            </a:extLst>
          </p:cNvPr>
          <p:cNvSpPr/>
          <p:nvPr/>
        </p:nvSpPr>
        <p:spPr>
          <a:xfrm>
            <a:off x="16646760" y="31843597"/>
            <a:ext cx="1484604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  <a:spcAft>
                <a:spcPts val="601"/>
              </a:spcAft>
            </a:pPr>
            <a:r>
              <a:rPr lang="pt-BR" sz="36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Seção de Referências.</a:t>
            </a:r>
            <a:endParaRPr lang="en-US" sz="36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16">
            <a:extLst>
              <a:ext uri="{FF2B5EF4-FFF2-40B4-BE49-F238E27FC236}">
                <a16:creationId xmlns:a16="http://schemas.microsoft.com/office/drawing/2014/main" id="{DD915EBB-BFB6-4CA6-9B5F-1993F471ECFB}"/>
              </a:ext>
            </a:extLst>
          </p:cNvPr>
          <p:cNvSpPr/>
          <p:nvPr/>
        </p:nvSpPr>
        <p:spPr>
          <a:xfrm>
            <a:off x="16647120" y="31548397"/>
            <a:ext cx="14848200" cy="0"/>
          </a:xfrm>
          <a:prstGeom prst="line">
            <a:avLst/>
          </a:prstGeom>
          <a:ln w="63500">
            <a:solidFill>
              <a:srgbClr val="0E490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79614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55</Words>
  <Application>Microsoft Office PowerPoint</Application>
  <PresentationFormat>Personalizar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Hilton Moulin</dc:creator>
  <cp:lastModifiedBy>Hilton Moulin</cp:lastModifiedBy>
  <cp:revision>6</cp:revision>
  <dcterms:created xsi:type="dcterms:W3CDTF">2022-10-11T19:05:38Z</dcterms:created>
  <dcterms:modified xsi:type="dcterms:W3CDTF">2022-11-03T13:36:28Z</dcterms:modified>
</cp:coreProperties>
</file>