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Lado Estiloso da Força: Dominando 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guia simples e prático para dominar os seletores CSS e despertar o poder do front-end.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Conclusão: Domine o CSS, Domine o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Cada seletor é uma parte da Força.</a:t>
            </a:r>
          </a:p>
          <a:p>
            <a:r>
              <a:t>Combine-os para criar interfaces poderosas e visualmente incríveis.</a:t>
            </a:r>
          </a:p>
          <a:p/>
          <a:p>
            <a:r>
              <a:t>Experimente, teste e desperte o código!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Escolhido: o Seletor de Elemento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seletor de elemento aplica o estilo a todas as tags do mesmo tipo.</a:t>
            </a:r>
          </a:p>
          <a:p/>
          <a:p>
            <a:r>
              <a:t>Exemplo:</a:t>
            </a:r>
          </a:p>
          <a:p/>
          <a:p>
            <a:r>
              <a:t>p {</a:t>
            </a:r>
          </a:p>
          <a:p>
            <a:r>
              <a:t>  color: #333;</a:t>
            </a:r>
          </a:p>
          <a:p>
            <a:r>
              <a:t>  line-height: 1.5;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Força Está com Ele: o Seletor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classes aplicam estilos específicos a elementos.</a:t>
            </a:r>
          </a:p>
          <a:p/>
          <a:p>
            <a:r>
              <a:t>HTML:</a:t>
            </a:r>
          </a:p>
          <a:p>
            <a:r>
              <a:t>&lt;button class='btn-principal'&gt;Comprar Agora&lt;/button&gt;</a:t>
            </a:r>
          </a:p>
          <a:p/>
          <a:p>
            <a:r>
              <a:t>CSS:</a:t>
            </a:r>
          </a:p>
          <a:p>
            <a:r>
              <a:t>.btn-principal {</a:t>
            </a:r>
          </a:p>
          <a:p>
            <a:r>
              <a:t>  background-color: #007bff;</a:t>
            </a:r>
          </a:p>
          <a:p>
            <a:r>
              <a:t>  color: white;</a:t>
            </a:r>
          </a:p>
          <a:p>
            <a:r>
              <a:t>  border-radius: 8px;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Mestre Supremo: o Seletor de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Identifica um único elemento na página.</a:t>
            </a:r>
          </a:p>
          <a:p/>
          <a:p>
            <a:r>
              <a:t>HTML:</a:t>
            </a:r>
          </a:p>
          <a:p>
            <a:r>
              <a:t>&lt;h1 id='titulo-principal'&gt;Bem-vindo&lt;/h1&gt;</a:t>
            </a:r>
          </a:p>
          <a:p/>
          <a:p>
            <a:r>
              <a:t>CSS:</a:t>
            </a:r>
          </a:p>
          <a:p>
            <a:r>
              <a:t>#titulo-principal {</a:t>
            </a:r>
          </a:p>
          <a:p>
            <a:r>
              <a:t>  text-align: center;</a:t>
            </a:r>
          </a:p>
          <a:p>
            <a:r>
              <a:t>  color: #ffcc00;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Elo Invisível: Seletores Descendentes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 estilos a elementos dentro de outros.</a:t>
            </a:r>
          </a:p>
          <a:p/>
          <a:p>
            <a:r>
              <a:t>HTML:</a:t>
            </a:r>
          </a:p>
          <a:p>
            <a:r>
              <a:t>&lt;div class='card'&gt;&lt;p&gt;Texto&lt;/p&gt;&lt;/div&gt;</a:t>
            </a:r>
          </a:p>
          <a:p/>
          <a:p>
            <a:r>
              <a:t>CSS:</a:t>
            </a:r>
          </a:p>
          <a:p>
            <a:r>
              <a:t>.card p { color: gray;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Golpe Preciso: Seletor de Atributo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Afeta elementos com base em atributos HTML.</a:t>
            </a:r>
          </a:p>
          <a:p/>
          <a:p>
            <a:r>
              <a:t>HTML:</a:t>
            </a:r>
          </a:p>
          <a:p>
            <a:r>
              <a:t>&lt;input type='email'&gt;</a:t>
            </a:r>
          </a:p>
          <a:p/>
          <a:p>
            <a:r>
              <a:t>CSS:</a:t>
            </a:r>
          </a:p>
          <a:p>
            <a:r>
              <a:t>input[type='email'] {</a:t>
            </a:r>
          </a:p>
          <a:p>
            <a:r>
              <a:t>  border: 2px solid #00bcd4;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Poder da União: Múltiplos Seletores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 o mesmo estilo a vários elementos.</a:t>
            </a:r>
          </a:p>
          <a:p/>
          <a:p>
            <a:r>
              <a:t>CSS:</a:t>
            </a:r>
          </a:p>
          <a:p>
            <a:r>
              <a:t>h1, h2, h3 {</a:t>
            </a:r>
          </a:p>
          <a:p>
            <a:r>
              <a:t>  font-family: 'Poppins';</a:t>
            </a:r>
          </a:p>
          <a:p>
            <a:r>
              <a:t>  color: #222;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Reflexo da Força: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Estados especiais de um elemento.</a:t>
            </a:r>
          </a:p>
          <a:p/>
          <a:p>
            <a:r>
              <a:t>CSS:</a:t>
            </a:r>
          </a:p>
          <a:p>
            <a:r>
              <a:t>button:hover {</a:t>
            </a:r>
          </a:p>
          <a:p>
            <a:r>
              <a:t>  background-color: #0056b3;</a:t>
            </a:r>
          </a:p>
          <a:p>
            <a:r>
              <a:t>  transform: scale(1.05);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Portal Secreto: Pseudo-elementos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Cria partes extras dentro de um elemento.</a:t>
            </a:r>
          </a:p>
          <a:p/>
          <a:p>
            <a:r>
              <a:t>CSS:</a:t>
            </a:r>
          </a:p>
          <a:p>
            <a:r>
              <a:t>h2::after {</a:t>
            </a:r>
          </a:p>
          <a:p>
            <a:r>
              <a:t>  content: '✨';</a:t>
            </a:r>
          </a:p>
          <a:p>
            <a:r>
              <a:t>  margin-left: 6px;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