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61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362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7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74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0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62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82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78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76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6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C5C0D3-8AA0-402F-96A9-FD2AF9C4902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E21812-B81A-4A33-AEF7-0380C5B6E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89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3949B-9E55-526C-F155-844F8AE65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Account</a:t>
            </a:r>
            <a:r>
              <a:rPr lang="pt-BR" dirty="0"/>
              <a:t> Security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E661A-8F7F-0E67-C2C3-B567FA1D6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Web Solution to Test and Improve Your Account Safety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4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C609C-F287-C2C5-9A72-659EDAC6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2" y="0"/>
            <a:ext cx="8534400" cy="1507067"/>
          </a:xfrm>
        </p:spPr>
        <p:txBody>
          <a:bodyPr/>
          <a:lstStyle/>
          <a:p>
            <a:r>
              <a:rPr lang="pt-BR" dirty="0" err="1"/>
              <a:t>Questions</a:t>
            </a:r>
            <a:r>
              <a:rPr lang="pt-BR" dirty="0"/>
              <a:t> &amp; </a:t>
            </a:r>
            <a:r>
              <a:rPr lang="pt-BR" dirty="0" err="1"/>
              <a:t>Answers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F5743-4BCA-0963-B546-E71FC2B3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92" y="1621366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Feel free to ask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development and technologies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Features and their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Future plans and scalability.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value your feedback and ideas to improve this project further!</a:t>
            </a:r>
          </a:p>
        </p:txBody>
      </p:sp>
    </p:spTree>
    <p:extLst>
      <p:ext uri="{BB962C8B-B14F-4D97-AF65-F5344CB8AC3E}">
        <p14:creationId xmlns:p14="http://schemas.microsoft.com/office/powerpoint/2010/main" val="23326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E9A97-B7CA-7818-CD66-11DE5B09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34400" cy="1507067"/>
          </a:xfrm>
        </p:spPr>
        <p:txBody>
          <a:bodyPr/>
          <a:lstStyle/>
          <a:p>
            <a:r>
              <a:rPr lang="en-US" dirty="0"/>
              <a:t>What is Account Security Analysis?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2B6C5-E00A-CFDF-E48C-A0A42B53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tool that lets users test the safety of their online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Designed to identify signs of hacking, phishing, or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Built with the goal of educating users about common online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instant feedback on the account's security status.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Why does this matter?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accounts store sensitive personal and financial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Cyberattacks are becoming more sophisticated, and prevention is critical.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46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1607-F302-EF6C-3B7E-57AEEA77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34400" cy="1507067"/>
          </a:xfrm>
        </p:spPr>
        <p:txBody>
          <a:bodyPr/>
          <a:lstStyle/>
          <a:p>
            <a:r>
              <a:rPr lang="pt-BR" dirty="0" err="1"/>
              <a:t>Objectives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7088-EE07-F890-0FCD-E27FC74E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Provide a simple and accessible platform to test account security.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Detect suspicious activity associated with an account.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Inform users about potential vulnerabilities and guide them on improving safety.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 scalable foundation for future security tools.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main goal is not just to check account security but also to promote awareness and encourage best practices for online safety.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3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BD86B-5206-1E2F-B2EA-2726A1D7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04" y="0"/>
            <a:ext cx="8534400" cy="1507067"/>
          </a:xfrm>
        </p:spPr>
        <p:txBody>
          <a:bodyPr/>
          <a:lstStyle/>
          <a:p>
            <a:r>
              <a:rPr lang="pt-BR" dirty="0"/>
              <a:t>Key Features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B9022-7802-1E0F-A536-D1374BA4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04" y="1723869"/>
            <a:ext cx="8534400" cy="448712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Real-time analysis:</a:t>
            </a:r>
            <a:r>
              <a:rPr lang="en-US" dirty="0">
                <a:solidFill>
                  <a:schemeClr val="bg1"/>
                </a:solidFill>
              </a:rPr>
              <a:t> Detects if an account is at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Interactive interface:</a:t>
            </a:r>
            <a:r>
              <a:rPr lang="en-US" dirty="0">
                <a:solidFill>
                  <a:schemeClr val="bg1"/>
                </a:solidFill>
              </a:rPr>
              <a:t> Users can input details and instantly receive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Pre-loaded scenarios:</a:t>
            </a:r>
            <a:r>
              <a:rPr lang="en-US" dirty="0">
                <a:solidFill>
                  <a:schemeClr val="bg1"/>
                </a:solidFill>
              </a:rPr>
              <a:t> Simulates compromised and secure accounts for educational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data storage:</a:t>
            </a:r>
            <a:r>
              <a:rPr lang="en-US" dirty="0">
                <a:solidFill>
                  <a:schemeClr val="bg1"/>
                </a:solidFill>
              </a:rPr>
              <a:t> Ensures user privacy by not saving sensitive information.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project focuses on ease of use and maintaining privacy while offering accurate feedback to users.</a:t>
            </a:r>
          </a:p>
        </p:txBody>
      </p:sp>
    </p:spTree>
    <p:extLst>
      <p:ext uri="{BB962C8B-B14F-4D97-AF65-F5344CB8AC3E}">
        <p14:creationId xmlns:p14="http://schemas.microsoft.com/office/powerpoint/2010/main" val="282998375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FFA24-D21D-6244-DF88-2C64F5C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82" y="48734"/>
            <a:ext cx="8534400" cy="1507067"/>
          </a:xfrm>
        </p:spPr>
        <p:txBody>
          <a:bodyPr/>
          <a:lstStyle/>
          <a:p>
            <a:r>
              <a:rPr lang="pt-BR" dirty="0"/>
              <a:t>Technologies </a:t>
            </a:r>
            <a:r>
              <a:rPr lang="pt-BR" dirty="0" err="1"/>
              <a:t>Behind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7256E-0193-ABFC-59C2-ED12795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82" y="1319134"/>
            <a:ext cx="10515600" cy="5310250"/>
          </a:xfrm>
        </p:spPr>
        <p:txBody>
          <a:bodyPr>
            <a:no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Content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</a:rPr>
              <a:t>Frontend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HTML for </a:t>
            </a:r>
            <a:r>
              <a:rPr lang="pt-BR" sz="2000" dirty="0" err="1">
                <a:solidFill>
                  <a:schemeClr val="bg1"/>
                </a:solidFill>
              </a:rPr>
              <a:t>structure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CSS for </a:t>
            </a:r>
            <a:r>
              <a:rPr lang="pt-BR" sz="2000" dirty="0" err="1">
                <a:solidFill>
                  <a:schemeClr val="bg1"/>
                </a:solidFill>
              </a:rPr>
              <a:t>styling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dirty="0" err="1">
                <a:solidFill>
                  <a:schemeClr val="bg1"/>
                </a:solidFill>
              </a:rPr>
              <a:t>including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responsive</a:t>
            </a:r>
            <a:r>
              <a:rPr lang="pt-BR" sz="2000" dirty="0">
                <a:solidFill>
                  <a:schemeClr val="bg1"/>
                </a:solidFill>
              </a:rPr>
              <a:t>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</a:rPr>
              <a:t>JavaScript</a:t>
            </a:r>
            <a:r>
              <a:rPr lang="pt-BR" sz="2000" dirty="0">
                <a:solidFill>
                  <a:schemeClr val="bg1"/>
                </a:solidFill>
              </a:rPr>
              <a:t> for </a:t>
            </a:r>
            <a:r>
              <a:rPr lang="pt-BR" sz="2000" dirty="0" err="1">
                <a:solidFill>
                  <a:schemeClr val="bg1"/>
                </a:solidFill>
              </a:rPr>
              <a:t>interactivity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and</a:t>
            </a:r>
            <a:r>
              <a:rPr lang="pt-BR" sz="2000" dirty="0">
                <a:solidFill>
                  <a:schemeClr val="bg1"/>
                </a:solidFill>
              </a:rPr>
              <a:t> API </a:t>
            </a:r>
            <a:r>
              <a:rPr lang="pt-BR" sz="2000" dirty="0" err="1">
                <a:solidFill>
                  <a:schemeClr val="bg1"/>
                </a:solidFill>
              </a:rPr>
              <a:t>integration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</a:rPr>
              <a:t>Backend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Simulation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JSON for </a:t>
            </a:r>
            <a:r>
              <a:rPr lang="pt-BR" sz="2000" dirty="0" err="1">
                <a:solidFill>
                  <a:schemeClr val="bg1"/>
                </a:solidFill>
              </a:rPr>
              <a:t>handling</a:t>
            </a:r>
            <a:r>
              <a:rPr lang="pt-BR" sz="2000" dirty="0">
                <a:solidFill>
                  <a:schemeClr val="bg1"/>
                </a:solidFill>
              </a:rPr>
              <a:t> fake data </a:t>
            </a:r>
            <a:r>
              <a:rPr lang="pt-BR" sz="2000" dirty="0" err="1">
                <a:solidFill>
                  <a:schemeClr val="bg1"/>
                </a:solidFill>
              </a:rPr>
              <a:t>scenarios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</a:rPr>
              <a:t>Hosting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GitHub Pages for </a:t>
            </a:r>
            <a:r>
              <a:rPr lang="pt-BR" sz="2000" dirty="0" err="1">
                <a:solidFill>
                  <a:schemeClr val="bg1"/>
                </a:solidFill>
              </a:rPr>
              <a:t>accessibility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and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ease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of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deployment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24760-7DC9-B31A-5585-C0B0E3CA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91" y="0"/>
            <a:ext cx="8534400" cy="1507067"/>
          </a:xfrm>
        </p:spPr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Does It </a:t>
            </a:r>
            <a:r>
              <a:rPr lang="pt-BR" dirty="0" err="1"/>
              <a:t>Work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C3E5D-3178-D49F-5A36-DBAA3741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1" y="1289155"/>
            <a:ext cx="8534400" cy="535037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Users visit the website hosted on GitHub Pages.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simple form allows users to input their email and password.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JavaScript fetches and analyzes the data using a simulated JSON database.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Results are displayed in real-time: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Secure account:</a:t>
            </a:r>
            <a:r>
              <a:rPr lang="en-US" sz="2000" dirty="0">
                <a:solidFill>
                  <a:schemeClr val="bg1"/>
                </a:solidFill>
              </a:rPr>
              <a:t> No issues detected.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Compromised account:</a:t>
            </a:r>
            <a:r>
              <a:rPr lang="en-US" sz="2000" dirty="0">
                <a:solidFill>
                  <a:schemeClr val="bg1"/>
                </a:solidFill>
              </a:rPr>
              <a:t> Shows a warning with a detailed message.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Unknown account:</a:t>
            </a:r>
            <a:r>
              <a:rPr lang="en-US" sz="2000" dirty="0">
                <a:solidFill>
                  <a:schemeClr val="bg1"/>
                </a:solidFill>
              </a:rPr>
              <a:t> Indicates no data was found.</a:t>
            </a: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process is designed to mimic real-world security checks, making it both educational and practical.</a:t>
            </a:r>
          </a:p>
        </p:txBody>
      </p:sp>
    </p:spTree>
    <p:extLst>
      <p:ext uri="{BB962C8B-B14F-4D97-AF65-F5344CB8AC3E}">
        <p14:creationId xmlns:p14="http://schemas.microsoft.com/office/powerpoint/2010/main" val="611347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35C1A-E576-98B6-08B3-5B277BF7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61" y="0"/>
            <a:ext cx="8534400" cy="1507067"/>
          </a:xfrm>
        </p:spPr>
        <p:txBody>
          <a:bodyPr/>
          <a:lstStyle/>
          <a:p>
            <a:r>
              <a:rPr lang="pt-BR" dirty="0" err="1"/>
              <a:t>Why</a:t>
            </a:r>
            <a:r>
              <a:rPr lang="pt-BR" dirty="0"/>
              <a:t> Use </a:t>
            </a:r>
            <a:r>
              <a:rPr lang="pt-BR" dirty="0" err="1"/>
              <a:t>This</a:t>
            </a:r>
            <a:r>
              <a:rPr lang="pt-BR" dirty="0"/>
              <a:t> Tool?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824-A347-0968-B1A2-76861AED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61" y="1507067"/>
            <a:ext cx="8534400" cy="41857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Educational:</a:t>
            </a:r>
            <a:r>
              <a:rPr lang="en-US" dirty="0">
                <a:solidFill>
                  <a:schemeClr val="bg1"/>
                </a:solidFill>
              </a:rPr>
              <a:t> Teaches users about account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Practical:</a:t>
            </a:r>
            <a:r>
              <a:rPr lang="en-US" dirty="0">
                <a:solidFill>
                  <a:schemeClr val="bg1"/>
                </a:solidFill>
              </a:rPr>
              <a:t> Provides instant results for quick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Privacy-first:</a:t>
            </a:r>
            <a:r>
              <a:rPr lang="en-US" dirty="0">
                <a:solidFill>
                  <a:schemeClr val="bg1"/>
                </a:solidFill>
              </a:rPr>
              <a:t> Does not store or misuse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Scalable:</a:t>
            </a:r>
            <a:r>
              <a:rPr lang="en-US" dirty="0">
                <a:solidFill>
                  <a:schemeClr val="bg1"/>
                </a:solidFill>
              </a:rPr>
              <a:t> Can be expanded with more advanced features in the future.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a world where online threats are increasing, this tool offers users peace of mind and actionable insights.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FFA1-20BC-4301-B542-0B22DD84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64" y="0"/>
            <a:ext cx="8534400" cy="1507067"/>
          </a:xfrm>
        </p:spPr>
        <p:txBody>
          <a:bodyPr/>
          <a:lstStyle/>
          <a:p>
            <a:r>
              <a:rPr lang="pt-BR" dirty="0"/>
              <a:t>Future </a:t>
            </a:r>
            <a:r>
              <a:rPr lang="pt-BR" dirty="0" err="1"/>
              <a:t>Enhancements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B9BF-6FDF-51D1-9244-D4659D07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" y="1394085"/>
            <a:ext cx="8534400" cy="49917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Advanced AI Integration:</a:t>
            </a:r>
            <a:r>
              <a:rPr lang="en-US" dirty="0">
                <a:solidFill>
                  <a:schemeClr val="bg1"/>
                </a:solidFill>
              </a:rPr>
              <a:t> Use machine learning to detect patterns of suspicious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Database Connectivity:</a:t>
            </a:r>
            <a:r>
              <a:rPr lang="en-US" dirty="0">
                <a:solidFill>
                  <a:schemeClr val="bg1"/>
                </a:solidFill>
              </a:rPr>
              <a:t> Expand functionality by connecting to real security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Mobile Optimization:</a:t>
            </a:r>
            <a:r>
              <a:rPr lang="en-US" dirty="0">
                <a:solidFill>
                  <a:schemeClr val="bg1"/>
                </a:solidFill>
              </a:rPr>
              <a:t> Ensure seamless use across all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Multilingual Support:</a:t>
            </a:r>
            <a:r>
              <a:rPr lang="en-US" dirty="0">
                <a:solidFill>
                  <a:schemeClr val="bg1"/>
                </a:solidFill>
              </a:rPr>
              <a:t> Make the tool accessible to a global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 Authentication:</a:t>
            </a:r>
            <a:r>
              <a:rPr lang="en-US" dirty="0">
                <a:solidFill>
                  <a:schemeClr val="bg1"/>
                </a:solidFill>
              </a:rPr>
              <a:t> Add options for users to securely save their account analysis history.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these enhancements, the tool could evolve into a full-fledged security platform.</a:t>
            </a:r>
          </a:p>
        </p:txBody>
      </p:sp>
    </p:spTree>
    <p:extLst>
      <p:ext uri="{BB962C8B-B14F-4D97-AF65-F5344CB8AC3E}">
        <p14:creationId xmlns:p14="http://schemas.microsoft.com/office/powerpoint/2010/main" val="19057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169B6-F593-7F84-819A-EDEF4F5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83" y="0"/>
            <a:ext cx="8534400" cy="1507067"/>
          </a:xfrm>
        </p:spPr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C3DC8-4CE4-8034-E726-4F894CE9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83" y="1621366"/>
            <a:ext cx="8534400" cy="43297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project serves as an initial step towards promoting account safety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demonstrates how technology can educate and empower users to protect themselves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providing instant feedback and simulating real scenarios, it makes cybersecurity accessible to everyone.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Additional Text: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journey doesn’t end here. With ongoing development, this tool can become an indispensable resource for online safety.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654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Fatia</vt:lpstr>
      <vt:lpstr>Account Security Analysis</vt:lpstr>
      <vt:lpstr>What is Account Security Analysis?</vt:lpstr>
      <vt:lpstr>Objectives of the Project</vt:lpstr>
      <vt:lpstr>Key Features</vt:lpstr>
      <vt:lpstr>Technologies Behind the Project</vt:lpstr>
      <vt:lpstr>How Does It Work?</vt:lpstr>
      <vt:lpstr>Why Use This Tool? </vt:lpstr>
      <vt:lpstr>Future Enhancements</vt:lpstr>
      <vt:lpstr>Conclusion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Noe</dc:creator>
  <cp:lastModifiedBy>Vitor Noe</cp:lastModifiedBy>
  <cp:revision>4</cp:revision>
  <dcterms:created xsi:type="dcterms:W3CDTF">2025-01-27T15:55:49Z</dcterms:created>
  <dcterms:modified xsi:type="dcterms:W3CDTF">2025-01-27T16:27:43Z</dcterms:modified>
</cp:coreProperties>
</file>