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1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16" r:id="rId46"/>
    <p:sldId id="317" r:id="rId47"/>
    <p:sldId id="318" r:id="rId48"/>
    <p:sldId id="319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3" r:id="rId61"/>
    <p:sldId id="312" r:id="rId62"/>
    <p:sldId id="320" r:id="rId63"/>
    <p:sldId id="314" r:id="rId64"/>
  </p:sldIdLst>
  <p:sldSz cx="18288000" cy="10287000"/>
  <p:notesSz cx="6858000" cy="9144000"/>
  <p:embeddedFontLst>
    <p:embeddedFont>
      <p:font typeface="Arial Bold" panose="020B0604020202020204" charset="0"/>
      <p:regular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B8DC1-712A-4523-9983-EEF673FB81A3}" v="107" dt="2024-05-31T02:21:47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7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Nunes" userId="daa5ec4a773a7f1c" providerId="LiveId" clId="{622F66C7-3658-44FB-92AF-D0FA5B21AC9C}"/>
    <pc:docChg chg="undo custSel delSld modSld">
      <pc:chgData name="Vitor Nunes" userId="daa5ec4a773a7f1c" providerId="LiveId" clId="{622F66C7-3658-44FB-92AF-D0FA5B21AC9C}" dt="2024-05-13T14:08:49.811" v="140"/>
      <pc:docMkLst>
        <pc:docMk/>
      </pc:docMkLst>
      <pc:sldChg chg="modSp mod">
        <pc:chgData name="Vitor Nunes" userId="daa5ec4a773a7f1c" providerId="LiveId" clId="{622F66C7-3658-44FB-92AF-D0FA5B21AC9C}" dt="2024-05-13T14:05:24.166" v="56" actId="1076"/>
        <pc:sldMkLst>
          <pc:docMk/>
          <pc:sldMk cId="0" sldId="256"/>
        </pc:sldMkLst>
        <pc:spChg chg="mod">
          <ac:chgData name="Vitor Nunes" userId="daa5ec4a773a7f1c" providerId="LiveId" clId="{622F66C7-3658-44FB-92AF-D0FA5B21AC9C}" dt="2024-05-13T14:05:24.166" v="56" actId="1076"/>
          <ac:spMkLst>
            <pc:docMk/>
            <pc:sldMk cId="0" sldId="256"/>
            <ac:spMk id="5" creationId="{AF35FAC8-ABAD-B791-0012-C644A93D62B7}"/>
          </ac:spMkLst>
        </pc:spChg>
      </pc:sldChg>
      <pc:sldChg chg="modSp del mod">
        <pc:chgData name="Vitor Nunes" userId="daa5ec4a773a7f1c" providerId="LiveId" clId="{622F66C7-3658-44FB-92AF-D0FA5B21AC9C}" dt="2024-05-13T14:04:03.081" v="55" actId="2696"/>
        <pc:sldMkLst>
          <pc:docMk/>
          <pc:sldMk cId="0" sldId="257"/>
        </pc:sldMkLst>
        <pc:spChg chg="mod">
          <ac:chgData name="Vitor Nunes" userId="daa5ec4a773a7f1c" providerId="LiveId" clId="{622F66C7-3658-44FB-92AF-D0FA5B21AC9C}" dt="2024-05-13T14:03:51.843" v="54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Vitor Nunes" userId="daa5ec4a773a7f1c" providerId="LiveId" clId="{622F66C7-3658-44FB-92AF-D0FA5B21AC9C}" dt="2024-05-13T14:03:34.968" v="6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Vitor Nunes" userId="daa5ec4a773a7f1c" providerId="LiveId" clId="{622F66C7-3658-44FB-92AF-D0FA5B21AC9C}" dt="2024-05-13T14:05:28.384" v="57" actId="1076"/>
        <pc:sldMkLst>
          <pc:docMk/>
          <pc:sldMk cId="0" sldId="258"/>
        </pc:sldMkLst>
        <pc:spChg chg="mod">
          <ac:chgData name="Vitor Nunes" userId="daa5ec4a773a7f1c" providerId="LiveId" clId="{622F66C7-3658-44FB-92AF-D0FA5B21AC9C}" dt="2024-05-13T14:05:28.384" v="57" actId="1076"/>
          <ac:spMkLst>
            <pc:docMk/>
            <pc:sldMk cId="0" sldId="258"/>
            <ac:spMk id="6" creationId="{6AC94B63-EFC0-D1B6-34C5-ABFAE4D2EC0F}"/>
          </ac:spMkLst>
        </pc:spChg>
      </pc:sldChg>
      <pc:sldChg chg="modSp mod">
        <pc:chgData name="Vitor Nunes" userId="daa5ec4a773a7f1c" providerId="LiveId" clId="{622F66C7-3658-44FB-92AF-D0FA5B21AC9C}" dt="2024-05-13T14:05:33.296" v="58" actId="1076"/>
        <pc:sldMkLst>
          <pc:docMk/>
          <pc:sldMk cId="0" sldId="259"/>
        </pc:sldMkLst>
        <pc:spChg chg="mod">
          <ac:chgData name="Vitor Nunes" userId="daa5ec4a773a7f1c" providerId="LiveId" clId="{622F66C7-3658-44FB-92AF-D0FA5B21AC9C}" dt="2024-05-13T14:05:33.296" v="58" actId="1076"/>
          <ac:spMkLst>
            <pc:docMk/>
            <pc:sldMk cId="0" sldId="259"/>
            <ac:spMk id="4" creationId="{360C8EAA-6B07-3B7C-05CC-802EAB732277}"/>
          </ac:spMkLst>
        </pc:spChg>
      </pc:sldChg>
      <pc:sldChg chg="modSp mod">
        <pc:chgData name="Vitor Nunes" userId="daa5ec4a773a7f1c" providerId="LiveId" clId="{622F66C7-3658-44FB-92AF-D0FA5B21AC9C}" dt="2024-05-13T14:05:37.609" v="59" actId="1076"/>
        <pc:sldMkLst>
          <pc:docMk/>
          <pc:sldMk cId="0" sldId="260"/>
        </pc:sldMkLst>
        <pc:spChg chg="mod">
          <ac:chgData name="Vitor Nunes" userId="daa5ec4a773a7f1c" providerId="LiveId" clId="{622F66C7-3658-44FB-92AF-D0FA5B21AC9C}" dt="2024-05-13T14:05:37.609" v="59" actId="1076"/>
          <ac:spMkLst>
            <pc:docMk/>
            <pc:sldMk cId="0" sldId="260"/>
            <ac:spMk id="5" creationId="{6286169F-E3ED-0A05-75A0-E77DAFA402C2}"/>
          </ac:spMkLst>
        </pc:spChg>
      </pc:sldChg>
      <pc:sldChg chg="modSp mod">
        <pc:chgData name="Vitor Nunes" userId="daa5ec4a773a7f1c" providerId="LiveId" clId="{622F66C7-3658-44FB-92AF-D0FA5B21AC9C}" dt="2024-05-13T14:05:43.892" v="62" actId="1076"/>
        <pc:sldMkLst>
          <pc:docMk/>
          <pc:sldMk cId="0" sldId="261"/>
        </pc:sldMkLst>
        <pc:spChg chg="mod">
          <ac:chgData name="Vitor Nunes" userId="daa5ec4a773a7f1c" providerId="LiveId" clId="{622F66C7-3658-44FB-92AF-D0FA5B21AC9C}" dt="2024-05-13T14:05:43.892" v="62" actId="1076"/>
          <ac:spMkLst>
            <pc:docMk/>
            <pc:sldMk cId="0" sldId="261"/>
            <ac:spMk id="6" creationId="{03322512-F92A-BE2A-46AD-C6627F546795}"/>
          </ac:spMkLst>
        </pc:spChg>
      </pc:sldChg>
      <pc:sldChg chg="modSp mod">
        <pc:chgData name="Vitor Nunes" userId="daa5ec4a773a7f1c" providerId="LiveId" clId="{622F66C7-3658-44FB-92AF-D0FA5B21AC9C}" dt="2024-05-13T14:05:49.955" v="63" actId="1076"/>
        <pc:sldMkLst>
          <pc:docMk/>
          <pc:sldMk cId="0" sldId="262"/>
        </pc:sldMkLst>
        <pc:spChg chg="mod">
          <ac:chgData name="Vitor Nunes" userId="daa5ec4a773a7f1c" providerId="LiveId" clId="{622F66C7-3658-44FB-92AF-D0FA5B21AC9C}" dt="2024-05-13T14:05:49.955" v="63" actId="1076"/>
          <ac:spMkLst>
            <pc:docMk/>
            <pc:sldMk cId="0" sldId="262"/>
            <ac:spMk id="7" creationId="{8B3D66FC-8612-DD70-51B9-61474635DACA}"/>
          </ac:spMkLst>
        </pc:spChg>
      </pc:sldChg>
      <pc:sldChg chg="modSp mod">
        <pc:chgData name="Vitor Nunes" userId="daa5ec4a773a7f1c" providerId="LiveId" clId="{622F66C7-3658-44FB-92AF-D0FA5B21AC9C}" dt="2024-05-13T14:05:53.782" v="64" actId="1076"/>
        <pc:sldMkLst>
          <pc:docMk/>
          <pc:sldMk cId="0" sldId="263"/>
        </pc:sldMkLst>
        <pc:spChg chg="mod">
          <ac:chgData name="Vitor Nunes" userId="daa5ec4a773a7f1c" providerId="LiveId" clId="{622F66C7-3658-44FB-92AF-D0FA5B21AC9C}" dt="2024-05-13T14:05:53.782" v="64" actId="1076"/>
          <ac:spMkLst>
            <pc:docMk/>
            <pc:sldMk cId="0" sldId="263"/>
            <ac:spMk id="5" creationId="{E2FB9F34-3F69-863F-1D8C-DAB459C4A369}"/>
          </ac:spMkLst>
        </pc:spChg>
      </pc:sldChg>
      <pc:sldChg chg="modSp mod">
        <pc:chgData name="Vitor Nunes" userId="daa5ec4a773a7f1c" providerId="LiveId" clId="{622F66C7-3658-44FB-92AF-D0FA5B21AC9C}" dt="2024-05-13T14:05:57.388" v="65" actId="1076"/>
        <pc:sldMkLst>
          <pc:docMk/>
          <pc:sldMk cId="0" sldId="264"/>
        </pc:sldMkLst>
        <pc:spChg chg="mod">
          <ac:chgData name="Vitor Nunes" userId="daa5ec4a773a7f1c" providerId="LiveId" clId="{622F66C7-3658-44FB-92AF-D0FA5B21AC9C}" dt="2024-05-13T14:05:57.388" v="65" actId="1076"/>
          <ac:spMkLst>
            <pc:docMk/>
            <pc:sldMk cId="0" sldId="264"/>
            <ac:spMk id="6" creationId="{0F44B08A-1B76-E070-B755-4125E12CCEF9}"/>
          </ac:spMkLst>
        </pc:spChg>
      </pc:sldChg>
      <pc:sldChg chg="modSp mod">
        <pc:chgData name="Vitor Nunes" userId="daa5ec4a773a7f1c" providerId="LiveId" clId="{622F66C7-3658-44FB-92AF-D0FA5B21AC9C}" dt="2024-05-13T14:05:59.947" v="66" actId="1076"/>
        <pc:sldMkLst>
          <pc:docMk/>
          <pc:sldMk cId="0" sldId="265"/>
        </pc:sldMkLst>
        <pc:spChg chg="mod">
          <ac:chgData name="Vitor Nunes" userId="daa5ec4a773a7f1c" providerId="LiveId" clId="{622F66C7-3658-44FB-92AF-D0FA5B21AC9C}" dt="2024-05-13T14:05:59.947" v="66" actId="1076"/>
          <ac:spMkLst>
            <pc:docMk/>
            <pc:sldMk cId="0" sldId="265"/>
            <ac:spMk id="6" creationId="{CBEFE645-6038-7EB4-EB9D-CD4FE7F3827A}"/>
          </ac:spMkLst>
        </pc:spChg>
      </pc:sldChg>
      <pc:sldChg chg="modSp mod">
        <pc:chgData name="Vitor Nunes" userId="daa5ec4a773a7f1c" providerId="LiveId" clId="{622F66C7-3658-44FB-92AF-D0FA5B21AC9C}" dt="2024-05-13T14:06:03.013" v="67" actId="1076"/>
        <pc:sldMkLst>
          <pc:docMk/>
          <pc:sldMk cId="0" sldId="266"/>
        </pc:sldMkLst>
        <pc:spChg chg="mod">
          <ac:chgData name="Vitor Nunes" userId="daa5ec4a773a7f1c" providerId="LiveId" clId="{622F66C7-3658-44FB-92AF-D0FA5B21AC9C}" dt="2024-05-13T14:06:03.013" v="67" actId="1076"/>
          <ac:spMkLst>
            <pc:docMk/>
            <pc:sldMk cId="0" sldId="266"/>
            <ac:spMk id="8" creationId="{662A4E3F-E69D-666E-1707-5D5FDAD70649}"/>
          </ac:spMkLst>
        </pc:spChg>
      </pc:sldChg>
      <pc:sldChg chg="modSp mod">
        <pc:chgData name="Vitor Nunes" userId="daa5ec4a773a7f1c" providerId="LiveId" clId="{622F66C7-3658-44FB-92AF-D0FA5B21AC9C}" dt="2024-05-13T14:06:06.449" v="68" actId="1076"/>
        <pc:sldMkLst>
          <pc:docMk/>
          <pc:sldMk cId="0" sldId="267"/>
        </pc:sldMkLst>
        <pc:spChg chg="mod">
          <ac:chgData name="Vitor Nunes" userId="daa5ec4a773a7f1c" providerId="LiveId" clId="{622F66C7-3658-44FB-92AF-D0FA5B21AC9C}" dt="2024-05-13T14:06:06.449" v="68" actId="1076"/>
          <ac:spMkLst>
            <pc:docMk/>
            <pc:sldMk cId="0" sldId="267"/>
            <ac:spMk id="11" creationId="{7A8DBEB1-D113-6CFD-C5A2-478587667C37}"/>
          </ac:spMkLst>
        </pc:spChg>
      </pc:sldChg>
      <pc:sldChg chg="modSp mod">
        <pc:chgData name="Vitor Nunes" userId="daa5ec4a773a7f1c" providerId="LiveId" clId="{622F66C7-3658-44FB-92AF-D0FA5B21AC9C}" dt="2024-05-13T14:06:08.615" v="69" actId="1076"/>
        <pc:sldMkLst>
          <pc:docMk/>
          <pc:sldMk cId="0" sldId="268"/>
        </pc:sldMkLst>
        <pc:spChg chg="mod">
          <ac:chgData name="Vitor Nunes" userId="daa5ec4a773a7f1c" providerId="LiveId" clId="{622F66C7-3658-44FB-92AF-D0FA5B21AC9C}" dt="2024-05-13T14:06:08.615" v="69" actId="1076"/>
          <ac:spMkLst>
            <pc:docMk/>
            <pc:sldMk cId="0" sldId="268"/>
            <ac:spMk id="8" creationId="{F328ECE9-E6F7-2B36-2BFE-D118BE5B76E6}"/>
          </ac:spMkLst>
        </pc:spChg>
      </pc:sldChg>
      <pc:sldChg chg="modSp mod">
        <pc:chgData name="Vitor Nunes" userId="daa5ec4a773a7f1c" providerId="LiveId" clId="{622F66C7-3658-44FB-92AF-D0FA5B21AC9C}" dt="2024-05-13T14:06:11.687" v="70" actId="1076"/>
        <pc:sldMkLst>
          <pc:docMk/>
          <pc:sldMk cId="0" sldId="269"/>
        </pc:sldMkLst>
        <pc:spChg chg="mod">
          <ac:chgData name="Vitor Nunes" userId="daa5ec4a773a7f1c" providerId="LiveId" clId="{622F66C7-3658-44FB-92AF-D0FA5B21AC9C}" dt="2024-05-13T14:06:11.687" v="70" actId="1076"/>
          <ac:spMkLst>
            <pc:docMk/>
            <pc:sldMk cId="0" sldId="269"/>
            <ac:spMk id="9" creationId="{97D6B364-599A-BE50-EA2F-C8743F28A87D}"/>
          </ac:spMkLst>
        </pc:spChg>
      </pc:sldChg>
      <pc:sldChg chg="modSp mod">
        <pc:chgData name="Vitor Nunes" userId="daa5ec4a773a7f1c" providerId="LiveId" clId="{622F66C7-3658-44FB-92AF-D0FA5B21AC9C}" dt="2024-05-13T14:06:14.239" v="71" actId="1076"/>
        <pc:sldMkLst>
          <pc:docMk/>
          <pc:sldMk cId="0" sldId="270"/>
        </pc:sldMkLst>
        <pc:spChg chg="mod">
          <ac:chgData name="Vitor Nunes" userId="daa5ec4a773a7f1c" providerId="LiveId" clId="{622F66C7-3658-44FB-92AF-D0FA5B21AC9C}" dt="2024-05-13T14:06:14.239" v="71" actId="1076"/>
          <ac:spMkLst>
            <pc:docMk/>
            <pc:sldMk cId="0" sldId="270"/>
            <ac:spMk id="9" creationId="{3909405F-CEB4-A89E-19D0-84FDBCD1E9C7}"/>
          </ac:spMkLst>
        </pc:spChg>
      </pc:sldChg>
      <pc:sldChg chg="modSp mod">
        <pc:chgData name="Vitor Nunes" userId="daa5ec4a773a7f1c" providerId="LiveId" clId="{622F66C7-3658-44FB-92AF-D0FA5B21AC9C}" dt="2024-05-13T14:06:16.300" v="72" actId="1076"/>
        <pc:sldMkLst>
          <pc:docMk/>
          <pc:sldMk cId="0" sldId="271"/>
        </pc:sldMkLst>
        <pc:spChg chg="mod">
          <ac:chgData name="Vitor Nunes" userId="daa5ec4a773a7f1c" providerId="LiveId" clId="{622F66C7-3658-44FB-92AF-D0FA5B21AC9C}" dt="2024-05-13T14:06:16.300" v="72" actId="1076"/>
          <ac:spMkLst>
            <pc:docMk/>
            <pc:sldMk cId="0" sldId="271"/>
            <ac:spMk id="9" creationId="{530BC767-2476-9D0E-3B79-8E42040F094B}"/>
          </ac:spMkLst>
        </pc:spChg>
      </pc:sldChg>
      <pc:sldChg chg="modSp mod">
        <pc:chgData name="Vitor Nunes" userId="daa5ec4a773a7f1c" providerId="LiveId" clId="{622F66C7-3658-44FB-92AF-D0FA5B21AC9C}" dt="2024-05-13T14:06:19.139" v="73" actId="1076"/>
        <pc:sldMkLst>
          <pc:docMk/>
          <pc:sldMk cId="0" sldId="272"/>
        </pc:sldMkLst>
        <pc:spChg chg="mod">
          <ac:chgData name="Vitor Nunes" userId="daa5ec4a773a7f1c" providerId="LiveId" clId="{622F66C7-3658-44FB-92AF-D0FA5B21AC9C}" dt="2024-05-13T14:06:19.139" v="73" actId="1076"/>
          <ac:spMkLst>
            <pc:docMk/>
            <pc:sldMk cId="0" sldId="272"/>
            <ac:spMk id="9" creationId="{CC089374-FF17-0E42-6D0B-54A789851DCC}"/>
          </ac:spMkLst>
        </pc:spChg>
      </pc:sldChg>
      <pc:sldChg chg="modSp mod">
        <pc:chgData name="Vitor Nunes" userId="daa5ec4a773a7f1c" providerId="LiveId" clId="{622F66C7-3658-44FB-92AF-D0FA5B21AC9C}" dt="2024-05-13T14:06:22.312" v="74" actId="1076"/>
        <pc:sldMkLst>
          <pc:docMk/>
          <pc:sldMk cId="0" sldId="273"/>
        </pc:sldMkLst>
        <pc:spChg chg="mod">
          <ac:chgData name="Vitor Nunes" userId="daa5ec4a773a7f1c" providerId="LiveId" clId="{622F66C7-3658-44FB-92AF-D0FA5B21AC9C}" dt="2024-05-13T14:06:22.312" v="74" actId="1076"/>
          <ac:spMkLst>
            <pc:docMk/>
            <pc:sldMk cId="0" sldId="273"/>
            <ac:spMk id="9" creationId="{5E5A58BA-07CA-5ED8-A829-F7A64275AD41}"/>
          </ac:spMkLst>
        </pc:spChg>
      </pc:sldChg>
      <pc:sldChg chg="modSp mod">
        <pc:chgData name="Vitor Nunes" userId="daa5ec4a773a7f1c" providerId="LiveId" clId="{622F66C7-3658-44FB-92AF-D0FA5B21AC9C}" dt="2024-05-13T14:06:25.572" v="75" actId="1076"/>
        <pc:sldMkLst>
          <pc:docMk/>
          <pc:sldMk cId="0" sldId="274"/>
        </pc:sldMkLst>
        <pc:spChg chg="mod">
          <ac:chgData name="Vitor Nunes" userId="daa5ec4a773a7f1c" providerId="LiveId" clId="{622F66C7-3658-44FB-92AF-D0FA5B21AC9C}" dt="2024-05-13T14:06:25.572" v="75" actId="1076"/>
          <ac:spMkLst>
            <pc:docMk/>
            <pc:sldMk cId="0" sldId="274"/>
            <ac:spMk id="8" creationId="{03B681A6-39D9-8A07-5891-49D280994662}"/>
          </ac:spMkLst>
        </pc:spChg>
      </pc:sldChg>
      <pc:sldChg chg="modSp mod">
        <pc:chgData name="Vitor Nunes" userId="daa5ec4a773a7f1c" providerId="LiveId" clId="{622F66C7-3658-44FB-92AF-D0FA5B21AC9C}" dt="2024-05-13T14:06:28.496" v="76" actId="1076"/>
        <pc:sldMkLst>
          <pc:docMk/>
          <pc:sldMk cId="0" sldId="275"/>
        </pc:sldMkLst>
        <pc:spChg chg="mod">
          <ac:chgData name="Vitor Nunes" userId="daa5ec4a773a7f1c" providerId="LiveId" clId="{622F66C7-3658-44FB-92AF-D0FA5B21AC9C}" dt="2024-05-13T14:06:28.496" v="76" actId="1076"/>
          <ac:spMkLst>
            <pc:docMk/>
            <pc:sldMk cId="0" sldId="275"/>
            <ac:spMk id="8" creationId="{FEDF330F-38FC-EA28-E80E-12080B8CB24A}"/>
          </ac:spMkLst>
        </pc:spChg>
      </pc:sldChg>
      <pc:sldChg chg="modSp mod">
        <pc:chgData name="Vitor Nunes" userId="daa5ec4a773a7f1c" providerId="LiveId" clId="{622F66C7-3658-44FB-92AF-D0FA5B21AC9C}" dt="2024-05-13T14:06:30.928" v="77" actId="1076"/>
        <pc:sldMkLst>
          <pc:docMk/>
          <pc:sldMk cId="0" sldId="276"/>
        </pc:sldMkLst>
        <pc:spChg chg="mod">
          <ac:chgData name="Vitor Nunes" userId="daa5ec4a773a7f1c" providerId="LiveId" clId="{622F66C7-3658-44FB-92AF-D0FA5B21AC9C}" dt="2024-05-13T14:06:30.928" v="77" actId="1076"/>
          <ac:spMkLst>
            <pc:docMk/>
            <pc:sldMk cId="0" sldId="276"/>
            <ac:spMk id="9" creationId="{176240DE-146B-C4A2-FEFD-EFE1289E1AED}"/>
          </ac:spMkLst>
        </pc:spChg>
      </pc:sldChg>
      <pc:sldChg chg="modSp mod">
        <pc:chgData name="Vitor Nunes" userId="daa5ec4a773a7f1c" providerId="LiveId" clId="{622F66C7-3658-44FB-92AF-D0FA5B21AC9C}" dt="2024-05-13T14:06:33.908" v="78" actId="1076"/>
        <pc:sldMkLst>
          <pc:docMk/>
          <pc:sldMk cId="0" sldId="277"/>
        </pc:sldMkLst>
        <pc:spChg chg="mod">
          <ac:chgData name="Vitor Nunes" userId="daa5ec4a773a7f1c" providerId="LiveId" clId="{622F66C7-3658-44FB-92AF-D0FA5B21AC9C}" dt="2024-05-13T14:06:33.908" v="78" actId="1076"/>
          <ac:spMkLst>
            <pc:docMk/>
            <pc:sldMk cId="0" sldId="277"/>
            <ac:spMk id="9" creationId="{3284B703-344C-58E0-D5BD-FAD5ECE26327}"/>
          </ac:spMkLst>
        </pc:spChg>
      </pc:sldChg>
      <pc:sldChg chg="modSp mod">
        <pc:chgData name="Vitor Nunes" userId="daa5ec4a773a7f1c" providerId="LiveId" clId="{622F66C7-3658-44FB-92AF-D0FA5B21AC9C}" dt="2024-05-13T14:06:36.639" v="79" actId="1076"/>
        <pc:sldMkLst>
          <pc:docMk/>
          <pc:sldMk cId="0" sldId="278"/>
        </pc:sldMkLst>
        <pc:spChg chg="mod">
          <ac:chgData name="Vitor Nunes" userId="daa5ec4a773a7f1c" providerId="LiveId" clId="{622F66C7-3658-44FB-92AF-D0FA5B21AC9C}" dt="2024-05-13T14:06:36.639" v="79" actId="1076"/>
          <ac:spMkLst>
            <pc:docMk/>
            <pc:sldMk cId="0" sldId="278"/>
            <ac:spMk id="9" creationId="{528DD8C6-6B18-9135-5004-4E7E730B6A29}"/>
          </ac:spMkLst>
        </pc:spChg>
      </pc:sldChg>
      <pc:sldChg chg="modSp mod">
        <pc:chgData name="Vitor Nunes" userId="daa5ec4a773a7f1c" providerId="LiveId" clId="{622F66C7-3658-44FB-92AF-D0FA5B21AC9C}" dt="2024-05-13T14:06:40.354" v="80" actId="1076"/>
        <pc:sldMkLst>
          <pc:docMk/>
          <pc:sldMk cId="0" sldId="279"/>
        </pc:sldMkLst>
        <pc:spChg chg="mod">
          <ac:chgData name="Vitor Nunes" userId="daa5ec4a773a7f1c" providerId="LiveId" clId="{622F66C7-3658-44FB-92AF-D0FA5B21AC9C}" dt="2024-05-13T14:06:40.354" v="80" actId="1076"/>
          <ac:spMkLst>
            <pc:docMk/>
            <pc:sldMk cId="0" sldId="279"/>
            <ac:spMk id="9" creationId="{8ECA4113-CA66-4494-9AFE-C797BBE1F770}"/>
          </ac:spMkLst>
        </pc:spChg>
      </pc:sldChg>
      <pc:sldChg chg="modSp mod">
        <pc:chgData name="Vitor Nunes" userId="daa5ec4a773a7f1c" providerId="LiveId" clId="{622F66C7-3658-44FB-92AF-D0FA5B21AC9C}" dt="2024-05-13T14:06:42.783" v="81" actId="1076"/>
        <pc:sldMkLst>
          <pc:docMk/>
          <pc:sldMk cId="0" sldId="280"/>
        </pc:sldMkLst>
        <pc:spChg chg="mod">
          <ac:chgData name="Vitor Nunes" userId="daa5ec4a773a7f1c" providerId="LiveId" clId="{622F66C7-3658-44FB-92AF-D0FA5B21AC9C}" dt="2024-05-13T14:06:42.783" v="81" actId="1076"/>
          <ac:spMkLst>
            <pc:docMk/>
            <pc:sldMk cId="0" sldId="280"/>
            <ac:spMk id="6" creationId="{86B4C90D-0F2B-1376-9292-E2D8A8FE13C0}"/>
          </ac:spMkLst>
        </pc:spChg>
      </pc:sldChg>
      <pc:sldChg chg="modSp mod">
        <pc:chgData name="Vitor Nunes" userId="daa5ec4a773a7f1c" providerId="LiveId" clId="{622F66C7-3658-44FB-92AF-D0FA5B21AC9C}" dt="2024-05-13T14:06:46.555" v="82" actId="1076"/>
        <pc:sldMkLst>
          <pc:docMk/>
          <pc:sldMk cId="0" sldId="281"/>
        </pc:sldMkLst>
        <pc:spChg chg="mod">
          <ac:chgData name="Vitor Nunes" userId="daa5ec4a773a7f1c" providerId="LiveId" clId="{622F66C7-3658-44FB-92AF-D0FA5B21AC9C}" dt="2024-05-13T14:06:46.555" v="82" actId="1076"/>
          <ac:spMkLst>
            <pc:docMk/>
            <pc:sldMk cId="0" sldId="281"/>
            <ac:spMk id="4" creationId="{A081AE1E-D89A-A8E2-59D4-F1BAEFA99AB2}"/>
          </ac:spMkLst>
        </pc:spChg>
      </pc:sldChg>
      <pc:sldChg chg="modSp mod">
        <pc:chgData name="Vitor Nunes" userId="daa5ec4a773a7f1c" providerId="LiveId" clId="{622F66C7-3658-44FB-92AF-D0FA5B21AC9C}" dt="2024-05-13T14:06:51.514" v="83" actId="1076"/>
        <pc:sldMkLst>
          <pc:docMk/>
          <pc:sldMk cId="0" sldId="282"/>
        </pc:sldMkLst>
        <pc:spChg chg="mod">
          <ac:chgData name="Vitor Nunes" userId="daa5ec4a773a7f1c" providerId="LiveId" clId="{622F66C7-3658-44FB-92AF-D0FA5B21AC9C}" dt="2024-05-13T14:06:51.514" v="83" actId="1076"/>
          <ac:spMkLst>
            <pc:docMk/>
            <pc:sldMk cId="0" sldId="282"/>
            <ac:spMk id="5" creationId="{F893968A-923A-9E57-3D26-F01699E65A64}"/>
          </ac:spMkLst>
        </pc:spChg>
      </pc:sldChg>
      <pc:sldChg chg="modSp mod">
        <pc:chgData name="Vitor Nunes" userId="daa5ec4a773a7f1c" providerId="LiveId" clId="{622F66C7-3658-44FB-92AF-D0FA5B21AC9C}" dt="2024-05-13T14:06:54.199" v="84" actId="1076"/>
        <pc:sldMkLst>
          <pc:docMk/>
          <pc:sldMk cId="0" sldId="283"/>
        </pc:sldMkLst>
        <pc:spChg chg="mod">
          <ac:chgData name="Vitor Nunes" userId="daa5ec4a773a7f1c" providerId="LiveId" clId="{622F66C7-3658-44FB-92AF-D0FA5B21AC9C}" dt="2024-05-13T14:06:54.199" v="84" actId="1076"/>
          <ac:spMkLst>
            <pc:docMk/>
            <pc:sldMk cId="0" sldId="283"/>
            <ac:spMk id="6" creationId="{F7FD5287-0E29-2268-3F77-141FDC6415F2}"/>
          </ac:spMkLst>
        </pc:spChg>
      </pc:sldChg>
      <pc:sldChg chg="modSp mod">
        <pc:chgData name="Vitor Nunes" userId="daa5ec4a773a7f1c" providerId="LiveId" clId="{622F66C7-3658-44FB-92AF-D0FA5B21AC9C}" dt="2024-05-13T14:06:56.905" v="85" actId="1076"/>
        <pc:sldMkLst>
          <pc:docMk/>
          <pc:sldMk cId="0" sldId="284"/>
        </pc:sldMkLst>
        <pc:spChg chg="mod">
          <ac:chgData name="Vitor Nunes" userId="daa5ec4a773a7f1c" providerId="LiveId" clId="{622F66C7-3658-44FB-92AF-D0FA5B21AC9C}" dt="2024-05-13T14:06:56.905" v="85" actId="1076"/>
          <ac:spMkLst>
            <pc:docMk/>
            <pc:sldMk cId="0" sldId="284"/>
            <ac:spMk id="7" creationId="{5A3F1FAE-4C3C-A8B4-D55B-803FDF52A4A5}"/>
          </ac:spMkLst>
        </pc:spChg>
      </pc:sldChg>
      <pc:sldChg chg="modSp mod">
        <pc:chgData name="Vitor Nunes" userId="daa5ec4a773a7f1c" providerId="LiveId" clId="{622F66C7-3658-44FB-92AF-D0FA5B21AC9C}" dt="2024-05-13T14:06:59.119" v="86" actId="1076"/>
        <pc:sldMkLst>
          <pc:docMk/>
          <pc:sldMk cId="0" sldId="285"/>
        </pc:sldMkLst>
        <pc:spChg chg="mod">
          <ac:chgData name="Vitor Nunes" userId="daa5ec4a773a7f1c" providerId="LiveId" clId="{622F66C7-3658-44FB-92AF-D0FA5B21AC9C}" dt="2024-05-13T14:06:59.119" v="86" actId="1076"/>
          <ac:spMkLst>
            <pc:docMk/>
            <pc:sldMk cId="0" sldId="285"/>
            <ac:spMk id="8" creationId="{151A6399-3BAB-E137-66A9-E260E485653A}"/>
          </ac:spMkLst>
        </pc:spChg>
      </pc:sldChg>
      <pc:sldChg chg="modSp mod">
        <pc:chgData name="Vitor Nunes" userId="daa5ec4a773a7f1c" providerId="LiveId" clId="{622F66C7-3658-44FB-92AF-D0FA5B21AC9C}" dt="2024-05-13T14:07:01.355" v="87" actId="1076"/>
        <pc:sldMkLst>
          <pc:docMk/>
          <pc:sldMk cId="0" sldId="286"/>
        </pc:sldMkLst>
        <pc:spChg chg="mod">
          <ac:chgData name="Vitor Nunes" userId="daa5ec4a773a7f1c" providerId="LiveId" clId="{622F66C7-3658-44FB-92AF-D0FA5B21AC9C}" dt="2024-05-13T14:07:01.355" v="87" actId="1076"/>
          <ac:spMkLst>
            <pc:docMk/>
            <pc:sldMk cId="0" sldId="286"/>
            <ac:spMk id="8" creationId="{E61A8ABB-7262-4736-222D-47180D1A96EE}"/>
          </ac:spMkLst>
        </pc:spChg>
      </pc:sldChg>
      <pc:sldChg chg="modSp mod">
        <pc:chgData name="Vitor Nunes" userId="daa5ec4a773a7f1c" providerId="LiveId" clId="{622F66C7-3658-44FB-92AF-D0FA5B21AC9C}" dt="2024-05-13T14:07:03.853" v="88" actId="1076"/>
        <pc:sldMkLst>
          <pc:docMk/>
          <pc:sldMk cId="0" sldId="287"/>
        </pc:sldMkLst>
        <pc:spChg chg="mod">
          <ac:chgData name="Vitor Nunes" userId="daa5ec4a773a7f1c" providerId="LiveId" clId="{622F66C7-3658-44FB-92AF-D0FA5B21AC9C}" dt="2024-05-13T14:07:03.853" v="88" actId="1076"/>
          <ac:spMkLst>
            <pc:docMk/>
            <pc:sldMk cId="0" sldId="287"/>
            <ac:spMk id="4" creationId="{16699F72-1685-3DD9-45B9-66AF9B956CDD}"/>
          </ac:spMkLst>
        </pc:spChg>
      </pc:sldChg>
      <pc:sldChg chg="modSp mod">
        <pc:chgData name="Vitor Nunes" userId="daa5ec4a773a7f1c" providerId="LiveId" clId="{622F66C7-3658-44FB-92AF-D0FA5B21AC9C}" dt="2024-05-13T14:07:06.087" v="89" actId="1076"/>
        <pc:sldMkLst>
          <pc:docMk/>
          <pc:sldMk cId="0" sldId="288"/>
        </pc:sldMkLst>
        <pc:spChg chg="mod">
          <ac:chgData name="Vitor Nunes" userId="daa5ec4a773a7f1c" providerId="LiveId" clId="{622F66C7-3658-44FB-92AF-D0FA5B21AC9C}" dt="2024-05-13T14:07:06.087" v="89" actId="1076"/>
          <ac:spMkLst>
            <pc:docMk/>
            <pc:sldMk cId="0" sldId="288"/>
            <ac:spMk id="4" creationId="{C10E85E5-2C3A-50A1-8E2D-C0B354D27866}"/>
          </ac:spMkLst>
        </pc:spChg>
      </pc:sldChg>
      <pc:sldChg chg="modSp mod">
        <pc:chgData name="Vitor Nunes" userId="daa5ec4a773a7f1c" providerId="LiveId" clId="{622F66C7-3658-44FB-92AF-D0FA5B21AC9C}" dt="2024-05-13T14:07:10.735" v="90" actId="1076"/>
        <pc:sldMkLst>
          <pc:docMk/>
          <pc:sldMk cId="0" sldId="289"/>
        </pc:sldMkLst>
        <pc:spChg chg="mod">
          <ac:chgData name="Vitor Nunes" userId="daa5ec4a773a7f1c" providerId="LiveId" clId="{622F66C7-3658-44FB-92AF-D0FA5B21AC9C}" dt="2024-05-13T14:07:10.735" v="90" actId="1076"/>
          <ac:spMkLst>
            <pc:docMk/>
            <pc:sldMk cId="0" sldId="289"/>
            <ac:spMk id="4" creationId="{1E00AEA1-35B6-3B20-B90E-C2785622757B}"/>
          </ac:spMkLst>
        </pc:spChg>
      </pc:sldChg>
      <pc:sldChg chg="modSp mod">
        <pc:chgData name="Vitor Nunes" userId="daa5ec4a773a7f1c" providerId="LiveId" clId="{622F66C7-3658-44FB-92AF-D0FA5B21AC9C}" dt="2024-05-13T14:07:13.266" v="91" actId="1076"/>
        <pc:sldMkLst>
          <pc:docMk/>
          <pc:sldMk cId="0" sldId="290"/>
        </pc:sldMkLst>
        <pc:spChg chg="mod">
          <ac:chgData name="Vitor Nunes" userId="daa5ec4a773a7f1c" providerId="LiveId" clId="{622F66C7-3658-44FB-92AF-D0FA5B21AC9C}" dt="2024-05-13T14:07:13.266" v="91" actId="1076"/>
          <ac:spMkLst>
            <pc:docMk/>
            <pc:sldMk cId="0" sldId="290"/>
            <ac:spMk id="4" creationId="{9C1CE6C0-07C5-EA93-AB8F-6D69FC93A030}"/>
          </ac:spMkLst>
        </pc:spChg>
      </pc:sldChg>
      <pc:sldChg chg="modSp mod">
        <pc:chgData name="Vitor Nunes" userId="daa5ec4a773a7f1c" providerId="LiveId" clId="{622F66C7-3658-44FB-92AF-D0FA5B21AC9C}" dt="2024-05-13T14:07:17.448" v="92" actId="1076"/>
        <pc:sldMkLst>
          <pc:docMk/>
          <pc:sldMk cId="0" sldId="291"/>
        </pc:sldMkLst>
        <pc:spChg chg="mod">
          <ac:chgData name="Vitor Nunes" userId="daa5ec4a773a7f1c" providerId="LiveId" clId="{622F66C7-3658-44FB-92AF-D0FA5B21AC9C}" dt="2024-05-13T14:07:17.448" v="92" actId="1076"/>
          <ac:spMkLst>
            <pc:docMk/>
            <pc:sldMk cId="0" sldId="291"/>
            <ac:spMk id="4" creationId="{2D57F500-38A0-6EAD-2FA5-9877CCAB30E4}"/>
          </ac:spMkLst>
        </pc:spChg>
      </pc:sldChg>
      <pc:sldChg chg="modSp mod">
        <pc:chgData name="Vitor Nunes" userId="daa5ec4a773a7f1c" providerId="LiveId" clId="{622F66C7-3658-44FB-92AF-D0FA5B21AC9C}" dt="2024-05-13T14:07:24.684" v="95" actId="1076"/>
        <pc:sldMkLst>
          <pc:docMk/>
          <pc:sldMk cId="0" sldId="292"/>
        </pc:sldMkLst>
        <pc:spChg chg="mod">
          <ac:chgData name="Vitor Nunes" userId="daa5ec4a773a7f1c" providerId="LiveId" clId="{622F66C7-3658-44FB-92AF-D0FA5B21AC9C}" dt="2024-05-13T14:07:24.684" v="95" actId="1076"/>
          <ac:spMkLst>
            <pc:docMk/>
            <pc:sldMk cId="0" sldId="292"/>
            <ac:spMk id="4" creationId="{5E7C4C99-59BD-FBDC-6807-F762D8E9947C}"/>
          </ac:spMkLst>
        </pc:spChg>
        <pc:graphicFrameChg chg="mod">
          <ac:chgData name="Vitor Nunes" userId="daa5ec4a773a7f1c" providerId="LiveId" clId="{622F66C7-3658-44FB-92AF-D0FA5B21AC9C}" dt="2024-05-13T14:07:22.401" v="94" actId="1076"/>
          <ac:graphicFrameMkLst>
            <pc:docMk/>
            <pc:sldMk cId="0" sldId="292"/>
            <ac:graphicFrameMk id="2" creationId="{00000000-0000-0000-0000-000000000000}"/>
          </ac:graphicFrameMkLst>
        </pc:graphicFrameChg>
      </pc:sldChg>
      <pc:sldChg chg="modSp mod">
        <pc:chgData name="Vitor Nunes" userId="daa5ec4a773a7f1c" providerId="LiveId" clId="{622F66C7-3658-44FB-92AF-D0FA5B21AC9C}" dt="2024-05-13T14:07:27.422" v="96" actId="1076"/>
        <pc:sldMkLst>
          <pc:docMk/>
          <pc:sldMk cId="0" sldId="293"/>
        </pc:sldMkLst>
        <pc:spChg chg="mod">
          <ac:chgData name="Vitor Nunes" userId="daa5ec4a773a7f1c" providerId="LiveId" clId="{622F66C7-3658-44FB-92AF-D0FA5B21AC9C}" dt="2024-05-13T14:07:27.422" v="96" actId="1076"/>
          <ac:spMkLst>
            <pc:docMk/>
            <pc:sldMk cId="0" sldId="293"/>
            <ac:spMk id="4" creationId="{3F9615A1-F8D7-BC83-9A1B-784B160ABCD3}"/>
          </ac:spMkLst>
        </pc:spChg>
      </pc:sldChg>
      <pc:sldChg chg="modSp mod">
        <pc:chgData name="Vitor Nunes" userId="daa5ec4a773a7f1c" providerId="LiveId" clId="{622F66C7-3658-44FB-92AF-D0FA5B21AC9C}" dt="2024-05-13T14:07:30.317" v="97" actId="1076"/>
        <pc:sldMkLst>
          <pc:docMk/>
          <pc:sldMk cId="0" sldId="294"/>
        </pc:sldMkLst>
        <pc:spChg chg="mod">
          <ac:chgData name="Vitor Nunes" userId="daa5ec4a773a7f1c" providerId="LiveId" clId="{622F66C7-3658-44FB-92AF-D0FA5B21AC9C}" dt="2024-05-13T14:07:30.317" v="97" actId="1076"/>
          <ac:spMkLst>
            <pc:docMk/>
            <pc:sldMk cId="0" sldId="294"/>
            <ac:spMk id="5" creationId="{27E4DD2C-F171-EACE-7AA0-6AC0BD10A43B}"/>
          </ac:spMkLst>
        </pc:spChg>
      </pc:sldChg>
      <pc:sldChg chg="modSp mod">
        <pc:chgData name="Vitor Nunes" userId="daa5ec4a773a7f1c" providerId="LiveId" clId="{622F66C7-3658-44FB-92AF-D0FA5B21AC9C}" dt="2024-05-13T14:07:34.104" v="98" actId="1076"/>
        <pc:sldMkLst>
          <pc:docMk/>
          <pc:sldMk cId="0" sldId="295"/>
        </pc:sldMkLst>
        <pc:spChg chg="mod">
          <ac:chgData name="Vitor Nunes" userId="daa5ec4a773a7f1c" providerId="LiveId" clId="{622F66C7-3658-44FB-92AF-D0FA5B21AC9C}" dt="2024-05-13T14:07:34.104" v="98" actId="1076"/>
          <ac:spMkLst>
            <pc:docMk/>
            <pc:sldMk cId="0" sldId="295"/>
            <ac:spMk id="6" creationId="{8A072003-ADC2-BC9E-8234-89FAC007AD25}"/>
          </ac:spMkLst>
        </pc:spChg>
      </pc:sldChg>
      <pc:sldChg chg="modSp mod">
        <pc:chgData name="Vitor Nunes" userId="daa5ec4a773a7f1c" providerId="LiveId" clId="{622F66C7-3658-44FB-92AF-D0FA5B21AC9C}" dt="2024-05-13T14:07:46.801" v="103" actId="1076"/>
        <pc:sldMkLst>
          <pc:docMk/>
          <pc:sldMk cId="0" sldId="296"/>
        </pc:sldMkLst>
        <pc:spChg chg="mod">
          <ac:chgData name="Vitor Nunes" userId="daa5ec4a773a7f1c" providerId="LiveId" clId="{622F66C7-3658-44FB-92AF-D0FA5B21AC9C}" dt="2024-05-13T14:07:46.801" v="103" actId="1076"/>
          <ac:spMkLst>
            <pc:docMk/>
            <pc:sldMk cId="0" sldId="296"/>
            <ac:spMk id="4" creationId="{CA9ED46B-5C70-17F8-D9AC-7F60E5844EC1}"/>
          </ac:spMkLst>
        </pc:spChg>
      </pc:sldChg>
      <pc:sldChg chg="addSp modSp mod">
        <pc:chgData name="Vitor Nunes" userId="daa5ec4a773a7f1c" providerId="LiveId" clId="{622F66C7-3658-44FB-92AF-D0FA5B21AC9C}" dt="2024-05-13T14:07:52.664" v="104"/>
        <pc:sldMkLst>
          <pc:docMk/>
          <pc:sldMk cId="0" sldId="297"/>
        </pc:sldMkLst>
        <pc:spChg chg="mod">
          <ac:chgData name="Vitor Nunes" userId="daa5ec4a773a7f1c" providerId="LiveId" clId="{622F66C7-3658-44FB-92AF-D0FA5B21AC9C}" dt="2024-05-13T14:07:40.906" v="101" actId="1076"/>
          <ac:spMkLst>
            <pc:docMk/>
            <pc:sldMk cId="0" sldId="297"/>
            <ac:spMk id="3" creationId="{00000000-0000-0000-0000-000000000000}"/>
          </ac:spMkLst>
        </pc:spChg>
        <pc:spChg chg="add mod">
          <ac:chgData name="Vitor Nunes" userId="daa5ec4a773a7f1c" providerId="LiveId" clId="{622F66C7-3658-44FB-92AF-D0FA5B21AC9C}" dt="2024-05-13T14:07:52.664" v="104"/>
          <ac:spMkLst>
            <pc:docMk/>
            <pc:sldMk cId="0" sldId="297"/>
            <ac:spMk id="6" creationId="{22958B21-7551-66CA-9F08-6030AF21ECA6}"/>
          </ac:spMkLst>
        </pc:spChg>
      </pc:sldChg>
      <pc:sldChg chg="addSp delSp modSp mod">
        <pc:chgData name="Vitor Nunes" userId="daa5ec4a773a7f1c" providerId="LiveId" clId="{622F66C7-3658-44FB-92AF-D0FA5B21AC9C}" dt="2024-05-13T14:07:56.432" v="106" actId="478"/>
        <pc:sldMkLst>
          <pc:docMk/>
          <pc:sldMk cId="0" sldId="298"/>
        </pc:sldMkLst>
        <pc:spChg chg="del">
          <ac:chgData name="Vitor Nunes" userId="daa5ec4a773a7f1c" providerId="LiveId" clId="{622F66C7-3658-44FB-92AF-D0FA5B21AC9C}" dt="2024-05-13T14:07:56.432" v="106" actId="478"/>
          <ac:spMkLst>
            <pc:docMk/>
            <pc:sldMk cId="0" sldId="298"/>
            <ac:spMk id="4" creationId="{5715B67F-E190-E227-EE37-E833E62E3151}"/>
          </ac:spMkLst>
        </pc:spChg>
        <pc:spChg chg="add mod">
          <ac:chgData name="Vitor Nunes" userId="daa5ec4a773a7f1c" providerId="LiveId" clId="{622F66C7-3658-44FB-92AF-D0FA5B21AC9C}" dt="2024-05-13T14:07:54.667" v="105"/>
          <ac:spMkLst>
            <pc:docMk/>
            <pc:sldMk cId="0" sldId="298"/>
            <ac:spMk id="5" creationId="{62F8AE9A-E7E9-61A4-4522-ECE0CF1993D0}"/>
          </ac:spMkLst>
        </pc:spChg>
      </pc:sldChg>
      <pc:sldChg chg="addSp delSp modSp mod">
        <pc:chgData name="Vitor Nunes" userId="daa5ec4a773a7f1c" providerId="LiveId" clId="{622F66C7-3658-44FB-92AF-D0FA5B21AC9C}" dt="2024-05-13T14:08:01.565" v="109" actId="478"/>
        <pc:sldMkLst>
          <pc:docMk/>
          <pc:sldMk cId="0" sldId="299"/>
        </pc:sldMkLst>
        <pc:spChg chg="del mod">
          <ac:chgData name="Vitor Nunes" userId="daa5ec4a773a7f1c" providerId="LiveId" clId="{622F66C7-3658-44FB-92AF-D0FA5B21AC9C}" dt="2024-05-13T14:08:01.565" v="109" actId="478"/>
          <ac:spMkLst>
            <pc:docMk/>
            <pc:sldMk cId="0" sldId="299"/>
            <ac:spMk id="4" creationId="{2877F490-01FF-5BC7-F9FD-ED0BFF1E9792}"/>
          </ac:spMkLst>
        </pc:spChg>
        <pc:spChg chg="add mod">
          <ac:chgData name="Vitor Nunes" userId="daa5ec4a773a7f1c" providerId="LiveId" clId="{622F66C7-3658-44FB-92AF-D0FA5B21AC9C}" dt="2024-05-13T14:07:57.279" v="107"/>
          <ac:spMkLst>
            <pc:docMk/>
            <pc:sldMk cId="0" sldId="299"/>
            <ac:spMk id="5" creationId="{86CC40DE-FEB4-18F0-6832-060E0978676B}"/>
          </ac:spMkLst>
        </pc:spChg>
      </pc:sldChg>
      <pc:sldChg chg="addSp delSp modSp mod">
        <pc:chgData name="Vitor Nunes" userId="daa5ec4a773a7f1c" providerId="LiveId" clId="{622F66C7-3658-44FB-92AF-D0FA5B21AC9C}" dt="2024-05-13T14:08:04.749" v="111"/>
        <pc:sldMkLst>
          <pc:docMk/>
          <pc:sldMk cId="0" sldId="300"/>
        </pc:sldMkLst>
        <pc:spChg chg="del">
          <ac:chgData name="Vitor Nunes" userId="daa5ec4a773a7f1c" providerId="LiveId" clId="{622F66C7-3658-44FB-92AF-D0FA5B21AC9C}" dt="2024-05-13T14:08:04.529" v="110" actId="478"/>
          <ac:spMkLst>
            <pc:docMk/>
            <pc:sldMk cId="0" sldId="300"/>
            <ac:spMk id="4" creationId="{82A43E13-7725-188F-B57B-C4BEA84C5C54}"/>
          </ac:spMkLst>
        </pc:spChg>
        <pc:spChg chg="add mod">
          <ac:chgData name="Vitor Nunes" userId="daa5ec4a773a7f1c" providerId="LiveId" clId="{622F66C7-3658-44FB-92AF-D0FA5B21AC9C}" dt="2024-05-13T14:08:04.749" v="111"/>
          <ac:spMkLst>
            <pc:docMk/>
            <pc:sldMk cId="0" sldId="300"/>
            <ac:spMk id="5" creationId="{00F01138-0DE5-4E86-8A34-4DBDC7F55AD5}"/>
          </ac:spMkLst>
        </pc:spChg>
      </pc:sldChg>
      <pc:sldChg chg="addSp delSp modSp mod">
        <pc:chgData name="Vitor Nunes" userId="daa5ec4a773a7f1c" providerId="LiveId" clId="{622F66C7-3658-44FB-92AF-D0FA5B21AC9C}" dt="2024-05-13T14:08:08.091" v="113"/>
        <pc:sldMkLst>
          <pc:docMk/>
          <pc:sldMk cId="0" sldId="301"/>
        </pc:sldMkLst>
        <pc:spChg chg="del">
          <ac:chgData name="Vitor Nunes" userId="daa5ec4a773a7f1c" providerId="LiveId" clId="{622F66C7-3658-44FB-92AF-D0FA5B21AC9C}" dt="2024-05-13T14:08:07.834" v="112" actId="478"/>
          <ac:spMkLst>
            <pc:docMk/>
            <pc:sldMk cId="0" sldId="301"/>
            <ac:spMk id="4" creationId="{864B6D87-0E8E-B08F-771C-AE840E5AE63F}"/>
          </ac:spMkLst>
        </pc:spChg>
        <pc:spChg chg="add mod">
          <ac:chgData name="Vitor Nunes" userId="daa5ec4a773a7f1c" providerId="LiveId" clId="{622F66C7-3658-44FB-92AF-D0FA5B21AC9C}" dt="2024-05-13T14:08:08.091" v="113"/>
          <ac:spMkLst>
            <pc:docMk/>
            <pc:sldMk cId="0" sldId="301"/>
            <ac:spMk id="5" creationId="{90C868FC-8092-E12C-2F45-3BA588D07C20}"/>
          </ac:spMkLst>
        </pc:spChg>
      </pc:sldChg>
      <pc:sldChg chg="addSp delSp modSp mod">
        <pc:chgData name="Vitor Nunes" userId="daa5ec4a773a7f1c" providerId="LiveId" clId="{622F66C7-3658-44FB-92AF-D0FA5B21AC9C}" dt="2024-05-13T14:08:11.629" v="116"/>
        <pc:sldMkLst>
          <pc:docMk/>
          <pc:sldMk cId="0" sldId="302"/>
        </pc:sldMkLst>
        <pc:spChg chg="del mod">
          <ac:chgData name="Vitor Nunes" userId="daa5ec4a773a7f1c" providerId="LiveId" clId="{622F66C7-3658-44FB-92AF-D0FA5B21AC9C}" dt="2024-05-13T14:08:11.460" v="115" actId="478"/>
          <ac:spMkLst>
            <pc:docMk/>
            <pc:sldMk cId="0" sldId="302"/>
            <ac:spMk id="5" creationId="{758CE13E-D49F-51FE-F95A-8FFD5A71684B}"/>
          </ac:spMkLst>
        </pc:spChg>
        <pc:spChg chg="add mod">
          <ac:chgData name="Vitor Nunes" userId="daa5ec4a773a7f1c" providerId="LiveId" clId="{622F66C7-3658-44FB-92AF-D0FA5B21AC9C}" dt="2024-05-13T14:08:11.629" v="116"/>
          <ac:spMkLst>
            <pc:docMk/>
            <pc:sldMk cId="0" sldId="302"/>
            <ac:spMk id="6" creationId="{6102CF3A-B288-AB5F-1929-50C3921491AA}"/>
          </ac:spMkLst>
        </pc:spChg>
      </pc:sldChg>
      <pc:sldChg chg="addSp delSp modSp mod">
        <pc:chgData name="Vitor Nunes" userId="daa5ec4a773a7f1c" providerId="LiveId" clId="{622F66C7-3658-44FB-92AF-D0FA5B21AC9C}" dt="2024-05-13T14:08:14.683" v="118"/>
        <pc:sldMkLst>
          <pc:docMk/>
          <pc:sldMk cId="0" sldId="303"/>
        </pc:sldMkLst>
        <pc:spChg chg="del">
          <ac:chgData name="Vitor Nunes" userId="daa5ec4a773a7f1c" providerId="LiveId" clId="{622F66C7-3658-44FB-92AF-D0FA5B21AC9C}" dt="2024-05-13T14:08:14.460" v="117" actId="478"/>
          <ac:spMkLst>
            <pc:docMk/>
            <pc:sldMk cId="0" sldId="303"/>
            <ac:spMk id="5" creationId="{296D2129-3130-49B7-8D2D-DA93A6DF2CCC}"/>
          </ac:spMkLst>
        </pc:spChg>
        <pc:spChg chg="add mod">
          <ac:chgData name="Vitor Nunes" userId="daa5ec4a773a7f1c" providerId="LiveId" clId="{622F66C7-3658-44FB-92AF-D0FA5B21AC9C}" dt="2024-05-13T14:08:14.683" v="118"/>
          <ac:spMkLst>
            <pc:docMk/>
            <pc:sldMk cId="0" sldId="303"/>
            <ac:spMk id="6" creationId="{1EBDA221-EE32-DBAE-875E-12E9344AF387}"/>
          </ac:spMkLst>
        </pc:spChg>
      </pc:sldChg>
      <pc:sldChg chg="addSp delSp modSp mod">
        <pc:chgData name="Vitor Nunes" userId="daa5ec4a773a7f1c" providerId="LiveId" clId="{622F66C7-3658-44FB-92AF-D0FA5B21AC9C}" dt="2024-05-13T14:08:17.042" v="120"/>
        <pc:sldMkLst>
          <pc:docMk/>
          <pc:sldMk cId="0" sldId="304"/>
        </pc:sldMkLst>
        <pc:spChg chg="del">
          <ac:chgData name="Vitor Nunes" userId="daa5ec4a773a7f1c" providerId="LiveId" clId="{622F66C7-3658-44FB-92AF-D0FA5B21AC9C}" dt="2024-05-13T14:08:16.846" v="119" actId="478"/>
          <ac:spMkLst>
            <pc:docMk/>
            <pc:sldMk cId="0" sldId="304"/>
            <ac:spMk id="5" creationId="{C6F747F7-6286-B4F0-A4C9-3CABCB78A95D}"/>
          </ac:spMkLst>
        </pc:spChg>
        <pc:spChg chg="add mod">
          <ac:chgData name="Vitor Nunes" userId="daa5ec4a773a7f1c" providerId="LiveId" clId="{622F66C7-3658-44FB-92AF-D0FA5B21AC9C}" dt="2024-05-13T14:08:17.042" v="120"/>
          <ac:spMkLst>
            <pc:docMk/>
            <pc:sldMk cId="0" sldId="304"/>
            <ac:spMk id="6" creationId="{20DAC2C5-04FA-63E6-BCCE-D059F514E98B}"/>
          </ac:spMkLst>
        </pc:spChg>
      </pc:sldChg>
      <pc:sldChg chg="addSp delSp modSp mod">
        <pc:chgData name="Vitor Nunes" userId="daa5ec4a773a7f1c" providerId="LiveId" clId="{622F66C7-3658-44FB-92AF-D0FA5B21AC9C}" dt="2024-05-13T14:08:19.736" v="122"/>
        <pc:sldMkLst>
          <pc:docMk/>
          <pc:sldMk cId="0" sldId="305"/>
        </pc:sldMkLst>
        <pc:spChg chg="del">
          <ac:chgData name="Vitor Nunes" userId="daa5ec4a773a7f1c" providerId="LiveId" clId="{622F66C7-3658-44FB-92AF-D0FA5B21AC9C}" dt="2024-05-13T14:08:19.498" v="121" actId="478"/>
          <ac:spMkLst>
            <pc:docMk/>
            <pc:sldMk cId="0" sldId="305"/>
            <ac:spMk id="5" creationId="{BCE5933D-6167-2383-DE04-31B83265800C}"/>
          </ac:spMkLst>
        </pc:spChg>
        <pc:spChg chg="add mod">
          <ac:chgData name="Vitor Nunes" userId="daa5ec4a773a7f1c" providerId="LiveId" clId="{622F66C7-3658-44FB-92AF-D0FA5B21AC9C}" dt="2024-05-13T14:08:19.736" v="122"/>
          <ac:spMkLst>
            <pc:docMk/>
            <pc:sldMk cId="0" sldId="305"/>
            <ac:spMk id="6" creationId="{3BB03E82-493D-E67F-FA85-B0533D418E5B}"/>
          </ac:spMkLst>
        </pc:spChg>
      </pc:sldChg>
      <pc:sldChg chg="addSp delSp modSp mod">
        <pc:chgData name="Vitor Nunes" userId="daa5ec4a773a7f1c" providerId="LiveId" clId="{622F66C7-3658-44FB-92AF-D0FA5B21AC9C}" dt="2024-05-13T14:08:23.364" v="124"/>
        <pc:sldMkLst>
          <pc:docMk/>
          <pc:sldMk cId="0" sldId="306"/>
        </pc:sldMkLst>
        <pc:spChg chg="del">
          <ac:chgData name="Vitor Nunes" userId="daa5ec4a773a7f1c" providerId="LiveId" clId="{622F66C7-3658-44FB-92AF-D0FA5B21AC9C}" dt="2024-05-13T14:08:23.143" v="123" actId="478"/>
          <ac:spMkLst>
            <pc:docMk/>
            <pc:sldMk cId="0" sldId="306"/>
            <ac:spMk id="4" creationId="{C2624FAC-7E62-577C-1614-3CFC1E7A3C09}"/>
          </ac:spMkLst>
        </pc:spChg>
        <pc:spChg chg="add mod">
          <ac:chgData name="Vitor Nunes" userId="daa5ec4a773a7f1c" providerId="LiveId" clId="{622F66C7-3658-44FB-92AF-D0FA5B21AC9C}" dt="2024-05-13T14:08:23.364" v="124"/>
          <ac:spMkLst>
            <pc:docMk/>
            <pc:sldMk cId="0" sldId="306"/>
            <ac:spMk id="5" creationId="{4C5757F4-5C28-C765-DBCD-5A65AD9947BE}"/>
          </ac:spMkLst>
        </pc:spChg>
      </pc:sldChg>
      <pc:sldChg chg="addSp delSp modSp mod">
        <pc:chgData name="Vitor Nunes" userId="daa5ec4a773a7f1c" providerId="LiveId" clId="{622F66C7-3658-44FB-92AF-D0FA5B21AC9C}" dt="2024-05-13T14:08:27.091" v="126"/>
        <pc:sldMkLst>
          <pc:docMk/>
          <pc:sldMk cId="0" sldId="307"/>
        </pc:sldMkLst>
        <pc:spChg chg="del">
          <ac:chgData name="Vitor Nunes" userId="daa5ec4a773a7f1c" providerId="LiveId" clId="{622F66C7-3658-44FB-92AF-D0FA5B21AC9C}" dt="2024-05-13T14:08:26.862" v="125" actId="478"/>
          <ac:spMkLst>
            <pc:docMk/>
            <pc:sldMk cId="0" sldId="307"/>
            <ac:spMk id="5" creationId="{C03D58D2-9BA0-97D8-275B-7E99B2C427B5}"/>
          </ac:spMkLst>
        </pc:spChg>
        <pc:spChg chg="add mod">
          <ac:chgData name="Vitor Nunes" userId="daa5ec4a773a7f1c" providerId="LiveId" clId="{622F66C7-3658-44FB-92AF-D0FA5B21AC9C}" dt="2024-05-13T14:08:27.091" v="126"/>
          <ac:spMkLst>
            <pc:docMk/>
            <pc:sldMk cId="0" sldId="307"/>
            <ac:spMk id="6" creationId="{3D123B4B-08C4-C886-E788-CB79BD2AA855}"/>
          </ac:spMkLst>
        </pc:spChg>
      </pc:sldChg>
      <pc:sldChg chg="addSp delSp modSp mod">
        <pc:chgData name="Vitor Nunes" userId="daa5ec4a773a7f1c" providerId="LiveId" clId="{622F66C7-3658-44FB-92AF-D0FA5B21AC9C}" dt="2024-05-13T14:08:32.570" v="128"/>
        <pc:sldMkLst>
          <pc:docMk/>
          <pc:sldMk cId="0" sldId="308"/>
        </pc:sldMkLst>
        <pc:spChg chg="del">
          <ac:chgData name="Vitor Nunes" userId="daa5ec4a773a7f1c" providerId="LiveId" clId="{622F66C7-3658-44FB-92AF-D0FA5B21AC9C}" dt="2024-05-13T14:08:32.350" v="127" actId="478"/>
          <ac:spMkLst>
            <pc:docMk/>
            <pc:sldMk cId="0" sldId="308"/>
            <ac:spMk id="4" creationId="{0F77E7C0-5DF0-D293-4A83-6AC88ED95EB2}"/>
          </ac:spMkLst>
        </pc:spChg>
        <pc:spChg chg="add mod">
          <ac:chgData name="Vitor Nunes" userId="daa5ec4a773a7f1c" providerId="LiveId" clId="{622F66C7-3658-44FB-92AF-D0FA5B21AC9C}" dt="2024-05-13T14:08:32.570" v="128"/>
          <ac:spMkLst>
            <pc:docMk/>
            <pc:sldMk cId="0" sldId="308"/>
            <ac:spMk id="5" creationId="{1DE8FE04-FFCF-9F74-16F6-487006FC2E3E}"/>
          </ac:spMkLst>
        </pc:spChg>
      </pc:sldChg>
      <pc:sldChg chg="addSp delSp modSp mod">
        <pc:chgData name="Vitor Nunes" userId="daa5ec4a773a7f1c" providerId="LiveId" clId="{622F66C7-3658-44FB-92AF-D0FA5B21AC9C}" dt="2024-05-13T14:08:35.676" v="130"/>
        <pc:sldMkLst>
          <pc:docMk/>
          <pc:sldMk cId="0" sldId="309"/>
        </pc:sldMkLst>
        <pc:spChg chg="del">
          <ac:chgData name="Vitor Nunes" userId="daa5ec4a773a7f1c" providerId="LiveId" clId="{622F66C7-3658-44FB-92AF-D0FA5B21AC9C}" dt="2024-05-13T14:08:35.460" v="129" actId="478"/>
          <ac:spMkLst>
            <pc:docMk/>
            <pc:sldMk cId="0" sldId="309"/>
            <ac:spMk id="4" creationId="{F0C97F5C-50FA-CE9F-F48E-B7515466E5E3}"/>
          </ac:spMkLst>
        </pc:spChg>
        <pc:spChg chg="add mod">
          <ac:chgData name="Vitor Nunes" userId="daa5ec4a773a7f1c" providerId="LiveId" clId="{622F66C7-3658-44FB-92AF-D0FA5B21AC9C}" dt="2024-05-13T14:08:35.676" v="130"/>
          <ac:spMkLst>
            <pc:docMk/>
            <pc:sldMk cId="0" sldId="309"/>
            <ac:spMk id="5" creationId="{487580C3-AAB0-B9EE-4373-2D3CC56A09C9}"/>
          </ac:spMkLst>
        </pc:spChg>
      </pc:sldChg>
      <pc:sldChg chg="addSp delSp modSp mod">
        <pc:chgData name="Vitor Nunes" userId="daa5ec4a773a7f1c" providerId="LiveId" clId="{622F66C7-3658-44FB-92AF-D0FA5B21AC9C}" dt="2024-05-13T14:08:40.554" v="132"/>
        <pc:sldMkLst>
          <pc:docMk/>
          <pc:sldMk cId="0" sldId="310"/>
        </pc:sldMkLst>
        <pc:spChg chg="del">
          <ac:chgData name="Vitor Nunes" userId="daa5ec4a773a7f1c" providerId="LiveId" clId="{622F66C7-3658-44FB-92AF-D0FA5B21AC9C}" dt="2024-05-13T14:08:40.191" v="131" actId="478"/>
          <ac:spMkLst>
            <pc:docMk/>
            <pc:sldMk cId="0" sldId="310"/>
            <ac:spMk id="4" creationId="{4248AACA-FEA1-ED34-E458-CF2B0CB44ECF}"/>
          </ac:spMkLst>
        </pc:spChg>
        <pc:spChg chg="add mod">
          <ac:chgData name="Vitor Nunes" userId="daa5ec4a773a7f1c" providerId="LiveId" clId="{622F66C7-3658-44FB-92AF-D0FA5B21AC9C}" dt="2024-05-13T14:08:40.554" v="132"/>
          <ac:spMkLst>
            <pc:docMk/>
            <pc:sldMk cId="0" sldId="310"/>
            <ac:spMk id="5" creationId="{D81368D4-9C02-FAC0-DB00-F8505B0E6649}"/>
          </ac:spMkLst>
        </pc:spChg>
      </pc:sldChg>
      <pc:sldChg chg="addSp delSp modSp mod">
        <pc:chgData name="Vitor Nunes" userId="daa5ec4a773a7f1c" providerId="LiveId" clId="{622F66C7-3658-44FB-92AF-D0FA5B21AC9C}" dt="2024-05-13T14:08:43.007" v="134"/>
        <pc:sldMkLst>
          <pc:docMk/>
          <pc:sldMk cId="0" sldId="311"/>
        </pc:sldMkLst>
        <pc:spChg chg="del">
          <ac:chgData name="Vitor Nunes" userId="daa5ec4a773a7f1c" providerId="LiveId" clId="{622F66C7-3658-44FB-92AF-D0FA5B21AC9C}" dt="2024-05-13T14:08:42.755" v="133" actId="478"/>
          <ac:spMkLst>
            <pc:docMk/>
            <pc:sldMk cId="0" sldId="311"/>
            <ac:spMk id="5" creationId="{B51EE295-BBEA-3463-9ABF-441606051DBA}"/>
          </ac:spMkLst>
        </pc:spChg>
        <pc:spChg chg="add mod">
          <ac:chgData name="Vitor Nunes" userId="daa5ec4a773a7f1c" providerId="LiveId" clId="{622F66C7-3658-44FB-92AF-D0FA5B21AC9C}" dt="2024-05-13T14:08:43.007" v="134"/>
          <ac:spMkLst>
            <pc:docMk/>
            <pc:sldMk cId="0" sldId="311"/>
            <ac:spMk id="6" creationId="{DEB4B4B5-80DF-83FB-C008-88AF355FD8D8}"/>
          </ac:spMkLst>
        </pc:spChg>
      </pc:sldChg>
      <pc:sldChg chg="addSp delSp modSp mod">
        <pc:chgData name="Vitor Nunes" userId="daa5ec4a773a7f1c" providerId="LiveId" clId="{622F66C7-3658-44FB-92AF-D0FA5B21AC9C}" dt="2024-05-13T14:08:45.150" v="136"/>
        <pc:sldMkLst>
          <pc:docMk/>
          <pc:sldMk cId="0" sldId="312"/>
        </pc:sldMkLst>
        <pc:spChg chg="del">
          <ac:chgData name="Vitor Nunes" userId="daa5ec4a773a7f1c" providerId="LiveId" clId="{622F66C7-3658-44FB-92AF-D0FA5B21AC9C}" dt="2024-05-13T14:08:44.941" v="135" actId="478"/>
          <ac:spMkLst>
            <pc:docMk/>
            <pc:sldMk cId="0" sldId="312"/>
            <ac:spMk id="4" creationId="{C8C54747-4B79-06B9-340F-101F978E7980}"/>
          </ac:spMkLst>
        </pc:spChg>
        <pc:spChg chg="add mod">
          <ac:chgData name="Vitor Nunes" userId="daa5ec4a773a7f1c" providerId="LiveId" clId="{622F66C7-3658-44FB-92AF-D0FA5B21AC9C}" dt="2024-05-13T14:08:45.150" v="136"/>
          <ac:spMkLst>
            <pc:docMk/>
            <pc:sldMk cId="0" sldId="312"/>
            <ac:spMk id="5" creationId="{42521CBA-DE00-291F-034E-511CB6142988}"/>
          </ac:spMkLst>
        </pc:spChg>
      </pc:sldChg>
      <pc:sldChg chg="addSp delSp modSp mod">
        <pc:chgData name="Vitor Nunes" userId="daa5ec4a773a7f1c" providerId="LiveId" clId="{622F66C7-3658-44FB-92AF-D0FA5B21AC9C}" dt="2024-05-13T14:08:47.508" v="138"/>
        <pc:sldMkLst>
          <pc:docMk/>
          <pc:sldMk cId="0" sldId="313"/>
        </pc:sldMkLst>
        <pc:spChg chg="del">
          <ac:chgData name="Vitor Nunes" userId="daa5ec4a773a7f1c" providerId="LiveId" clId="{622F66C7-3658-44FB-92AF-D0FA5B21AC9C}" dt="2024-05-13T14:08:47.255" v="137" actId="478"/>
          <ac:spMkLst>
            <pc:docMk/>
            <pc:sldMk cId="0" sldId="313"/>
            <ac:spMk id="4" creationId="{CE1873BB-57A5-3F69-7579-FC254081D5C7}"/>
          </ac:spMkLst>
        </pc:spChg>
        <pc:spChg chg="add mod">
          <ac:chgData name="Vitor Nunes" userId="daa5ec4a773a7f1c" providerId="LiveId" clId="{622F66C7-3658-44FB-92AF-D0FA5B21AC9C}" dt="2024-05-13T14:08:47.508" v="138"/>
          <ac:spMkLst>
            <pc:docMk/>
            <pc:sldMk cId="0" sldId="313"/>
            <ac:spMk id="5" creationId="{CA79DC55-ECA8-3BFC-1195-46F9B4E45196}"/>
          </ac:spMkLst>
        </pc:spChg>
      </pc:sldChg>
      <pc:sldChg chg="addSp delSp modSp mod">
        <pc:chgData name="Vitor Nunes" userId="daa5ec4a773a7f1c" providerId="LiveId" clId="{622F66C7-3658-44FB-92AF-D0FA5B21AC9C}" dt="2024-05-13T14:08:49.811" v="140"/>
        <pc:sldMkLst>
          <pc:docMk/>
          <pc:sldMk cId="0" sldId="314"/>
        </pc:sldMkLst>
        <pc:spChg chg="del">
          <ac:chgData name="Vitor Nunes" userId="daa5ec4a773a7f1c" providerId="LiveId" clId="{622F66C7-3658-44FB-92AF-D0FA5B21AC9C}" dt="2024-05-13T14:08:49.564" v="139" actId="478"/>
          <ac:spMkLst>
            <pc:docMk/>
            <pc:sldMk cId="0" sldId="314"/>
            <ac:spMk id="4" creationId="{3FAC3C34-A5A1-65B5-A5AD-0423414828C8}"/>
          </ac:spMkLst>
        </pc:spChg>
        <pc:spChg chg="add mod">
          <ac:chgData name="Vitor Nunes" userId="daa5ec4a773a7f1c" providerId="LiveId" clId="{622F66C7-3658-44FB-92AF-D0FA5B21AC9C}" dt="2024-05-13T14:08:49.811" v="140"/>
          <ac:spMkLst>
            <pc:docMk/>
            <pc:sldMk cId="0" sldId="314"/>
            <ac:spMk id="5" creationId="{92D86BE5-B470-E839-CA82-D30296E5EEB7}"/>
          </ac:spMkLst>
        </pc:spChg>
      </pc:sldChg>
    </pc:docChg>
  </pc:docChgLst>
  <pc:docChgLst>
    <pc:chgData name="Vitor Nunes" userId="daa5ec4a773a7f1c" providerId="LiveId" clId="{EA1B8DC1-712A-4523-9983-EEF673FB81A3}"/>
    <pc:docChg chg="undo custSel addSld delSld modSld sldOrd">
      <pc:chgData name="Vitor Nunes" userId="daa5ec4a773a7f1c" providerId="LiveId" clId="{EA1B8DC1-712A-4523-9983-EEF673FB81A3}" dt="2024-05-31T02:22:08.596" v="414" actId="1076"/>
      <pc:docMkLst>
        <pc:docMk/>
      </pc:docMkLst>
      <pc:sldChg chg="modSp mod">
        <pc:chgData name="Vitor Nunes" userId="daa5ec4a773a7f1c" providerId="LiveId" clId="{EA1B8DC1-712A-4523-9983-EEF673FB81A3}" dt="2024-05-29T22:22:45.364" v="4" actId="403"/>
        <pc:sldMkLst>
          <pc:docMk/>
          <pc:sldMk cId="0" sldId="256"/>
        </pc:sldMkLst>
        <pc:spChg chg="mod">
          <ac:chgData name="Vitor Nunes" userId="daa5ec4a773a7f1c" providerId="LiveId" clId="{EA1B8DC1-712A-4523-9983-EEF673FB81A3}" dt="2024-05-29T22:22:45.364" v="4" actId="403"/>
          <ac:spMkLst>
            <pc:docMk/>
            <pc:sldMk cId="0" sldId="256"/>
            <ac:spMk id="5" creationId="{AF35FAC8-ABAD-B791-0012-C644A93D62B7}"/>
          </ac:spMkLst>
        </pc:spChg>
      </pc:sldChg>
      <pc:sldChg chg="addSp delSp modSp mod">
        <pc:chgData name="Vitor Nunes" userId="daa5ec4a773a7f1c" providerId="LiveId" clId="{EA1B8DC1-712A-4523-9983-EEF673FB81A3}" dt="2024-05-29T22:26:49.397" v="67"/>
        <pc:sldMkLst>
          <pc:docMk/>
          <pc:sldMk cId="0" sldId="258"/>
        </pc:sldMkLst>
        <pc:spChg chg="del">
          <ac:chgData name="Vitor Nunes" userId="daa5ec4a773a7f1c" providerId="LiveId" clId="{EA1B8DC1-712A-4523-9983-EEF673FB81A3}" dt="2024-05-29T22:24:34.823" v="7" actId="478"/>
          <ac:spMkLst>
            <pc:docMk/>
            <pc:sldMk cId="0" sldId="258"/>
            <ac:spMk id="6" creationId="{6AC94B63-EFC0-D1B6-34C5-ABFAE4D2EC0F}"/>
          </ac:spMkLst>
        </pc:spChg>
        <pc:spChg chg="add del mod">
          <ac:chgData name="Vitor Nunes" userId="daa5ec4a773a7f1c" providerId="LiveId" clId="{EA1B8DC1-712A-4523-9983-EEF673FB81A3}" dt="2024-05-29T22:24:31.447" v="6" actId="478"/>
          <ac:spMkLst>
            <pc:docMk/>
            <pc:sldMk cId="0" sldId="258"/>
            <ac:spMk id="7" creationId="{CB67C8B0-3F8A-8B55-411E-F6B14F82FA21}"/>
          </ac:spMkLst>
        </pc:spChg>
        <pc:spChg chg="add mod">
          <ac:chgData name="Vitor Nunes" userId="daa5ec4a773a7f1c" providerId="LiveId" clId="{EA1B8DC1-712A-4523-9983-EEF673FB81A3}" dt="2024-05-29T22:26:49.397" v="67"/>
          <ac:spMkLst>
            <pc:docMk/>
            <pc:sldMk cId="0" sldId="258"/>
            <ac:spMk id="8" creationId="{0CC095A6-506C-22C1-435E-13CC86F0E76E}"/>
          </ac:spMkLst>
        </pc:spChg>
      </pc:sldChg>
      <pc:sldChg chg="addSp delSp modSp mod">
        <pc:chgData name="Vitor Nunes" userId="daa5ec4a773a7f1c" providerId="LiveId" clId="{EA1B8DC1-712A-4523-9983-EEF673FB81A3}" dt="2024-05-29T22:26:50.316" v="68"/>
        <pc:sldMkLst>
          <pc:docMk/>
          <pc:sldMk cId="0" sldId="259"/>
        </pc:sldMkLst>
        <pc:spChg chg="del">
          <ac:chgData name="Vitor Nunes" userId="daa5ec4a773a7f1c" providerId="LiveId" clId="{EA1B8DC1-712A-4523-9983-EEF673FB81A3}" dt="2024-05-29T22:24:37.242" v="8" actId="478"/>
          <ac:spMkLst>
            <pc:docMk/>
            <pc:sldMk cId="0" sldId="259"/>
            <ac:spMk id="4" creationId="{360C8EAA-6B07-3B7C-05CC-802EAB732277}"/>
          </ac:spMkLst>
        </pc:spChg>
        <pc:spChg chg="add mod">
          <ac:chgData name="Vitor Nunes" userId="daa5ec4a773a7f1c" providerId="LiveId" clId="{EA1B8DC1-712A-4523-9983-EEF673FB81A3}" dt="2024-05-29T22:26:50.316" v="68"/>
          <ac:spMkLst>
            <pc:docMk/>
            <pc:sldMk cId="0" sldId="259"/>
            <ac:spMk id="5" creationId="{1A951357-5AE8-B094-4E84-11286D2C6FA4}"/>
          </ac:spMkLst>
        </pc:spChg>
      </pc:sldChg>
      <pc:sldChg chg="addSp delSp modSp mod">
        <pc:chgData name="Vitor Nunes" userId="daa5ec4a773a7f1c" providerId="LiveId" clId="{EA1B8DC1-712A-4523-9983-EEF673FB81A3}" dt="2024-05-29T22:28:17.694" v="135"/>
        <pc:sldMkLst>
          <pc:docMk/>
          <pc:sldMk cId="0" sldId="260"/>
        </pc:sldMkLst>
        <pc:spChg chg="del">
          <ac:chgData name="Vitor Nunes" userId="daa5ec4a773a7f1c" providerId="LiveId" clId="{EA1B8DC1-712A-4523-9983-EEF673FB81A3}" dt="2024-05-29T22:24:38.461" v="9" actId="478"/>
          <ac:spMkLst>
            <pc:docMk/>
            <pc:sldMk cId="0" sldId="260"/>
            <ac:spMk id="5" creationId="{6286169F-E3ED-0A05-75A0-E77DAFA402C2}"/>
          </ac:spMkLst>
        </pc:spChg>
        <pc:spChg chg="add mod">
          <ac:chgData name="Vitor Nunes" userId="daa5ec4a773a7f1c" providerId="LiveId" clId="{EA1B8DC1-712A-4523-9983-EEF673FB81A3}" dt="2024-05-29T22:26:50.977" v="69"/>
          <ac:spMkLst>
            <pc:docMk/>
            <pc:sldMk cId="0" sldId="260"/>
            <ac:spMk id="6" creationId="{5872C47D-FB5F-6854-C91C-60A92269DE16}"/>
          </ac:spMkLst>
        </pc:spChg>
        <pc:spChg chg="add mod">
          <ac:chgData name="Vitor Nunes" userId="daa5ec4a773a7f1c" providerId="LiveId" clId="{EA1B8DC1-712A-4523-9983-EEF673FB81A3}" dt="2024-05-29T22:28:17.694" v="135"/>
          <ac:spMkLst>
            <pc:docMk/>
            <pc:sldMk cId="0" sldId="260"/>
            <ac:spMk id="7" creationId="{4A08A86B-DA64-851C-07AB-7E4B5D80808B}"/>
          </ac:spMkLst>
        </pc:spChg>
      </pc:sldChg>
      <pc:sldChg chg="addSp delSp modSp mod">
        <pc:chgData name="Vitor Nunes" userId="daa5ec4a773a7f1c" providerId="LiveId" clId="{EA1B8DC1-712A-4523-9983-EEF673FB81A3}" dt="2024-05-29T22:28:17.114" v="134"/>
        <pc:sldMkLst>
          <pc:docMk/>
          <pc:sldMk cId="0" sldId="261"/>
        </pc:sldMkLst>
        <pc:spChg chg="del">
          <ac:chgData name="Vitor Nunes" userId="daa5ec4a773a7f1c" providerId="LiveId" clId="{EA1B8DC1-712A-4523-9983-EEF673FB81A3}" dt="2024-05-29T22:24:39.649" v="10" actId="478"/>
          <ac:spMkLst>
            <pc:docMk/>
            <pc:sldMk cId="0" sldId="261"/>
            <ac:spMk id="6" creationId="{03322512-F92A-BE2A-46AD-C6627F546795}"/>
          </ac:spMkLst>
        </pc:spChg>
        <pc:spChg chg="add mod">
          <ac:chgData name="Vitor Nunes" userId="daa5ec4a773a7f1c" providerId="LiveId" clId="{EA1B8DC1-712A-4523-9983-EEF673FB81A3}" dt="2024-05-29T22:26:51.589" v="70"/>
          <ac:spMkLst>
            <pc:docMk/>
            <pc:sldMk cId="0" sldId="261"/>
            <ac:spMk id="7" creationId="{77EC9222-BBFC-077E-CED2-F0608576E79E}"/>
          </ac:spMkLst>
        </pc:spChg>
        <pc:spChg chg="add mod">
          <ac:chgData name="Vitor Nunes" userId="daa5ec4a773a7f1c" providerId="LiveId" clId="{EA1B8DC1-712A-4523-9983-EEF673FB81A3}" dt="2024-05-29T22:28:17.114" v="134"/>
          <ac:spMkLst>
            <pc:docMk/>
            <pc:sldMk cId="0" sldId="261"/>
            <ac:spMk id="8" creationId="{CF45C2BD-A590-C017-4E57-865FA2B1F8D9}"/>
          </ac:spMkLst>
        </pc:spChg>
      </pc:sldChg>
      <pc:sldChg chg="addSp delSp modSp mod">
        <pc:chgData name="Vitor Nunes" userId="daa5ec4a773a7f1c" providerId="LiveId" clId="{EA1B8DC1-712A-4523-9983-EEF673FB81A3}" dt="2024-05-29T22:28:16.556" v="133"/>
        <pc:sldMkLst>
          <pc:docMk/>
          <pc:sldMk cId="0" sldId="262"/>
        </pc:sldMkLst>
        <pc:spChg chg="del">
          <ac:chgData name="Vitor Nunes" userId="daa5ec4a773a7f1c" providerId="LiveId" clId="{EA1B8DC1-712A-4523-9983-EEF673FB81A3}" dt="2024-05-29T22:24:41.363" v="11" actId="478"/>
          <ac:spMkLst>
            <pc:docMk/>
            <pc:sldMk cId="0" sldId="262"/>
            <ac:spMk id="7" creationId="{8B3D66FC-8612-DD70-51B9-61474635DACA}"/>
          </ac:spMkLst>
        </pc:spChg>
        <pc:spChg chg="add mod">
          <ac:chgData name="Vitor Nunes" userId="daa5ec4a773a7f1c" providerId="LiveId" clId="{EA1B8DC1-712A-4523-9983-EEF673FB81A3}" dt="2024-05-29T22:26:52.150" v="71"/>
          <ac:spMkLst>
            <pc:docMk/>
            <pc:sldMk cId="0" sldId="262"/>
            <ac:spMk id="8" creationId="{C07701A0-4F38-EB9E-D643-AA762CF5EA85}"/>
          </ac:spMkLst>
        </pc:spChg>
        <pc:spChg chg="add mod">
          <ac:chgData name="Vitor Nunes" userId="daa5ec4a773a7f1c" providerId="LiveId" clId="{EA1B8DC1-712A-4523-9983-EEF673FB81A3}" dt="2024-05-29T22:28:16.556" v="133"/>
          <ac:spMkLst>
            <pc:docMk/>
            <pc:sldMk cId="0" sldId="262"/>
            <ac:spMk id="9" creationId="{BD39913D-503B-F4E3-09E1-4BA2A4032446}"/>
          </ac:spMkLst>
        </pc:spChg>
      </pc:sldChg>
      <pc:sldChg chg="addSp delSp modSp mod">
        <pc:chgData name="Vitor Nunes" userId="daa5ec4a773a7f1c" providerId="LiveId" clId="{EA1B8DC1-712A-4523-9983-EEF673FB81A3}" dt="2024-05-29T22:28:15.963" v="132"/>
        <pc:sldMkLst>
          <pc:docMk/>
          <pc:sldMk cId="0" sldId="263"/>
        </pc:sldMkLst>
        <pc:spChg chg="del">
          <ac:chgData name="Vitor Nunes" userId="daa5ec4a773a7f1c" providerId="LiveId" clId="{EA1B8DC1-712A-4523-9983-EEF673FB81A3}" dt="2024-05-29T22:24:43.214" v="12" actId="478"/>
          <ac:spMkLst>
            <pc:docMk/>
            <pc:sldMk cId="0" sldId="263"/>
            <ac:spMk id="5" creationId="{E2FB9F34-3F69-863F-1D8C-DAB459C4A369}"/>
          </ac:spMkLst>
        </pc:spChg>
        <pc:spChg chg="add mod">
          <ac:chgData name="Vitor Nunes" userId="daa5ec4a773a7f1c" providerId="LiveId" clId="{EA1B8DC1-712A-4523-9983-EEF673FB81A3}" dt="2024-05-29T22:26:52.630" v="72"/>
          <ac:spMkLst>
            <pc:docMk/>
            <pc:sldMk cId="0" sldId="263"/>
            <ac:spMk id="6" creationId="{8B160C65-2AE3-DDCA-9898-8212F09FB78A}"/>
          </ac:spMkLst>
        </pc:spChg>
        <pc:spChg chg="add mod">
          <ac:chgData name="Vitor Nunes" userId="daa5ec4a773a7f1c" providerId="LiveId" clId="{EA1B8DC1-712A-4523-9983-EEF673FB81A3}" dt="2024-05-29T22:28:15.963" v="132"/>
          <ac:spMkLst>
            <pc:docMk/>
            <pc:sldMk cId="0" sldId="263"/>
            <ac:spMk id="7" creationId="{4DE55CFB-E583-4C89-54C5-676A0407990C}"/>
          </ac:spMkLst>
        </pc:spChg>
      </pc:sldChg>
      <pc:sldChg chg="addSp delSp modSp mod">
        <pc:chgData name="Vitor Nunes" userId="daa5ec4a773a7f1c" providerId="LiveId" clId="{EA1B8DC1-712A-4523-9983-EEF673FB81A3}" dt="2024-05-29T22:28:15.304" v="131"/>
        <pc:sldMkLst>
          <pc:docMk/>
          <pc:sldMk cId="0" sldId="264"/>
        </pc:sldMkLst>
        <pc:spChg chg="del">
          <ac:chgData name="Vitor Nunes" userId="daa5ec4a773a7f1c" providerId="LiveId" clId="{EA1B8DC1-712A-4523-9983-EEF673FB81A3}" dt="2024-05-29T22:24:44.616" v="13" actId="478"/>
          <ac:spMkLst>
            <pc:docMk/>
            <pc:sldMk cId="0" sldId="264"/>
            <ac:spMk id="6" creationId="{0F44B08A-1B76-E070-B755-4125E12CCEF9}"/>
          </ac:spMkLst>
        </pc:spChg>
        <pc:spChg chg="add mod">
          <ac:chgData name="Vitor Nunes" userId="daa5ec4a773a7f1c" providerId="LiveId" clId="{EA1B8DC1-712A-4523-9983-EEF673FB81A3}" dt="2024-05-29T22:26:53.140" v="73"/>
          <ac:spMkLst>
            <pc:docMk/>
            <pc:sldMk cId="0" sldId="264"/>
            <ac:spMk id="7" creationId="{01E6E838-C52D-322C-3F30-8778DE9E257D}"/>
          </ac:spMkLst>
        </pc:spChg>
        <pc:spChg chg="add mod">
          <ac:chgData name="Vitor Nunes" userId="daa5ec4a773a7f1c" providerId="LiveId" clId="{EA1B8DC1-712A-4523-9983-EEF673FB81A3}" dt="2024-05-29T22:28:15.304" v="131"/>
          <ac:spMkLst>
            <pc:docMk/>
            <pc:sldMk cId="0" sldId="264"/>
            <ac:spMk id="8" creationId="{FC56CA8C-9BDB-4C2E-A1CD-F1044D1B8353}"/>
          </ac:spMkLst>
        </pc:spChg>
      </pc:sldChg>
      <pc:sldChg chg="addSp delSp modSp mod">
        <pc:chgData name="Vitor Nunes" userId="daa5ec4a773a7f1c" providerId="LiveId" clId="{EA1B8DC1-712A-4523-9983-EEF673FB81A3}" dt="2024-05-29T22:28:14.384" v="130"/>
        <pc:sldMkLst>
          <pc:docMk/>
          <pc:sldMk cId="0" sldId="265"/>
        </pc:sldMkLst>
        <pc:spChg chg="del">
          <ac:chgData name="Vitor Nunes" userId="daa5ec4a773a7f1c" providerId="LiveId" clId="{EA1B8DC1-712A-4523-9983-EEF673FB81A3}" dt="2024-05-29T22:24:45.839" v="14" actId="478"/>
          <ac:spMkLst>
            <pc:docMk/>
            <pc:sldMk cId="0" sldId="265"/>
            <ac:spMk id="6" creationId="{CBEFE645-6038-7EB4-EB9D-CD4FE7F3827A}"/>
          </ac:spMkLst>
        </pc:spChg>
        <pc:spChg chg="add mod">
          <ac:chgData name="Vitor Nunes" userId="daa5ec4a773a7f1c" providerId="LiveId" clId="{EA1B8DC1-712A-4523-9983-EEF673FB81A3}" dt="2024-05-29T22:26:53.640" v="74"/>
          <ac:spMkLst>
            <pc:docMk/>
            <pc:sldMk cId="0" sldId="265"/>
            <ac:spMk id="7" creationId="{C1BF6F95-8F4D-44D7-3FE8-B7F3ADCAF302}"/>
          </ac:spMkLst>
        </pc:spChg>
        <pc:spChg chg="add mod">
          <ac:chgData name="Vitor Nunes" userId="daa5ec4a773a7f1c" providerId="LiveId" clId="{EA1B8DC1-712A-4523-9983-EEF673FB81A3}" dt="2024-05-29T22:28:14.384" v="130"/>
          <ac:spMkLst>
            <pc:docMk/>
            <pc:sldMk cId="0" sldId="265"/>
            <ac:spMk id="8" creationId="{08F490C5-E648-BD73-8C54-DE78CEA6B89B}"/>
          </ac:spMkLst>
        </pc:spChg>
      </pc:sldChg>
      <pc:sldChg chg="addSp delSp modSp mod">
        <pc:chgData name="Vitor Nunes" userId="daa5ec4a773a7f1c" providerId="LiveId" clId="{EA1B8DC1-712A-4523-9983-EEF673FB81A3}" dt="2024-05-29T22:26:54.235" v="75"/>
        <pc:sldMkLst>
          <pc:docMk/>
          <pc:sldMk cId="0" sldId="266"/>
        </pc:sldMkLst>
        <pc:spChg chg="del mod">
          <ac:chgData name="Vitor Nunes" userId="daa5ec4a773a7f1c" providerId="LiveId" clId="{EA1B8DC1-712A-4523-9983-EEF673FB81A3}" dt="2024-05-29T22:24:47.765" v="16" actId="478"/>
          <ac:spMkLst>
            <pc:docMk/>
            <pc:sldMk cId="0" sldId="266"/>
            <ac:spMk id="8" creationId="{662A4E3F-E69D-666E-1707-5D5FDAD70649}"/>
          </ac:spMkLst>
        </pc:spChg>
        <pc:spChg chg="add mod">
          <ac:chgData name="Vitor Nunes" userId="daa5ec4a773a7f1c" providerId="LiveId" clId="{EA1B8DC1-712A-4523-9983-EEF673FB81A3}" dt="2024-05-29T22:26:54.235" v="75"/>
          <ac:spMkLst>
            <pc:docMk/>
            <pc:sldMk cId="0" sldId="266"/>
            <ac:spMk id="9" creationId="{FAF2485D-72E8-0A69-FF41-D2E875A12AAE}"/>
          </ac:spMkLst>
        </pc:spChg>
      </pc:sldChg>
      <pc:sldChg chg="addSp delSp modSp mod">
        <pc:chgData name="Vitor Nunes" userId="daa5ec4a773a7f1c" providerId="LiveId" clId="{EA1B8DC1-712A-4523-9983-EEF673FB81A3}" dt="2024-05-29T22:26:54.947" v="76"/>
        <pc:sldMkLst>
          <pc:docMk/>
          <pc:sldMk cId="0" sldId="267"/>
        </pc:sldMkLst>
        <pc:spChg chg="del">
          <ac:chgData name="Vitor Nunes" userId="daa5ec4a773a7f1c" providerId="LiveId" clId="{EA1B8DC1-712A-4523-9983-EEF673FB81A3}" dt="2024-05-29T22:24:49.900" v="17" actId="478"/>
          <ac:spMkLst>
            <pc:docMk/>
            <pc:sldMk cId="0" sldId="267"/>
            <ac:spMk id="11" creationId="{7A8DBEB1-D113-6CFD-C5A2-478587667C37}"/>
          </ac:spMkLst>
        </pc:spChg>
        <pc:spChg chg="add mod">
          <ac:chgData name="Vitor Nunes" userId="daa5ec4a773a7f1c" providerId="LiveId" clId="{EA1B8DC1-712A-4523-9983-EEF673FB81A3}" dt="2024-05-29T22:26:54.947" v="76"/>
          <ac:spMkLst>
            <pc:docMk/>
            <pc:sldMk cId="0" sldId="267"/>
            <ac:spMk id="12" creationId="{6C8E053E-AB51-8AA3-90E1-420B86AB8B10}"/>
          </ac:spMkLst>
        </pc:spChg>
      </pc:sldChg>
      <pc:sldChg chg="addSp delSp modSp mod">
        <pc:chgData name="Vitor Nunes" userId="daa5ec4a773a7f1c" providerId="LiveId" clId="{EA1B8DC1-712A-4523-9983-EEF673FB81A3}" dt="2024-05-29T22:26:55.588" v="77"/>
        <pc:sldMkLst>
          <pc:docMk/>
          <pc:sldMk cId="0" sldId="268"/>
        </pc:sldMkLst>
        <pc:spChg chg="del">
          <ac:chgData name="Vitor Nunes" userId="daa5ec4a773a7f1c" providerId="LiveId" clId="{EA1B8DC1-712A-4523-9983-EEF673FB81A3}" dt="2024-05-29T22:24:52.069" v="18" actId="478"/>
          <ac:spMkLst>
            <pc:docMk/>
            <pc:sldMk cId="0" sldId="268"/>
            <ac:spMk id="8" creationId="{F328ECE9-E6F7-2B36-2BFE-D118BE5B76E6}"/>
          </ac:spMkLst>
        </pc:spChg>
        <pc:spChg chg="add mod">
          <ac:chgData name="Vitor Nunes" userId="daa5ec4a773a7f1c" providerId="LiveId" clId="{EA1B8DC1-712A-4523-9983-EEF673FB81A3}" dt="2024-05-29T22:26:55.588" v="77"/>
          <ac:spMkLst>
            <pc:docMk/>
            <pc:sldMk cId="0" sldId="268"/>
            <ac:spMk id="9" creationId="{EFE1F883-8A8F-F925-D916-3C45F38AD7D6}"/>
          </ac:spMkLst>
        </pc:spChg>
      </pc:sldChg>
      <pc:sldChg chg="addSp delSp modSp mod">
        <pc:chgData name="Vitor Nunes" userId="daa5ec4a773a7f1c" providerId="LiveId" clId="{EA1B8DC1-712A-4523-9983-EEF673FB81A3}" dt="2024-05-29T22:26:56.214" v="78"/>
        <pc:sldMkLst>
          <pc:docMk/>
          <pc:sldMk cId="0" sldId="269"/>
        </pc:sldMkLst>
        <pc:spChg chg="del">
          <ac:chgData name="Vitor Nunes" userId="daa5ec4a773a7f1c" providerId="LiveId" clId="{EA1B8DC1-712A-4523-9983-EEF673FB81A3}" dt="2024-05-29T22:25:09.068" v="20" actId="478"/>
          <ac:spMkLst>
            <pc:docMk/>
            <pc:sldMk cId="0" sldId="269"/>
            <ac:spMk id="9" creationId="{97D6B364-599A-BE50-EA2F-C8743F28A87D}"/>
          </ac:spMkLst>
        </pc:spChg>
        <pc:spChg chg="add mod">
          <ac:chgData name="Vitor Nunes" userId="daa5ec4a773a7f1c" providerId="LiveId" clId="{EA1B8DC1-712A-4523-9983-EEF673FB81A3}" dt="2024-05-29T22:26:56.214" v="78"/>
          <ac:spMkLst>
            <pc:docMk/>
            <pc:sldMk cId="0" sldId="269"/>
            <ac:spMk id="10" creationId="{40475575-D54C-ECB2-0E65-1608888BAA6B}"/>
          </ac:spMkLst>
        </pc:spChg>
      </pc:sldChg>
      <pc:sldChg chg="addSp delSp modSp mod">
        <pc:chgData name="Vitor Nunes" userId="daa5ec4a773a7f1c" providerId="LiveId" clId="{EA1B8DC1-712A-4523-9983-EEF673FB81A3}" dt="2024-05-29T22:26:56.831" v="79"/>
        <pc:sldMkLst>
          <pc:docMk/>
          <pc:sldMk cId="0" sldId="270"/>
        </pc:sldMkLst>
        <pc:spChg chg="del">
          <ac:chgData name="Vitor Nunes" userId="daa5ec4a773a7f1c" providerId="LiveId" clId="{EA1B8DC1-712A-4523-9983-EEF673FB81A3}" dt="2024-05-29T22:25:10.916" v="21" actId="478"/>
          <ac:spMkLst>
            <pc:docMk/>
            <pc:sldMk cId="0" sldId="270"/>
            <ac:spMk id="9" creationId="{3909405F-CEB4-A89E-19D0-84FDBCD1E9C7}"/>
          </ac:spMkLst>
        </pc:spChg>
        <pc:spChg chg="add mod">
          <ac:chgData name="Vitor Nunes" userId="daa5ec4a773a7f1c" providerId="LiveId" clId="{EA1B8DC1-712A-4523-9983-EEF673FB81A3}" dt="2024-05-29T22:26:56.831" v="79"/>
          <ac:spMkLst>
            <pc:docMk/>
            <pc:sldMk cId="0" sldId="270"/>
            <ac:spMk id="10" creationId="{14668302-C2A5-CE7E-E94E-AEE9DDA3332C}"/>
          </ac:spMkLst>
        </pc:spChg>
      </pc:sldChg>
      <pc:sldChg chg="addSp delSp modSp mod">
        <pc:chgData name="Vitor Nunes" userId="daa5ec4a773a7f1c" providerId="LiveId" clId="{EA1B8DC1-712A-4523-9983-EEF673FB81A3}" dt="2024-05-29T22:26:57.432" v="80"/>
        <pc:sldMkLst>
          <pc:docMk/>
          <pc:sldMk cId="0" sldId="271"/>
        </pc:sldMkLst>
        <pc:spChg chg="del">
          <ac:chgData name="Vitor Nunes" userId="daa5ec4a773a7f1c" providerId="LiveId" clId="{EA1B8DC1-712A-4523-9983-EEF673FB81A3}" dt="2024-05-29T22:25:12.492" v="22" actId="478"/>
          <ac:spMkLst>
            <pc:docMk/>
            <pc:sldMk cId="0" sldId="271"/>
            <ac:spMk id="9" creationId="{530BC767-2476-9D0E-3B79-8E42040F094B}"/>
          </ac:spMkLst>
        </pc:spChg>
        <pc:spChg chg="add mod">
          <ac:chgData name="Vitor Nunes" userId="daa5ec4a773a7f1c" providerId="LiveId" clId="{EA1B8DC1-712A-4523-9983-EEF673FB81A3}" dt="2024-05-29T22:26:57.432" v="80"/>
          <ac:spMkLst>
            <pc:docMk/>
            <pc:sldMk cId="0" sldId="271"/>
            <ac:spMk id="10" creationId="{22C2A680-4E4C-070F-2C6A-7994E84FF87A}"/>
          </ac:spMkLst>
        </pc:spChg>
      </pc:sldChg>
      <pc:sldChg chg="addSp delSp modSp mod">
        <pc:chgData name="Vitor Nunes" userId="daa5ec4a773a7f1c" providerId="LiveId" clId="{EA1B8DC1-712A-4523-9983-EEF673FB81A3}" dt="2024-05-29T22:26:58.027" v="81"/>
        <pc:sldMkLst>
          <pc:docMk/>
          <pc:sldMk cId="0" sldId="272"/>
        </pc:sldMkLst>
        <pc:spChg chg="del">
          <ac:chgData name="Vitor Nunes" userId="daa5ec4a773a7f1c" providerId="LiveId" clId="{EA1B8DC1-712A-4523-9983-EEF673FB81A3}" dt="2024-05-29T22:25:03.625" v="19" actId="478"/>
          <ac:spMkLst>
            <pc:docMk/>
            <pc:sldMk cId="0" sldId="272"/>
            <ac:spMk id="9" creationId="{CC089374-FF17-0E42-6D0B-54A789851DCC}"/>
          </ac:spMkLst>
        </pc:spChg>
        <pc:spChg chg="add mod">
          <ac:chgData name="Vitor Nunes" userId="daa5ec4a773a7f1c" providerId="LiveId" clId="{EA1B8DC1-712A-4523-9983-EEF673FB81A3}" dt="2024-05-29T22:26:58.027" v="81"/>
          <ac:spMkLst>
            <pc:docMk/>
            <pc:sldMk cId="0" sldId="272"/>
            <ac:spMk id="10" creationId="{21A6B8CC-9F98-3F25-F8A1-8486A404B8D5}"/>
          </ac:spMkLst>
        </pc:spChg>
      </pc:sldChg>
      <pc:sldChg chg="addSp delSp modSp mod">
        <pc:chgData name="Vitor Nunes" userId="daa5ec4a773a7f1c" providerId="LiveId" clId="{EA1B8DC1-712A-4523-9983-EEF673FB81A3}" dt="2024-05-29T22:26:58.633" v="82"/>
        <pc:sldMkLst>
          <pc:docMk/>
          <pc:sldMk cId="0" sldId="273"/>
        </pc:sldMkLst>
        <pc:spChg chg="del">
          <ac:chgData name="Vitor Nunes" userId="daa5ec4a773a7f1c" providerId="LiveId" clId="{EA1B8DC1-712A-4523-9983-EEF673FB81A3}" dt="2024-05-29T22:25:14.962" v="23" actId="478"/>
          <ac:spMkLst>
            <pc:docMk/>
            <pc:sldMk cId="0" sldId="273"/>
            <ac:spMk id="9" creationId="{5E5A58BA-07CA-5ED8-A829-F7A64275AD41}"/>
          </ac:spMkLst>
        </pc:spChg>
        <pc:spChg chg="add mod">
          <ac:chgData name="Vitor Nunes" userId="daa5ec4a773a7f1c" providerId="LiveId" clId="{EA1B8DC1-712A-4523-9983-EEF673FB81A3}" dt="2024-05-29T22:26:58.633" v="82"/>
          <ac:spMkLst>
            <pc:docMk/>
            <pc:sldMk cId="0" sldId="273"/>
            <ac:spMk id="10" creationId="{208D70D4-14E4-8ABA-3C66-2F9030BF4817}"/>
          </ac:spMkLst>
        </pc:spChg>
      </pc:sldChg>
      <pc:sldChg chg="addSp delSp modSp mod">
        <pc:chgData name="Vitor Nunes" userId="daa5ec4a773a7f1c" providerId="LiveId" clId="{EA1B8DC1-712A-4523-9983-EEF673FB81A3}" dt="2024-05-29T22:26:59.230" v="83"/>
        <pc:sldMkLst>
          <pc:docMk/>
          <pc:sldMk cId="0" sldId="274"/>
        </pc:sldMkLst>
        <pc:spChg chg="del">
          <ac:chgData name="Vitor Nunes" userId="daa5ec4a773a7f1c" providerId="LiveId" clId="{EA1B8DC1-712A-4523-9983-EEF673FB81A3}" dt="2024-05-29T22:25:16.205" v="24" actId="478"/>
          <ac:spMkLst>
            <pc:docMk/>
            <pc:sldMk cId="0" sldId="274"/>
            <ac:spMk id="8" creationId="{03B681A6-39D9-8A07-5891-49D280994662}"/>
          </ac:spMkLst>
        </pc:spChg>
        <pc:spChg chg="add mod">
          <ac:chgData name="Vitor Nunes" userId="daa5ec4a773a7f1c" providerId="LiveId" clId="{EA1B8DC1-712A-4523-9983-EEF673FB81A3}" dt="2024-05-29T22:26:59.230" v="83"/>
          <ac:spMkLst>
            <pc:docMk/>
            <pc:sldMk cId="0" sldId="274"/>
            <ac:spMk id="9" creationId="{99B6A0A4-DEB8-DD83-4CCA-B330169DE80B}"/>
          </ac:spMkLst>
        </pc:spChg>
      </pc:sldChg>
      <pc:sldChg chg="addSp delSp modSp mod">
        <pc:chgData name="Vitor Nunes" userId="daa5ec4a773a7f1c" providerId="LiveId" clId="{EA1B8DC1-712A-4523-9983-EEF673FB81A3}" dt="2024-05-29T22:26:59.863" v="84"/>
        <pc:sldMkLst>
          <pc:docMk/>
          <pc:sldMk cId="0" sldId="275"/>
        </pc:sldMkLst>
        <pc:spChg chg="del">
          <ac:chgData name="Vitor Nunes" userId="daa5ec4a773a7f1c" providerId="LiveId" clId="{EA1B8DC1-712A-4523-9983-EEF673FB81A3}" dt="2024-05-29T22:25:18.112" v="25" actId="478"/>
          <ac:spMkLst>
            <pc:docMk/>
            <pc:sldMk cId="0" sldId="275"/>
            <ac:spMk id="8" creationId="{FEDF330F-38FC-EA28-E80E-12080B8CB24A}"/>
          </ac:spMkLst>
        </pc:spChg>
        <pc:spChg chg="add mod">
          <ac:chgData name="Vitor Nunes" userId="daa5ec4a773a7f1c" providerId="LiveId" clId="{EA1B8DC1-712A-4523-9983-EEF673FB81A3}" dt="2024-05-29T22:26:59.863" v="84"/>
          <ac:spMkLst>
            <pc:docMk/>
            <pc:sldMk cId="0" sldId="275"/>
            <ac:spMk id="9" creationId="{616810FF-6452-19B8-4DB5-16F79C7D2E75}"/>
          </ac:spMkLst>
        </pc:spChg>
      </pc:sldChg>
      <pc:sldChg chg="addSp delSp modSp mod">
        <pc:chgData name="Vitor Nunes" userId="daa5ec4a773a7f1c" providerId="LiveId" clId="{EA1B8DC1-712A-4523-9983-EEF673FB81A3}" dt="2024-05-29T22:27:00.466" v="85"/>
        <pc:sldMkLst>
          <pc:docMk/>
          <pc:sldMk cId="0" sldId="276"/>
        </pc:sldMkLst>
        <pc:spChg chg="del">
          <ac:chgData name="Vitor Nunes" userId="daa5ec4a773a7f1c" providerId="LiveId" clId="{EA1B8DC1-712A-4523-9983-EEF673FB81A3}" dt="2024-05-29T22:25:19.577" v="26" actId="478"/>
          <ac:spMkLst>
            <pc:docMk/>
            <pc:sldMk cId="0" sldId="276"/>
            <ac:spMk id="9" creationId="{176240DE-146B-C4A2-FEFD-EFE1289E1AED}"/>
          </ac:spMkLst>
        </pc:spChg>
        <pc:spChg chg="add mod">
          <ac:chgData name="Vitor Nunes" userId="daa5ec4a773a7f1c" providerId="LiveId" clId="{EA1B8DC1-712A-4523-9983-EEF673FB81A3}" dt="2024-05-29T22:27:00.466" v="85"/>
          <ac:spMkLst>
            <pc:docMk/>
            <pc:sldMk cId="0" sldId="276"/>
            <ac:spMk id="10" creationId="{7466385B-C796-C766-B052-B30BF725CC4A}"/>
          </ac:spMkLst>
        </pc:spChg>
      </pc:sldChg>
      <pc:sldChg chg="addSp delSp modSp mod">
        <pc:chgData name="Vitor Nunes" userId="daa5ec4a773a7f1c" providerId="LiveId" clId="{EA1B8DC1-712A-4523-9983-EEF673FB81A3}" dt="2024-05-29T22:27:01.075" v="86"/>
        <pc:sldMkLst>
          <pc:docMk/>
          <pc:sldMk cId="0" sldId="277"/>
        </pc:sldMkLst>
        <pc:spChg chg="del">
          <ac:chgData name="Vitor Nunes" userId="daa5ec4a773a7f1c" providerId="LiveId" clId="{EA1B8DC1-712A-4523-9983-EEF673FB81A3}" dt="2024-05-29T22:25:20.835" v="27" actId="478"/>
          <ac:spMkLst>
            <pc:docMk/>
            <pc:sldMk cId="0" sldId="277"/>
            <ac:spMk id="9" creationId="{3284B703-344C-58E0-D5BD-FAD5ECE26327}"/>
          </ac:spMkLst>
        </pc:spChg>
        <pc:spChg chg="add mod">
          <ac:chgData name="Vitor Nunes" userId="daa5ec4a773a7f1c" providerId="LiveId" clId="{EA1B8DC1-712A-4523-9983-EEF673FB81A3}" dt="2024-05-29T22:27:01.075" v="86"/>
          <ac:spMkLst>
            <pc:docMk/>
            <pc:sldMk cId="0" sldId="277"/>
            <ac:spMk id="10" creationId="{D3A043A2-A96A-E667-3DFC-D7DC2E5F63A4}"/>
          </ac:spMkLst>
        </pc:spChg>
      </pc:sldChg>
      <pc:sldChg chg="addSp delSp modSp mod">
        <pc:chgData name="Vitor Nunes" userId="daa5ec4a773a7f1c" providerId="LiveId" clId="{EA1B8DC1-712A-4523-9983-EEF673FB81A3}" dt="2024-05-29T22:27:01.703" v="87"/>
        <pc:sldMkLst>
          <pc:docMk/>
          <pc:sldMk cId="0" sldId="278"/>
        </pc:sldMkLst>
        <pc:spChg chg="del">
          <ac:chgData name="Vitor Nunes" userId="daa5ec4a773a7f1c" providerId="LiveId" clId="{EA1B8DC1-712A-4523-9983-EEF673FB81A3}" dt="2024-05-29T22:25:22.253" v="28" actId="478"/>
          <ac:spMkLst>
            <pc:docMk/>
            <pc:sldMk cId="0" sldId="278"/>
            <ac:spMk id="9" creationId="{528DD8C6-6B18-9135-5004-4E7E730B6A29}"/>
          </ac:spMkLst>
        </pc:spChg>
        <pc:spChg chg="add mod">
          <ac:chgData name="Vitor Nunes" userId="daa5ec4a773a7f1c" providerId="LiveId" clId="{EA1B8DC1-712A-4523-9983-EEF673FB81A3}" dt="2024-05-29T22:27:01.703" v="87"/>
          <ac:spMkLst>
            <pc:docMk/>
            <pc:sldMk cId="0" sldId="278"/>
            <ac:spMk id="10" creationId="{461AE961-EC49-838C-C143-D80047B09487}"/>
          </ac:spMkLst>
        </pc:spChg>
      </pc:sldChg>
      <pc:sldChg chg="addSp delSp modSp mod">
        <pc:chgData name="Vitor Nunes" userId="daa5ec4a773a7f1c" providerId="LiveId" clId="{EA1B8DC1-712A-4523-9983-EEF673FB81A3}" dt="2024-05-29T22:27:02.305" v="88"/>
        <pc:sldMkLst>
          <pc:docMk/>
          <pc:sldMk cId="0" sldId="279"/>
        </pc:sldMkLst>
        <pc:spChg chg="del">
          <ac:chgData name="Vitor Nunes" userId="daa5ec4a773a7f1c" providerId="LiveId" clId="{EA1B8DC1-712A-4523-9983-EEF673FB81A3}" dt="2024-05-29T22:25:23.361" v="29" actId="478"/>
          <ac:spMkLst>
            <pc:docMk/>
            <pc:sldMk cId="0" sldId="279"/>
            <ac:spMk id="9" creationId="{8ECA4113-CA66-4494-9AFE-C797BBE1F770}"/>
          </ac:spMkLst>
        </pc:spChg>
        <pc:spChg chg="add mod">
          <ac:chgData name="Vitor Nunes" userId="daa5ec4a773a7f1c" providerId="LiveId" clId="{EA1B8DC1-712A-4523-9983-EEF673FB81A3}" dt="2024-05-29T22:27:02.305" v="88"/>
          <ac:spMkLst>
            <pc:docMk/>
            <pc:sldMk cId="0" sldId="279"/>
            <ac:spMk id="10" creationId="{9795047A-8379-DE2C-26C1-F5FB616FC913}"/>
          </ac:spMkLst>
        </pc:spChg>
      </pc:sldChg>
      <pc:sldChg chg="addSp delSp modSp mod">
        <pc:chgData name="Vitor Nunes" userId="daa5ec4a773a7f1c" providerId="LiveId" clId="{EA1B8DC1-712A-4523-9983-EEF673FB81A3}" dt="2024-05-29T22:27:02.912" v="89"/>
        <pc:sldMkLst>
          <pc:docMk/>
          <pc:sldMk cId="0" sldId="280"/>
        </pc:sldMkLst>
        <pc:spChg chg="del">
          <ac:chgData name="Vitor Nunes" userId="daa5ec4a773a7f1c" providerId="LiveId" clId="{EA1B8DC1-712A-4523-9983-EEF673FB81A3}" dt="2024-05-29T22:25:24.454" v="30" actId="478"/>
          <ac:spMkLst>
            <pc:docMk/>
            <pc:sldMk cId="0" sldId="280"/>
            <ac:spMk id="6" creationId="{86B4C90D-0F2B-1376-9292-E2D8A8FE13C0}"/>
          </ac:spMkLst>
        </pc:spChg>
        <pc:spChg chg="add mod">
          <ac:chgData name="Vitor Nunes" userId="daa5ec4a773a7f1c" providerId="LiveId" clId="{EA1B8DC1-712A-4523-9983-EEF673FB81A3}" dt="2024-05-29T22:27:02.912" v="89"/>
          <ac:spMkLst>
            <pc:docMk/>
            <pc:sldMk cId="0" sldId="280"/>
            <ac:spMk id="7" creationId="{53A6BA16-7F98-B3E0-26F7-0C121D74EC9D}"/>
          </ac:spMkLst>
        </pc:spChg>
      </pc:sldChg>
      <pc:sldChg chg="addSp delSp modSp mod">
        <pc:chgData name="Vitor Nunes" userId="daa5ec4a773a7f1c" providerId="LiveId" clId="{EA1B8DC1-712A-4523-9983-EEF673FB81A3}" dt="2024-05-29T22:27:03.622" v="90"/>
        <pc:sldMkLst>
          <pc:docMk/>
          <pc:sldMk cId="0" sldId="281"/>
        </pc:sldMkLst>
        <pc:spChg chg="del">
          <ac:chgData name="Vitor Nunes" userId="daa5ec4a773a7f1c" providerId="LiveId" clId="{EA1B8DC1-712A-4523-9983-EEF673FB81A3}" dt="2024-05-29T22:25:25.904" v="31" actId="478"/>
          <ac:spMkLst>
            <pc:docMk/>
            <pc:sldMk cId="0" sldId="281"/>
            <ac:spMk id="4" creationId="{A081AE1E-D89A-A8E2-59D4-F1BAEFA99AB2}"/>
          </ac:spMkLst>
        </pc:spChg>
        <pc:spChg chg="add mod">
          <ac:chgData name="Vitor Nunes" userId="daa5ec4a773a7f1c" providerId="LiveId" clId="{EA1B8DC1-712A-4523-9983-EEF673FB81A3}" dt="2024-05-29T22:27:03.622" v="90"/>
          <ac:spMkLst>
            <pc:docMk/>
            <pc:sldMk cId="0" sldId="281"/>
            <ac:spMk id="5" creationId="{A61ECA8D-1DC8-32B2-B633-3615A2AFF15B}"/>
          </ac:spMkLst>
        </pc:spChg>
      </pc:sldChg>
      <pc:sldChg chg="addSp delSp modSp mod">
        <pc:chgData name="Vitor Nunes" userId="daa5ec4a773a7f1c" providerId="LiveId" clId="{EA1B8DC1-712A-4523-9983-EEF673FB81A3}" dt="2024-05-29T22:27:04.225" v="91"/>
        <pc:sldMkLst>
          <pc:docMk/>
          <pc:sldMk cId="0" sldId="282"/>
        </pc:sldMkLst>
        <pc:spChg chg="del">
          <ac:chgData name="Vitor Nunes" userId="daa5ec4a773a7f1c" providerId="LiveId" clId="{EA1B8DC1-712A-4523-9983-EEF673FB81A3}" dt="2024-05-29T22:25:27.488" v="32" actId="478"/>
          <ac:spMkLst>
            <pc:docMk/>
            <pc:sldMk cId="0" sldId="282"/>
            <ac:spMk id="5" creationId="{F893968A-923A-9E57-3D26-F01699E65A64}"/>
          </ac:spMkLst>
        </pc:spChg>
        <pc:spChg chg="add mod">
          <ac:chgData name="Vitor Nunes" userId="daa5ec4a773a7f1c" providerId="LiveId" clId="{EA1B8DC1-712A-4523-9983-EEF673FB81A3}" dt="2024-05-29T22:27:04.225" v="91"/>
          <ac:spMkLst>
            <pc:docMk/>
            <pc:sldMk cId="0" sldId="282"/>
            <ac:spMk id="6" creationId="{0AE70DCF-580F-C0CF-54A5-8817AC9C7CA9}"/>
          </ac:spMkLst>
        </pc:spChg>
      </pc:sldChg>
      <pc:sldChg chg="addSp delSp modSp mod">
        <pc:chgData name="Vitor Nunes" userId="daa5ec4a773a7f1c" providerId="LiveId" clId="{EA1B8DC1-712A-4523-9983-EEF673FB81A3}" dt="2024-05-29T22:27:04.830" v="92"/>
        <pc:sldMkLst>
          <pc:docMk/>
          <pc:sldMk cId="0" sldId="283"/>
        </pc:sldMkLst>
        <pc:spChg chg="del">
          <ac:chgData name="Vitor Nunes" userId="daa5ec4a773a7f1c" providerId="LiveId" clId="{EA1B8DC1-712A-4523-9983-EEF673FB81A3}" dt="2024-05-29T22:25:28.647" v="33" actId="478"/>
          <ac:spMkLst>
            <pc:docMk/>
            <pc:sldMk cId="0" sldId="283"/>
            <ac:spMk id="6" creationId="{F7FD5287-0E29-2268-3F77-141FDC6415F2}"/>
          </ac:spMkLst>
        </pc:spChg>
        <pc:spChg chg="add mod">
          <ac:chgData name="Vitor Nunes" userId="daa5ec4a773a7f1c" providerId="LiveId" clId="{EA1B8DC1-712A-4523-9983-EEF673FB81A3}" dt="2024-05-29T22:27:04.830" v="92"/>
          <ac:spMkLst>
            <pc:docMk/>
            <pc:sldMk cId="0" sldId="283"/>
            <ac:spMk id="7" creationId="{57D7B26A-D04D-74E2-EB52-564F2F099327}"/>
          </ac:spMkLst>
        </pc:spChg>
      </pc:sldChg>
      <pc:sldChg chg="addSp delSp modSp mod">
        <pc:chgData name="Vitor Nunes" userId="daa5ec4a773a7f1c" providerId="LiveId" clId="{EA1B8DC1-712A-4523-9983-EEF673FB81A3}" dt="2024-05-29T22:27:06.081" v="93"/>
        <pc:sldMkLst>
          <pc:docMk/>
          <pc:sldMk cId="0" sldId="284"/>
        </pc:sldMkLst>
        <pc:spChg chg="del">
          <ac:chgData name="Vitor Nunes" userId="daa5ec4a773a7f1c" providerId="LiveId" clId="{EA1B8DC1-712A-4523-9983-EEF673FB81A3}" dt="2024-05-29T22:25:30.012" v="34" actId="478"/>
          <ac:spMkLst>
            <pc:docMk/>
            <pc:sldMk cId="0" sldId="284"/>
            <ac:spMk id="7" creationId="{5A3F1FAE-4C3C-A8B4-D55B-803FDF52A4A5}"/>
          </ac:spMkLst>
        </pc:spChg>
        <pc:spChg chg="add mod">
          <ac:chgData name="Vitor Nunes" userId="daa5ec4a773a7f1c" providerId="LiveId" clId="{EA1B8DC1-712A-4523-9983-EEF673FB81A3}" dt="2024-05-29T22:27:06.081" v="93"/>
          <ac:spMkLst>
            <pc:docMk/>
            <pc:sldMk cId="0" sldId="284"/>
            <ac:spMk id="8" creationId="{0E7F33D1-1268-22B5-4437-6A8CA4F89BEF}"/>
          </ac:spMkLst>
        </pc:spChg>
      </pc:sldChg>
      <pc:sldChg chg="addSp delSp modSp mod">
        <pc:chgData name="Vitor Nunes" userId="daa5ec4a773a7f1c" providerId="LiveId" clId="{EA1B8DC1-712A-4523-9983-EEF673FB81A3}" dt="2024-05-29T22:27:06.645" v="94"/>
        <pc:sldMkLst>
          <pc:docMk/>
          <pc:sldMk cId="0" sldId="285"/>
        </pc:sldMkLst>
        <pc:spChg chg="del">
          <ac:chgData name="Vitor Nunes" userId="daa5ec4a773a7f1c" providerId="LiveId" clId="{EA1B8DC1-712A-4523-9983-EEF673FB81A3}" dt="2024-05-29T22:25:31.241" v="35" actId="478"/>
          <ac:spMkLst>
            <pc:docMk/>
            <pc:sldMk cId="0" sldId="285"/>
            <ac:spMk id="8" creationId="{151A6399-3BAB-E137-66A9-E260E485653A}"/>
          </ac:spMkLst>
        </pc:spChg>
        <pc:spChg chg="add mod">
          <ac:chgData name="Vitor Nunes" userId="daa5ec4a773a7f1c" providerId="LiveId" clId="{EA1B8DC1-712A-4523-9983-EEF673FB81A3}" dt="2024-05-29T22:27:06.645" v="94"/>
          <ac:spMkLst>
            <pc:docMk/>
            <pc:sldMk cId="0" sldId="285"/>
            <ac:spMk id="9" creationId="{FF279449-EB81-4E8F-3D01-A3DFC6A3668B}"/>
          </ac:spMkLst>
        </pc:spChg>
      </pc:sldChg>
      <pc:sldChg chg="addSp delSp modSp mod">
        <pc:chgData name="Vitor Nunes" userId="daa5ec4a773a7f1c" providerId="LiveId" clId="{EA1B8DC1-712A-4523-9983-EEF673FB81A3}" dt="2024-05-29T22:27:07.184" v="95"/>
        <pc:sldMkLst>
          <pc:docMk/>
          <pc:sldMk cId="0" sldId="286"/>
        </pc:sldMkLst>
        <pc:spChg chg="del">
          <ac:chgData name="Vitor Nunes" userId="daa5ec4a773a7f1c" providerId="LiveId" clId="{EA1B8DC1-712A-4523-9983-EEF673FB81A3}" dt="2024-05-29T22:25:32.237" v="36" actId="478"/>
          <ac:spMkLst>
            <pc:docMk/>
            <pc:sldMk cId="0" sldId="286"/>
            <ac:spMk id="8" creationId="{E61A8ABB-7262-4736-222D-47180D1A96EE}"/>
          </ac:spMkLst>
        </pc:spChg>
        <pc:spChg chg="add mod">
          <ac:chgData name="Vitor Nunes" userId="daa5ec4a773a7f1c" providerId="LiveId" clId="{EA1B8DC1-712A-4523-9983-EEF673FB81A3}" dt="2024-05-29T22:27:07.184" v="95"/>
          <ac:spMkLst>
            <pc:docMk/>
            <pc:sldMk cId="0" sldId="286"/>
            <ac:spMk id="9" creationId="{D0B3CDAA-D31F-90EB-C7DA-A4967BA10813}"/>
          </ac:spMkLst>
        </pc:spChg>
      </pc:sldChg>
      <pc:sldChg chg="addSp delSp modSp mod">
        <pc:chgData name="Vitor Nunes" userId="daa5ec4a773a7f1c" providerId="LiveId" clId="{EA1B8DC1-712A-4523-9983-EEF673FB81A3}" dt="2024-05-29T22:27:07.722" v="96"/>
        <pc:sldMkLst>
          <pc:docMk/>
          <pc:sldMk cId="0" sldId="287"/>
        </pc:sldMkLst>
        <pc:spChg chg="del">
          <ac:chgData name="Vitor Nunes" userId="daa5ec4a773a7f1c" providerId="LiveId" clId="{EA1B8DC1-712A-4523-9983-EEF673FB81A3}" dt="2024-05-29T22:25:33.211" v="37" actId="478"/>
          <ac:spMkLst>
            <pc:docMk/>
            <pc:sldMk cId="0" sldId="287"/>
            <ac:spMk id="4" creationId="{16699F72-1685-3DD9-45B9-66AF9B956CDD}"/>
          </ac:spMkLst>
        </pc:spChg>
        <pc:spChg chg="add mod">
          <ac:chgData name="Vitor Nunes" userId="daa5ec4a773a7f1c" providerId="LiveId" clId="{EA1B8DC1-712A-4523-9983-EEF673FB81A3}" dt="2024-05-29T22:27:07.722" v="96"/>
          <ac:spMkLst>
            <pc:docMk/>
            <pc:sldMk cId="0" sldId="287"/>
            <ac:spMk id="5" creationId="{83145112-6B70-9909-55C8-888BD719C7FE}"/>
          </ac:spMkLst>
        </pc:spChg>
      </pc:sldChg>
      <pc:sldChg chg="addSp delSp modSp mod">
        <pc:chgData name="Vitor Nunes" userId="daa5ec4a773a7f1c" providerId="LiveId" clId="{EA1B8DC1-712A-4523-9983-EEF673FB81A3}" dt="2024-05-29T22:27:08.212" v="97"/>
        <pc:sldMkLst>
          <pc:docMk/>
          <pc:sldMk cId="0" sldId="288"/>
        </pc:sldMkLst>
        <pc:spChg chg="del">
          <ac:chgData name="Vitor Nunes" userId="daa5ec4a773a7f1c" providerId="LiveId" clId="{EA1B8DC1-712A-4523-9983-EEF673FB81A3}" dt="2024-05-29T22:25:34.032" v="38" actId="478"/>
          <ac:spMkLst>
            <pc:docMk/>
            <pc:sldMk cId="0" sldId="288"/>
            <ac:spMk id="4" creationId="{C10E85E5-2C3A-50A1-8E2D-C0B354D27866}"/>
          </ac:spMkLst>
        </pc:spChg>
        <pc:spChg chg="add mod">
          <ac:chgData name="Vitor Nunes" userId="daa5ec4a773a7f1c" providerId="LiveId" clId="{EA1B8DC1-712A-4523-9983-EEF673FB81A3}" dt="2024-05-29T22:27:08.212" v="97"/>
          <ac:spMkLst>
            <pc:docMk/>
            <pc:sldMk cId="0" sldId="288"/>
            <ac:spMk id="5" creationId="{D57EC4E3-4568-09BB-5DBB-3B20C1F148B9}"/>
          </ac:spMkLst>
        </pc:spChg>
      </pc:sldChg>
      <pc:sldChg chg="addSp delSp modSp mod">
        <pc:chgData name="Vitor Nunes" userId="daa5ec4a773a7f1c" providerId="LiveId" clId="{EA1B8DC1-712A-4523-9983-EEF673FB81A3}" dt="2024-05-29T22:27:08.857" v="98"/>
        <pc:sldMkLst>
          <pc:docMk/>
          <pc:sldMk cId="0" sldId="289"/>
        </pc:sldMkLst>
        <pc:spChg chg="del">
          <ac:chgData name="Vitor Nunes" userId="daa5ec4a773a7f1c" providerId="LiveId" clId="{EA1B8DC1-712A-4523-9983-EEF673FB81A3}" dt="2024-05-29T22:25:35.091" v="39" actId="478"/>
          <ac:spMkLst>
            <pc:docMk/>
            <pc:sldMk cId="0" sldId="289"/>
            <ac:spMk id="4" creationId="{1E00AEA1-35B6-3B20-B90E-C2785622757B}"/>
          </ac:spMkLst>
        </pc:spChg>
        <pc:spChg chg="add mod">
          <ac:chgData name="Vitor Nunes" userId="daa5ec4a773a7f1c" providerId="LiveId" clId="{EA1B8DC1-712A-4523-9983-EEF673FB81A3}" dt="2024-05-29T22:27:08.857" v="98"/>
          <ac:spMkLst>
            <pc:docMk/>
            <pc:sldMk cId="0" sldId="289"/>
            <ac:spMk id="5" creationId="{FE4EF1CE-9081-24F0-7DA2-0A1DB5769C5B}"/>
          </ac:spMkLst>
        </pc:spChg>
      </pc:sldChg>
      <pc:sldChg chg="addSp delSp modSp mod">
        <pc:chgData name="Vitor Nunes" userId="daa5ec4a773a7f1c" providerId="LiveId" clId="{EA1B8DC1-712A-4523-9983-EEF673FB81A3}" dt="2024-05-29T22:27:09.398" v="99"/>
        <pc:sldMkLst>
          <pc:docMk/>
          <pc:sldMk cId="0" sldId="290"/>
        </pc:sldMkLst>
        <pc:spChg chg="del">
          <ac:chgData name="Vitor Nunes" userId="daa5ec4a773a7f1c" providerId="LiveId" clId="{EA1B8DC1-712A-4523-9983-EEF673FB81A3}" dt="2024-05-29T22:25:36.485" v="40" actId="478"/>
          <ac:spMkLst>
            <pc:docMk/>
            <pc:sldMk cId="0" sldId="290"/>
            <ac:spMk id="4" creationId="{9C1CE6C0-07C5-EA93-AB8F-6D69FC93A030}"/>
          </ac:spMkLst>
        </pc:spChg>
        <pc:spChg chg="add mod">
          <ac:chgData name="Vitor Nunes" userId="daa5ec4a773a7f1c" providerId="LiveId" clId="{EA1B8DC1-712A-4523-9983-EEF673FB81A3}" dt="2024-05-29T22:27:09.398" v="99"/>
          <ac:spMkLst>
            <pc:docMk/>
            <pc:sldMk cId="0" sldId="290"/>
            <ac:spMk id="5" creationId="{33BFB8A3-9480-7042-426D-5FCEA632BB45}"/>
          </ac:spMkLst>
        </pc:spChg>
      </pc:sldChg>
      <pc:sldChg chg="addSp delSp modSp mod">
        <pc:chgData name="Vitor Nunes" userId="daa5ec4a773a7f1c" providerId="LiveId" clId="{EA1B8DC1-712A-4523-9983-EEF673FB81A3}" dt="2024-05-29T22:27:09.908" v="100"/>
        <pc:sldMkLst>
          <pc:docMk/>
          <pc:sldMk cId="0" sldId="291"/>
        </pc:sldMkLst>
        <pc:spChg chg="del">
          <ac:chgData name="Vitor Nunes" userId="daa5ec4a773a7f1c" providerId="LiveId" clId="{EA1B8DC1-712A-4523-9983-EEF673FB81A3}" dt="2024-05-29T22:25:38.404" v="41" actId="478"/>
          <ac:spMkLst>
            <pc:docMk/>
            <pc:sldMk cId="0" sldId="291"/>
            <ac:spMk id="4" creationId="{2D57F500-38A0-6EAD-2FA5-9877CCAB30E4}"/>
          </ac:spMkLst>
        </pc:spChg>
        <pc:spChg chg="add mod">
          <ac:chgData name="Vitor Nunes" userId="daa5ec4a773a7f1c" providerId="LiveId" clId="{EA1B8DC1-712A-4523-9983-EEF673FB81A3}" dt="2024-05-29T22:27:09.908" v="100"/>
          <ac:spMkLst>
            <pc:docMk/>
            <pc:sldMk cId="0" sldId="291"/>
            <ac:spMk id="5" creationId="{8133FB1D-4491-EC70-8D81-76E79DB0369C}"/>
          </ac:spMkLst>
        </pc:spChg>
      </pc:sldChg>
      <pc:sldChg chg="addSp delSp modSp mod">
        <pc:chgData name="Vitor Nunes" userId="daa5ec4a773a7f1c" providerId="LiveId" clId="{EA1B8DC1-712A-4523-9983-EEF673FB81A3}" dt="2024-05-29T22:27:10.537" v="101"/>
        <pc:sldMkLst>
          <pc:docMk/>
          <pc:sldMk cId="0" sldId="292"/>
        </pc:sldMkLst>
        <pc:spChg chg="del mod">
          <ac:chgData name="Vitor Nunes" userId="daa5ec4a773a7f1c" providerId="LiveId" clId="{EA1B8DC1-712A-4523-9983-EEF673FB81A3}" dt="2024-05-29T22:25:40.004" v="43" actId="478"/>
          <ac:spMkLst>
            <pc:docMk/>
            <pc:sldMk cId="0" sldId="292"/>
            <ac:spMk id="4" creationId="{5E7C4C99-59BD-FBDC-6807-F762D8E9947C}"/>
          </ac:spMkLst>
        </pc:spChg>
        <pc:spChg chg="add mod">
          <ac:chgData name="Vitor Nunes" userId="daa5ec4a773a7f1c" providerId="LiveId" clId="{EA1B8DC1-712A-4523-9983-EEF673FB81A3}" dt="2024-05-29T22:27:10.537" v="101"/>
          <ac:spMkLst>
            <pc:docMk/>
            <pc:sldMk cId="0" sldId="292"/>
            <ac:spMk id="5" creationId="{F2E5C2CB-DD92-A076-1453-A8C7C843F4FB}"/>
          </ac:spMkLst>
        </pc:spChg>
      </pc:sldChg>
      <pc:sldChg chg="addSp delSp modSp mod">
        <pc:chgData name="Vitor Nunes" userId="daa5ec4a773a7f1c" providerId="LiveId" clId="{EA1B8DC1-712A-4523-9983-EEF673FB81A3}" dt="2024-05-29T22:27:11.073" v="102"/>
        <pc:sldMkLst>
          <pc:docMk/>
          <pc:sldMk cId="0" sldId="293"/>
        </pc:sldMkLst>
        <pc:spChg chg="del">
          <ac:chgData name="Vitor Nunes" userId="daa5ec4a773a7f1c" providerId="LiveId" clId="{EA1B8DC1-712A-4523-9983-EEF673FB81A3}" dt="2024-05-29T22:25:41.018" v="44" actId="478"/>
          <ac:spMkLst>
            <pc:docMk/>
            <pc:sldMk cId="0" sldId="293"/>
            <ac:spMk id="4" creationId="{3F9615A1-F8D7-BC83-9A1B-784B160ABCD3}"/>
          </ac:spMkLst>
        </pc:spChg>
        <pc:spChg chg="add mod">
          <ac:chgData name="Vitor Nunes" userId="daa5ec4a773a7f1c" providerId="LiveId" clId="{EA1B8DC1-712A-4523-9983-EEF673FB81A3}" dt="2024-05-29T22:27:11.073" v="102"/>
          <ac:spMkLst>
            <pc:docMk/>
            <pc:sldMk cId="0" sldId="293"/>
            <ac:spMk id="5" creationId="{1D46254F-0AE7-77AE-CDE7-CFCA7383C48A}"/>
          </ac:spMkLst>
        </pc:spChg>
      </pc:sldChg>
      <pc:sldChg chg="addSp delSp modSp mod">
        <pc:chgData name="Vitor Nunes" userId="daa5ec4a773a7f1c" providerId="LiveId" clId="{EA1B8DC1-712A-4523-9983-EEF673FB81A3}" dt="2024-05-29T22:27:11.665" v="103"/>
        <pc:sldMkLst>
          <pc:docMk/>
          <pc:sldMk cId="0" sldId="294"/>
        </pc:sldMkLst>
        <pc:spChg chg="del">
          <ac:chgData name="Vitor Nunes" userId="daa5ec4a773a7f1c" providerId="LiveId" clId="{EA1B8DC1-712A-4523-9983-EEF673FB81A3}" dt="2024-05-29T22:25:42.422" v="45" actId="478"/>
          <ac:spMkLst>
            <pc:docMk/>
            <pc:sldMk cId="0" sldId="294"/>
            <ac:spMk id="5" creationId="{27E4DD2C-F171-EACE-7AA0-6AC0BD10A43B}"/>
          </ac:spMkLst>
        </pc:spChg>
        <pc:spChg chg="add mod">
          <ac:chgData name="Vitor Nunes" userId="daa5ec4a773a7f1c" providerId="LiveId" clId="{EA1B8DC1-712A-4523-9983-EEF673FB81A3}" dt="2024-05-29T22:27:11.665" v="103"/>
          <ac:spMkLst>
            <pc:docMk/>
            <pc:sldMk cId="0" sldId="294"/>
            <ac:spMk id="6" creationId="{2DC1621C-BD51-361E-9430-34312D4DBCA6}"/>
          </ac:spMkLst>
        </pc:spChg>
      </pc:sldChg>
      <pc:sldChg chg="addSp delSp modSp mod">
        <pc:chgData name="Vitor Nunes" userId="daa5ec4a773a7f1c" providerId="LiveId" clId="{EA1B8DC1-712A-4523-9983-EEF673FB81A3}" dt="2024-05-29T22:27:12.248" v="104"/>
        <pc:sldMkLst>
          <pc:docMk/>
          <pc:sldMk cId="0" sldId="295"/>
        </pc:sldMkLst>
        <pc:spChg chg="del">
          <ac:chgData name="Vitor Nunes" userId="daa5ec4a773a7f1c" providerId="LiveId" clId="{EA1B8DC1-712A-4523-9983-EEF673FB81A3}" dt="2024-05-29T22:25:43.547" v="46" actId="478"/>
          <ac:spMkLst>
            <pc:docMk/>
            <pc:sldMk cId="0" sldId="295"/>
            <ac:spMk id="6" creationId="{8A072003-ADC2-BC9E-8234-89FAC007AD25}"/>
          </ac:spMkLst>
        </pc:spChg>
        <pc:spChg chg="add mod">
          <ac:chgData name="Vitor Nunes" userId="daa5ec4a773a7f1c" providerId="LiveId" clId="{EA1B8DC1-712A-4523-9983-EEF673FB81A3}" dt="2024-05-29T22:27:12.248" v="104"/>
          <ac:spMkLst>
            <pc:docMk/>
            <pc:sldMk cId="0" sldId="295"/>
            <ac:spMk id="7" creationId="{598C4ECE-567E-C96A-C177-0A4603EDD590}"/>
          </ac:spMkLst>
        </pc:spChg>
      </pc:sldChg>
      <pc:sldChg chg="addSp delSp modSp mod">
        <pc:chgData name="Vitor Nunes" userId="daa5ec4a773a7f1c" providerId="LiveId" clId="{EA1B8DC1-712A-4523-9983-EEF673FB81A3}" dt="2024-05-29T22:27:12.840" v="105"/>
        <pc:sldMkLst>
          <pc:docMk/>
          <pc:sldMk cId="0" sldId="296"/>
        </pc:sldMkLst>
        <pc:spChg chg="del">
          <ac:chgData name="Vitor Nunes" userId="daa5ec4a773a7f1c" providerId="LiveId" clId="{EA1B8DC1-712A-4523-9983-EEF673FB81A3}" dt="2024-05-29T22:25:45.521" v="47" actId="478"/>
          <ac:spMkLst>
            <pc:docMk/>
            <pc:sldMk cId="0" sldId="296"/>
            <ac:spMk id="4" creationId="{CA9ED46B-5C70-17F8-D9AC-7F60E5844EC1}"/>
          </ac:spMkLst>
        </pc:spChg>
        <pc:spChg chg="add mod">
          <ac:chgData name="Vitor Nunes" userId="daa5ec4a773a7f1c" providerId="LiveId" clId="{EA1B8DC1-712A-4523-9983-EEF673FB81A3}" dt="2024-05-29T22:27:12.840" v="105"/>
          <ac:spMkLst>
            <pc:docMk/>
            <pc:sldMk cId="0" sldId="296"/>
            <ac:spMk id="5" creationId="{12C50ECF-4AA3-46A2-DA2B-62FA1CDB9B10}"/>
          </ac:spMkLst>
        </pc:spChg>
      </pc:sldChg>
      <pc:sldChg chg="addSp delSp modSp mod">
        <pc:chgData name="Vitor Nunes" userId="daa5ec4a773a7f1c" providerId="LiveId" clId="{EA1B8DC1-712A-4523-9983-EEF673FB81A3}" dt="2024-05-29T22:27:13.414" v="106"/>
        <pc:sldMkLst>
          <pc:docMk/>
          <pc:sldMk cId="0" sldId="297"/>
        </pc:sldMkLst>
        <pc:spChg chg="del">
          <ac:chgData name="Vitor Nunes" userId="daa5ec4a773a7f1c" providerId="LiveId" clId="{EA1B8DC1-712A-4523-9983-EEF673FB81A3}" dt="2024-05-29T22:25:46.535" v="48" actId="478"/>
          <ac:spMkLst>
            <pc:docMk/>
            <pc:sldMk cId="0" sldId="297"/>
            <ac:spMk id="6" creationId="{22958B21-7551-66CA-9F08-6030AF21ECA6}"/>
          </ac:spMkLst>
        </pc:spChg>
        <pc:spChg chg="add mod">
          <ac:chgData name="Vitor Nunes" userId="daa5ec4a773a7f1c" providerId="LiveId" clId="{EA1B8DC1-712A-4523-9983-EEF673FB81A3}" dt="2024-05-29T22:27:13.414" v="106"/>
          <ac:spMkLst>
            <pc:docMk/>
            <pc:sldMk cId="0" sldId="297"/>
            <ac:spMk id="7" creationId="{E530DED0-542F-F9EF-A680-872C714EFBE4}"/>
          </ac:spMkLst>
        </pc:spChg>
      </pc:sldChg>
      <pc:sldChg chg="addSp delSp modSp mod">
        <pc:chgData name="Vitor Nunes" userId="daa5ec4a773a7f1c" providerId="LiveId" clId="{EA1B8DC1-712A-4523-9983-EEF673FB81A3}" dt="2024-05-29T22:27:14.061" v="107"/>
        <pc:sldMkLst>
          <pc:docMk/>
          <pc:sldMk cId="0" sldId="298"/>
        </pc:sldMkLst>
        <pc:spChg chg="del">
          <ac:chgData name="Vitor Nunes" userId="daa5ec4a773a7f1c" providerId="LiveId" clId="{EA1B8DC1-712A-4523-9983-EEF673FB81A3}" dt="2024-05-29T22:25:47.498" v="49" actId="478"/>
          <ac:spMkLst>
            <pc:docMk/>
            <pc:sldMk cId="0" sldId="298"/>
            <ac:spMk id="5" creationId="{62F8AE9A-E7E9-61A4-4522-ECE0CF1993D0}"/>
          </ac:spMkLst>
        </pc:spChg>
        <pc:spChg chg="add mod">
          <ac:chgData name="Vitor Nunes" userId="daa5ec4a773a7f1c" providerId="LiveId" clId="{EA1B8DC1-712A-4523-9983-EEF673FB81A3}" dt="2024-05-29T22:27:14.061" v="107"/>
          <ac:spMkLst>
            <pc:docMk/>
            <pc:sldMk cId="0" sldId="298"/>
            <ac:spMk id="6" creationId="{60D57E49-9F26-D999-FBDE-E3C800551B43}"/>
          </ac:spMkLst>
        </pc:spChg>
      </pc:sldChg>
      <pc:sldChg chg="addSp delSp modSp mod">
        <pc:chgData name="Vitor Nunes" userId="daa5ec4a773a7f1c" providerId="LiveId" clId="{EA1B8DC1-712A-4523-9983-EEF673FB81A3}" dt="2024-05-31T02:04:29.416" v="279" actId="27614"/>
        <pc:sldMkLst>
          <pc:docMk/>
          <pc:sldMk cId="0" sldId="299"/>
        </pc:sldMkLst>
        <pc:spChg chg="del">
          <ac:chgData name="Vitor Nunes" userId="daa5ec4a773a7f1c" providerId="LiveId" clId="{EA1B8DC1-712A-4523-9983-EEF673FB81A3}" dt="2024-05-31T01:49:23.009" v="227" actId="478"/>
          <ac:spMkLst>
            <pc:docMk/>
            <pc:sldMk cId="0" sldId="299"/>
            <ac:spMk id="2" creationId="{00000000-0000-0000-0000-000000000000}"/>
          </ac:spMkLst>
        </pc:spChg>
        <pc:spChg chg="del">
          <ac:chgData name="Vitor Nunes" userId="daa5ec4a773a7f1c" providerId="LiveId" clId="{EA1B8DC1-712A-4523-9983-EEF673FB81A3}" dt="2024-05-31T01:49:26.244" v="229" actId="478"/>
          <ac:spMkLst>
            <pc:docMk/>
            <pc:sldMk cId="0" sldId="299"/>
            <ac:spMk id="4" creationId="{0F10BE8C-A72D-4192-BE15-98D36C7629D5}"/>
          </ac:spMkLst>
        </pc:spChg>
        <pc:spChg chg="del">
          <ac:chgData name="Vitor Nunes" userId="daa5ec4a773a7f1c" providerId="LiveId" clId="{EA1B8DC1-712A-4523-9983-EEF673FB81A3}" dt="2024-05-29T22:25:48.374" v="50" actId="478"/>
          <ac:spMkLst>
            <pc:docMk/>
            <pc:sldMk cId="0" sldId="299"/>
            <ac:spMk id="5" creationId="{86CC40DE-FEB4-18F0-6832-060E0978676B}"/>
          </ac:spMkLst>
        </pc:spChg>
        <pc:spChg chg="add mod">
          <ac:chgData name="Vitor Nunes" userId="daa5ec4a773a7f1c" providerId="LiveId" clId="{EA1B8DC1-712A-4523-9983-EEF673FB81A3}" dt="2024-05-29T22:27:14.887" v="108"/>
          <ac:spMkLst>
            <pc:docMk/>
            <pc:sldMk cId="0" sldId="299"/>
            <ac:spMk id="6" creationId="{80954874-2913-5C2B-C0AF-4110D3B94FB1}"/>
          </ac:spMkLst>
        </pc:spChg>
        <pc:spChg chg="add del">
          <ac:chgData name="Vitor Nunes" userId="daa5ec4a773a7f1c" providerId="LiveId" clId="{EA1B8DC1-712A-4523-9983-EEF673FB81A3}" dt="2024-05-31T01:56:02.845" v="262" actId="22"/>
          <ac:spMkLst>
            <pc:docMk/>
            <pc:sldMk cId="0" sldId="299"/>
            <ac:spMk id="25" creationId="{2F673EF8-1515-2773-8414-930BD1A93CDA}"/>
          </ac:spMkLst>
        </pc:spChg>
        <pc:spChg chg="add del">
          <ac:chgData name="Vitor Nunes" userId="daa5ec4a773a7f1c" providerId="LiveId" clId="{EA1B8DC1-712A-4523-9983-EEF673FB81A3}" dt="2024-05-31T01:56:11.082" v="264" actId="22"/>
          <ac:spMkLst>
            <pc:docMk/>
            <pc:sldMk cId="0" sldId="299"/>
            <ac:spMk id="27" creationId="{F1ED9796-9111-52C6-2992-C9E64C76F08F}"/>
          </ac:spMkLst>
        </pc:spChg>
        <pc:spChg chg="add del">
          <ac:chgData name="Vitor Nunes" userId="daa5ec4a773a7f1c" providerId="LiveId" clId="{EA1B8DC1-712A-4523-9983-EEF673FB81A3}" dt="2024-05-31T01:56:14.185" v="266" actId="22"/>
          <ac:spMkLst>
            <pc:docMk/>
            <pc:sldMk cId="0" sldId="299"/>
            <ac:spMk id="29" creationId="{D60701B8-2C56-C6C7-2A5E-6D4A91C6B498}"/>
          </ac:spMkLst>
        </pc:spChg>
        <pc:graphicFrameChg chg="add del mod">
          <ac:chgData name="Vitor Nunes" userId="daa5ec4a773a7f1c" providerId="LiveId" clId="{EA1B8DC1-712A-4523-9983-EEF673FB81A3}" dt="2024-05-31T01:59:57.790" v="276" actId="478"/>
          <ac:graphicFrameMkLst>
            <pc:docMk/>
            <pc:sldMk cId="0" sldId="299"/>
            <ac:graphicFrameMk id="30" creationId="{52802067-7AC0-1867-CD60-19D766CF7698}"/>
          </ac:graphicFrameMkLst>
        </pc:graphicFrameChg>
        <pc:picChg chg="add del mod">
          <ac:chgData name="Vitor Nunes" userId="daa5ec4a773a7f1c" providerId="LiveId" clId="{EA1B8DC1-712A-4523-9983-EEF673FB81A3}" dt="2024-05-31T01:50:10.941" v="232" actId="478"/>
          <ac:picMkLst>
            <pc:docMk/>
            <pc:sldMk cId="0" sldId="299"/>
            <ac:picMk id="7" creationId="{DAEF9C50-B0F3-1D32-8828-77A3FD143963}"/>
          </ac:picMkLst>
        </pc:picChg>
        <pc:picChg chg="add del mod">
          <ac:chgData name="Vitor Nunes" userId="daa5ec4a773a7f1c" providerId="LiveId" clId="{EA1B8DC1-712A-4523-9983-EEF673FB81A3}" dt="2024-05-31T01:50:20.410" v="234" actId="478"/>
          <ac:picMkLst>
            <pc:docMk/>
            <pc:sldMk cId="0" sldId="299"/>
            <ac:picMk id="9" creationId="{B0426A41-9E6A-B0BA-4740-D375ED7D84BC}"/>
          </ac:picMkLst>
        </pc:picChg>
        <pc:picChg chg="add del mod">
          <ac:chgData name="Vitor Nunes" userId="daa5ec4a773a7f1c" providerId="LiveId" clId="{EA1B8DC1-712A-4523-9983-EEF673FB81A3}" dt="2024-05-31T01:51:09.044" v="240" actId="478"/>
          <ac:picMkLst>
            <pc:docMk/>
            <pc:sldMk cId="0" sldId="299"/>
            <ac:picMk id="11" creationId="{9491C65F-9F47-01B2-2E91-318527BB54D8}"/>
          </ac:picMkLst>
        </pc:picChg>
        <pc:picChg chg="add del mod">
          <ac:chgData name="Vitor Nunes" userId="daa5ec4a773a7f1c" providerId="LiveId" clId="{EA1B8DC1-712A-4523-9983-EEF673FB81A3}" dt="2024-05-31T01:52:17.732" v="245" actId="478"/>
          <ac:picMkLst>
            <pc:docMk/>
            <pc:sldMk cId="0" sldId="299"/>
            <ac:picMk id="13" creationId="{D61E3277-9E80-57DA-192C-A7ED4BBC9B54}"/>
          </ac:picMkLst>
        </pc:picChg>
        <pc:picChg chg="add del mod">
          <ac:chgData name="Vitor Nunes" userId="daa5ec4a773a7f1c" providerId="LiveId" clId="{EA1B8DC1-712A-4523-9983-EEF673FB81A3}" dt="2024-05-31T01:52:22.964" v="248" actId="478"/>
          <ac:picMkLst>
            <pc:docMk/>
            <pc:sldMk cId="0" sldId="299"/>
            <ac:picMk id="15" creationId="{54E1970F-CD05-CAD4-3322-9FC84BA4FD10}"/>
          </ac:picMkLst>
        </pc:picChg>
        <pc:picChg chg="add del">
          <ac:chgData name="Vitor Nunes" userId="daa5ec4a773a7f1c" providerId="LiveId" clId="{EA1B8DC1-712A-4523-9983-EEF673FB81A3}" dt="2024-05-31T01:52:32.127" v="250" actId="478"/>
          <ac:picMkLst>
            <pc:docMk/>
            <pc:sldMk cId="0" sldId="299"/>
            <ac:picMk id="17" creationId="{EB95406C-1082-4F23-C4EF-826605552407}"/>
          </ac:picMkLst>
        </pc:picChg>
        <pc:picChg chg="add del mod">
          <ac:chgData name="Vitor Nunes" userId="daa5ec4a773a7f1c" providerId="LiveId" clId="{EA1B8DC1-712A-4523-9983-EEF673FB81A3}" dt="2024-05-31T01:52:54.847" v="252" actId="478"/>
          <ac:picMkLst>
            <pc:docMk/>
            <pc:sldMk cId="0" sldId="299"/>
            <ac:picMk id="19" creationId="{35C52D00-E125-8E64-E295-B5E9C0E4F4E7}"/>
          </ac:picMkLst>
        </pc:picChg>
        <pc:picChg chg="add del mod">
          <ac:chgData name="Vitor Nunes" userId="daa5ec4a773a7f1c" providerId="LiveId" clId="{EA1B8DC1-712A-4523-9983-EEF673FB81A3}" dt="2024-05-31T01:53:19.889" v="254" actId="478"/>
          <ac:picMkLst>
            <pc:docMk/>
            <pc:sldMk cId="0" sldId="299"/>
            <ac:picMk id="21" creationId="{464F8071-10A5-73F2-C94C-5EC8E831702A}"/>
          </ac:picMkLst>
        </pc:picChg>
        <pc:picChg chg="add del mod">
          <ac:chgData name="Vitor Nunes" userId="daa5ec4a773a7f1c" providerId="LiveId" clId="{EA1B8DC1-712A-4523-9983-EEF673FB81A3}" dt="2024-05-31T01:54:26.715" v="256" actId="478"/>
          <ac:picMkLst>
            <pc:docMk/>
            <pc:sldMk cId="0" sldId="299"/>
            <ac:picMk id="23" creationId="{9153A65F-0F2D-6CB0-D45B-9ED64623B919}"/>
          </ac:picMkLst>
        </pc:picChg>
        <pc:picChg chg="add mod">
          <ac:chgData name="Vitor Nunes" userId="daa5ec4a773a7f1c" providerId="LiveId" clId="{EA1B8DC1-712A-4523-9983-EEF673FB81A3}" dt="2024-05-31T02:04:29.416" v="279" actId="27614"/>
          <ac:picMkLst>
            <pc:docMk/>
            <pc:sldMk cId="0" sldId="299"/>
            <ac:picMk id="32" creationId="{0F4B375C-3E9A-EF9B-E1B5-B21D5E8B6A2D}"/>
          </ac:picMkLst>
        </pc:picChg>
        <pc:picChg chg="add del mod">
          <ac:chgData name="Vitor Nunes" userId="daa5ec4a773a7f1c" providerId="LiveId" clId="{EA1B8DC1-712A-4523-9983-EEF673FB81A3}" dt="2024-05-31T01:55:45.959" v="260" actId="478"/>
          <ac:picMkLst>
            <pc:docMk/>
            <pc:sldMk cId="0" sldId="299"/>
            <ac:picMk id="1026" creationId="{7A125EAD-16F1-F71E-3720-9719035B49F4}"/>
          </ac:picMkLst>
        </pc:picChg>
        <pc:picChg chg="add del">
          <ac:chgData name="Vitor Nunes" userId="daa5ec4a773a7f1c" providerId="LiveId" clId="{EA1B8DC1-712A-4523-9983-EEF673FB81A3}" dt="2024-05-31T01:56:28.095" v="268" actId="478"/>
          <ac:picMkLst>
            <pc:docMk/>
            <pc:sldMk cId="0" sldId="299"/>
            <ac:picMk id="1028" creationId="{59536B11-C55A-A941-2AEE-435333FA8068}"/>
          </ac:picMkLst>
        </pc:picChg>
      </pc:sldChg>
      <pc:sldChg chg="addSp delSp modSp del mod">
        <pc:chgData name="Vitor Nunes" userId="daa5ec4a773a7f1c" providerId="LiveId" clId="{EA1B8DC1-712A-4523-9983-EEF673FB81A3}" dt="2024-05-31T02:05:56.347" v="327" actId="47"/>
        <pc:sldMkLst>
          <pc:docMk/>
          <pc:sldMk cId="0" sldId="300"/>
        </pc:sldMkLst>
        <pc:spChg chg="add mod">
          <ac:chgData name="Vitor Nunes" userId="daa5ec4a773a7f1c" providerId="LiveId" clId="{EA1B8DC1-712A-4523-9983-EEF673FB81A3}" dt="2024-05-29T22:27:16.494" v="109"/>
          <ac:spMkLst>
            <pc:docMk/>
            <pc:sldMk cId="0" sldId="300"/>
            <ac:spMk id="4" creationId="{82C8E5BB-15E1-45F8-76C6-5122690C1BB6}"/>
          </ac:spMkLst>
        </pc:spChg>
        <pc:spChg chg="del">
          <ac:chgData name="Vitor Nunes" userId="daa5ec4a773a7f1c" providerId="LiveId" clId="{EA1B8DC1-712A-4523-9983-EEF673FB81A3}" dt="2024-05-29T22:25:49.208" v="51" actId="478"/>
          <ac:spMkLst>
            <pc:docMk/>
            <pc:sldMk cId="0" sldId="300"/>
            <ac:spMk id="5" creationId="{00F01138-0DE5-4E86-8A34-4DBDC7F55AD5}"/>
          </ac:spMkLst>
        </pc:spChg>
      </pc:sldChg>
      <pc:sldChg chg="addSp delSp modSp mod">
        <pc:chgData name="Vitor Nunes" userId="daa5ec4a773a7f1c" providerId="LiveId" clId="{EA1B8DC1-712A-4523-9983-EEF673FB81A3}" dt="2024-05-31T02:10:13.854" v="344" actId="1076"/>
        <pc:sldMkLst>
          <pc:docMk/>
          <pc:sldMk cId="0" sldId="301"/>
        </pc:sldMkLst>
        <pc:spChg chg="del">
          <ac:chgData name="Vitor Nunes" userId="daa5ec4a773a7f1c" providerId="LiveId" clId="{EA1B8DC1-712A-4523-9983-EEF673FB81A3}" dt="2024-05-31T02:07:16.088" v="328" actId="478"/>
          <ac:spMkLst>
            <pc:docMk/>
            <pc:sldMk cId="0" sldId="301"/>
            <ac:spMk id="2" creationId="{00000000-0000-0000-0000-000000000000}"/>
          </ac:spMkLst>
        </pc:spChg>
        <pc:spChg chg="add mod">
          <ac:chgData name="Vitor Nunes" userId="daa5ec4a773a7f1c" providerId="LiveId" clId="{EA1B8DC1-712A-4523-9983-EEF673FB81A3}" dt="2024-05-29T22:27:17.348" v="110"/>
          <ac:spMkLst>
            <pc:docMk/>
            <pc:sldMk cId="0" sldId="301"/>
            <ac:spMk id="4" creationId="{1B09CB87-BF7C-D810-57F6-5684F8F43170}"/>
          </ac:spMkLst>
        </pc:spChg>
        <pc:spChg chg="del">
          <ac:chgData name="Vitor Nunes" userId="daa5ec4a773a7f1c" providerId="LiveId" clId="{EA1B8DC1-712A-4523-9983-EEF673FB81A3}" dt="2024-05-29T22:25:51.510" v="52" actId="478"/>
          <ac:spMkLst>
            <pc:docMk/>
            <pc:sldMk cId="0" sldId="301"/>
            <ac:spMk id="5" creationId="{90C868FC-8092-E12C-2F45-3BA588D07C20}"/>
          </ac:spMkLst>
        </pc:spChg>
        <pc:graphicFrameChg chg="add del mod">
          <ac:chgData name="Vitor Nunes" userId="daa5ec4a773a7f1c" providerId="LiveId" clId="{EA1B8DC1-712A-4523-9983-EEF673FB81A3}" dt="2024-05-31T02:08:02.207" v="334" actId="478"/>
          <ac:graphicFrameMkLst>
            <pc:docMk/>
            <pc:sldMk cId="0" sldId="301"/>
            <ac:graphicFrameMk id="6" creationId="{303E95AA-1FEA-56C0-D632-F3BFDE6C4685}"/>
          </ac:graphicFrameMkLst>
        </pc:graphicFrameChg>
        <pc:picChg chg="add del mod">
          <ac:chgData name="Vitor Nunes" userId="daa5ec4a773a7f1c" providerId="LiveId" clId="{EA1B8DC1-712A-4523-9983-EEF673FB81A3}" dt="2024-05-31T02:08:27.115" v="336" actId="478"/>
          <ac:picMkLst>
            <pc:docMk/>
            <pc:sldMk cId="0" sldId="301"/>
            <ac:picMk id="8" creationId="{EF798FAE-744F-78D9-4718-F76133A04B7A}"/>
          </ac:picMkLst>
        </pc:picChg>
        <pc:picChg chg="add del mod">
          <ac:chgData name="Vitor Nunes" userId="daa5ec4a773a7f1c" providerId="LiveId" clId="{EA1B8DC1-712A-4523-9983-EEF673FB81A3}" dt="2024-05-31T02:09:13.923" v="338" actId="478"/>
          <ac:picMkLst>
            <pc:docMk/>
            <pc:sldMk cId="0" sldId="301"/>
            <ac:picMk id="10" creationId="{4199425D-D67C-EF0E-74B7-5F45C72724D9}"/>
          </ac:picMkLst>
        </pc:picChg>
        <pc:picChg chg="add mod">
          <ac:chgData name="Vitor Nunes" userId="daa5ec4a773a7f1c" providerId="LiveId" clId="{EA1B8DC1-712A-4523-9983-EEF673FB81A3}" dt="2024-05-31T02:10:13.854" v="344" actId="1076"/>
          <ac:picMkLst>
            <pc:docMk/>
            <pc:sldMk cId="0" sldId="301"/>
            <ac:picMk id="12" creationId="{5AC7D03A-F7EA-C45E-9515-727031EA21B0}"/>
          </ac:picMkLst>
        </pc:picChg>
      </pc:sldChg>
      <pc:sldChg chg="addSp delSp modSp mod">
        <pc:chgData name="Vitor Nunes" userId="daa5ec4a773a7f1c" providerId="LiveId" clId="{EA1B8DC1-712A-4523-9983-EEF673FB81A3}" dt="2024-05-29T22:27:18.495" v="111"/>
        <pc:sldMkLst>
          <pc:docMk/>
          <pc:sldMk cId="0" sldId="302"/>
        </pc:sldMkLst>
        <pc:spChg chg="add mod">
          <ac:chgData name="Vitor Nunes" userId="daa5ec4a773a7f1c" providerId="LiveId" clId="{EA1B8DC1-712A-4523-9983-EEF673FB81A3}" dt="2024-05-29T22:27:18.495" v="111"/>
          <ac:spMkLst>
            <pc:docMk/>
            <pc:sldMk cId="0" sldId="302"/>
            <ac:spMk id="5" creationId="{D75F3B67-E504-7F98-AADB-D947BB56886B}"/>
          </ac:spMkLst>
        </pc:spChg>
        <pc:spChg chg="del">
          <ac:chgData name="Vitor Nunes" userId="daa5ec4a773a7f1c" providerId="LiveId" clId="{EA1B8DC1-712A-4523-9983-EEF673FB81A3}" dt="2024-05-29T22:25:52.544" v="53" actId="478"/>
          <ac:spMkLst>
            <pc:docMk/>
            <pc:sldMk cId="0" sldId="302"/>
            <ac:spMk id="6" creationId="{6102CF3A-B288-AB5F-1929-50C3921491AA}"/>
          </ac:spMkLst>
        </pc:spChg>
      </pc:sldChg>
      <pc:sldChg chg="addSp delSp modSp mod">
        <pc:chgData name="Vitor Nunes" userId="daa5ec4a773a7f1c" providerId="LiveId" clId="{EA1B8DC1-712A-4523-9983-EEF673FB81A3}" dt="2024-05-29T22:27:21.129" v="112"/>
        <pc:sldMkLst>
          <pc:docMk/>
          <pc:sldMk cId="0" sldId="303"/>
        </pc:sldMkLst>
        <pc:spChg chg="add mod">
          <ac:chgData name="Vitor Nunes" userId="daa5ec4a773a7f1c" providerId="LiveId" clId="{EA1B8DC1-712A-4523-9983-EEF673FB81A3}" dt="2024-05-29T22:27:21.129" v="112"/>
          <ac:spMkLst>
            <pc:docMk/>
            <pc:sldMk cId="0" sldId="303"/>
            <ac:spMk id="5" creationId="{9A4A7D78-A2D7-9795-EB37-1D1FD9197CB8}"/>
          </ac:spMkLst>
        </pc:spChg>
        <pc:spChg chg="del">
          <ac:chgData name="Vitor Nunes" userId="daa5ec4a773a7f1c" providerId="LiveId" clId="{EA1B8DC1-712A-4523-9983-EEF673FB81A3}" dt="2024-05-29T22:25:53.702" v="54" actId="478"/>
          <ac:spMkLst>
            <pc:docMk/>
            <pc:sldMk cId="0" sldId="303"/>
            <ac:spMk id="6" creationId="{1EBDA221-EE32-DBAE-875E-12E9344AF387}"/>
          </ac:spMkLst>
        </pc:spChg>
      </pc:sldChg>
      <pc:sldChg chg="addSp delSp modSp mod">
        <pc:chgData name="Vitor Nunes" userId="daa5ec4a773a7f1c" providerId="LiveId" clId="{EA1B8DC1-712A-4523-9983-EEF673FB81A3}" dt="2024-05-29T22:27:21.644" v="113"/>
        <pc:sldMkLst>
          <pc:docMk/>
          <pc:sldMk cId="0" sldId="304"/>
        </pc:sldMkLst>
        <pc:spChg chg="add mod">
          <ac:chgData name="Vitor Nunes" userId="daa5ec4a773a7f1c" providerId="LiveId" clId="{EA1B8DC1-712A-4523-9983-EEF673FB81A3}" dt="2024-05-29T22:27:21.644" v="113"/>
          <ac:spMkLst>
            <pc:docMk/>
            <pc:sldMk cId="0" sldId="304"/>
            <ac:spMk id="5" creationId="{78632860-A359-B497-C410-016A9C16A860}"/>
          </ac:spMkLst>
        </pc:spChg>
        <pc:spChg chg="del mod">
          <ac:chgData name="Vitor Nunes" userId="daa5ec4a773a7f1c" providerId="LiveId" clId="{EA1B8DC1-712A-4523-9983-EEF673FB81A3}" dt="2024-05-29T22:26:00.247" v="56" actId="478"/>
          <ac:spMkLst>
            <pc:docMk/>
            <pc:sldMk cId="0" sldId="304"/>
            <ac:spMk id="6" creationId="{20DAC2C5-04FA-63E6-BCCE-D059F514E98B}"/>
          </ac:spMkLst>
        </pc:spChg>
      </pc:sldChg>
      <pc:sldChg chg="addSp delSp modSp mod">
        <pc:chgData name="Vitor Nunes" userId="daa5ec4a773a7f1c" providerId="LiveId" clId="{EA1B8DC1-712A-4523-9983-EEF673FB81A3}" dt="2024-05-29T22:27:22.350" v="114"/>
        <pc:sldMkLst>
          <pc:docMk/>
          <pc:sldMk cId="0" sldId="305"/>
        </pc:sldMkLst>
        <pc:spChg chg="add mod">
          <ac:chgData name="Vitor Nunes" userId="daa5ec4a773a7f1c" providerId="LiveId" clId="{EA1B8DC1-712A-4523-9983-EEF673FB81A3}" dt="2024-05-29T22:27:22.350" v="114"/>
          <ac:spMkLst>
            <pc:docMk/>
            <pc:sldMk cId="0" sldId="305"/>
            <ac:spMk id="5" creationId="{53AD2EDD-618B-EDE3-3B95-4AF525CDD9A0}"/>
          </ac:spMkLst>
        </pc:spChg>
        <pc:spChg chg="del">
          <ac:chgData name="Vitor Nunes" userId="daa5ec4a773a7f1c" providerId="LiveId" clId="{EA1B8DC1-712A-4523-9983-EEF673FB81A3}" dt="2024-05-29T22:26:01.684" v="57" actId="478"/>
          <ac:spMkLst>
            <pc:docMk/>
            <pc:sldMk cId="0" sldId="305"/>
            <ac:spMk id="6" creationId="{3BB03E82-493D-E67F-FA85-B0533D418E5B}"/>
          </ac:spMkLst>
        </pc:spChg>
      </pc:sldChg>
      <pc:sldChg chg="addSp delSp modSp mod">
        <pc:chgData name="Vitor Nunes" userId="daa5ec4a773a7f1c" providerId="LiveId" clId="{EA1B8DC1-712A-4523-9983-EEF673FB81A3}" dt="2024-05-31T02:11:16.439" v="350" actId="1076"/>
        <pc:sldMkLst>
          <pc:docMk/>
          <pc:sldMk cId="0" sldId="306"/>
        </pc:sldMkLst>
        <pc:spChg chg="del">
          <ac:chgData name="Vitor Nunes" userId="daa5ec4a773a7f1c" providerId="LiveId" clId="{EA1B8DC1-712A-4523-9983-EEF673FB81A3}" dt="2024-05-31T02:10:17.368" v="345" actId="478"/>
          <ac:spMkLst>
            <pc:docMk/>
            <pc:sldMk cId="0" sldId="306"/>
            <ac:spMk id="2" creationId="{00000000-0000-0000-0000-000000000000}"/>
          </ac:spMkLst>
        </pc:spChg>
        <pc:spChg chg="add mod">
          <ac:chgData name="Vitor Nunes" userId="daa5ec4a773a7f1c" providerId="LiveId" clId="{EA1B8DC1-712A-4523-9983-EEF673FB81A3}" dt="2024-05-29T22:27:22.883" v="115"/>
          <ac:spMkLst>
            <pc:docMk/>
            <pc:sldMk cId="0" sldId="306"/>
            <ac:spMk id="4" creationId="{C6DC7F81-4099-BB77-887B-D6847548081E}"/>
          </ac:spMkLst>
        </pc:spChg>
        <pc:spChg chg="del">
          <ac:chgData name="Vitor Nunes" userId="daa5ec4a773a7f1c" providerId="LiveId" clId="{EA1B8DC1-712A-4523-9983-EEF673FB81A3}" dt="2024-05-29T22:26:02.868" v="58" actId="478"/>
          <ac:spMkLst>
            <pc:docMk/>
            <pc:sldMk cId="0" sldId="306"/>
            <ac:spMk id="5" creationId="{4C5757F4-5C28-C765-DBCD-5A65AD9947BE}"/>
          </ac:spMkLst>
        </pc:spChg>
        <pc:picChg chg="add mod">
          <ac:chgData name="Vitor Nunes" userId="daa5ec4a773a7f1c" providerId="LiveId" clId="{EA1B8DC1-712A-4523-9983-EEF673FB81A3}" dt="2024-05-31T02:11:16.439" v="350" actId="1076"/>
          <ac:picMkLst>
            <pc:docMk/>
            <pc:sldMk cId="0" sldId="306"/>
            <ac:picMk id="6" creationId="{5528BD38-EBDB-BB74-BEF0-B5C9E89C8899}"/>
          </ac:picMkLst>
        </pc:picChg>
      </pc:sldChg>
      <pc:sldChg chg="addSp delSp modSp mod">
        <pc:chgData name="Vitor Nunes" userId="daa5ec4a773a7f1c" providerId="LiveId" clId="{EA1B8DC1-712A-4523-9983-EEF673FB81A3}" dt="2024-05-29T22:27:23.457" v="116"/>
        <pc:sldMkLst>
          <pc:docMk/>
          <pc:sldMk cId="0" sldId="307"/>
        </pc:sldMkLst>
        <pc:spChg chg="add mod">
          <ac:chgData name="Vitor Nunes" userId="daa5ec4a773a7f1c" providerId="LiveId" clId="{EA1B8DC1-712A-4523-9983-EEF673FB81A3}" dt="2024-05-29T22:27:23.457" v="116"/>
          <ac:spMkLst>
            <pc:docMk/>
            <pc:sldMk cId="0" sldId="307"/>
            <ac:spMk id="5" creationId="{7CE4376D-CDD5-1179-45B5-F9570C63AFA0}"/>
          </ac:spMkLst>
        </pc:spChg>
        <pc:spChg chg="del">
          <ac:chgData name="Vitor Nunes" userId="daa5ec4a773a7f1c" providerId="LiveId" clId="{EA1B8DC1-712A-4523-9983-EEF673FB81A3}" dt="2024-05-29T22:26:03.912" v="59" actId="478"/>
          <ac:spMkLst>
            <pc:docMk/>
            <pc:sldMk cId="0" sldId="307"/>
            <ac:spMk id="6" creationId="{3D123B4B-08C4-C886-E788-CB79BD2AA855}"/>
          </ac:spMkLst>
        </pc:spChg>
      </pc:sldChg>
      <pc:sldChg chg="addSp delSp modSp mod">
        <pc:chgData name="Vitor Nunes" userId="daa5ec4a773a7f1c" providerId="LiveId" clId="{EA1B8DC1-712A-4523-9983-EEF673FB81A3}" dt="2024-05-29T22:27:24.031" v="117"/>
        <pc:sldMkLst>
          <pc:docMk/>
          <pc:sldMk cId="0" sldId="308"/>
        </pc:sldMkLst>
        <pc:spChg chg="add mod">
          <ac:chgData name="Vitor Nunes" userId="daa5ec4a773a7f1c" providerId="LiveId" clId="{EA1B8DC1-712A-4523-9983-EEF673FB81A3}" dt="2024-05-29T22:27:24.031" v="117"/>
          <ac:spMkLst>
            <pc:docMk/>
            <pc:sldMk cId="0" sldId="308"/>
            <ac:spMk id="4" creationId="{37034DF1-2DEB-C0D6-CF8F-1043545C6C95}"/>
          </ac:spMkLst>
        </pc:spChg>
        <pc:spChg chg="del">
          <ac:chgData name="Vitor Nunes" userId="daa5ec4a773a7f1c" providerId="LiveId" clId="{EA1B8DC1-712A-4523-9983-EEF673FB81A3}" dt="2024-05-29T22:26:06.014" v="60" actId="478"/>
          <ac:spMkLst>
            <pc:docMk/>
            <pc:sldMk cId="0" sldId="308"/>
            <ac:spMk id="5" creationId="{1DE8FE04-FFCF-9F74-16F6-487006FC2E3E}"/>
          </ac:spMkLst>
        </pc:spChg>
      </pc:sldChg>
      <pc:sldChg chg="addSp delSp modSp mod">
        <pc:chgData name="Vitor Nunes" userId="daa5ec4a773a7f1c" providerId="LiveId" clId="{EA1B8DC1-712A-4523-9983-EEF673FB81A3}" dt="2024-05-31T02:22:08.596" v="414" actId="1076"/>
        <pc:sldMkLst>
          <pc:docMk/>
          <pc:sldMk cId="0" sldId="309"/>
        </pc:sldMkLst>
        <pc:spChg chg="del">
          <ac:chgData name="Vitor Nunes" userId="daa5ec4a773a7f1c" providerId="LiveId" clId="{EA1B8DC1-712A-4523-9983-EEF673FB81A3}" dt="2024-05-31T02:21:24.509" v="405" actId="478"/>
          <ac:spMkLst>
            <pc:docMk/>
            <pc:sldMk cId="0" sldId="309"/>
            <ac:spMk id="2" creationId="{00000000-0000-0000-0000-000000000000}"/>
          </ac:spMkLst>
        </pc:spChg>
        <pc:spChg chg="add mod">
          <ac:chgData name="Vitor Nunes" userId="daa5ec4a773a7f1c" providerId="LiveId" clId="{EA1B8DC1-712A-4523-9983-EEF673FB81A3}" dt="2024-05-29T22:27:24.704" v="118"/>
          <ac:spMkLst>
            <pc:docMk/>
            <pc:sldMk cId="0" sldId="309"/>
            <ac:spMk id="4" creationId="{ECC10409-1E14-F986-2CFE-CCD2DBD7768C}"/>
          </ac:spMkLst>
        </pc:spChg>
        <pc:spChg chg="del">
          <ac:chgData name="Vitor Nunes" userId="daa5ec4a773a7f1c" providerId="LiveId" clId="{EA1B8DC1-712A-4523-9983-EEF673FB81A3}" dt="2024-05-29T22:26:10.903" v="61" actId="478"/>
          <ac:spMkLst>
            <pc:docMk/>
            <pc:sldMk cId="0" sldId="309"/>
            <ac:spMk id="5" creationId="{487580C3-AAB0-B9EE-4373-2D3CC56A09C9}"/>
          </ac:spMkLst>
        </pc:spChg>
        <pc:picChg chg="add mod">
          <ac:chgData name="Vitor Nunes" userId="daa5ec4a773a7f1c" providerId="LiveId" clId="{EA1B8DC1-712A-4523-9983-EEF673FB81A3}" dt="2024-05-31T02:22:08.596" v="414" actId="1076"/>
          <ac:picMkLst>
            <pc:docMk/>
            <pc:sldMk cId="0" sldId="309"/>
            <ac:picMk id="6" creationId="{EAD96E0A-6FFA-CE97-3538-0FD9D30A07A8}"/>
          </ac:picMkLst>
        </pc:picChg>
      </pc:sldChg>
      <pc:sldChg chg="addSp delSp modSp mod">
        <pc:chgData name="Vitor Nunes" userId="daa5ec4a773a7f1c" providerId="LiveId" clId="{EA1B8DC1-712A-4523-9983-EEF673FB81A3}" dt="2024-05-29T22:27:25.238" v="119"/>
        <pc:sldMkLst>
          <pc:docMk/>
          <pc:sldMk cId="0" sldId="310"/>
        </pc:sldMkLst>
        <pc:spChg chg="add mod">
          <ac:chgData name="Vitor Nunes" userId="daa5ec4a773a7f1c" providerId="LiveId" clId="{EA1B8DC1-712A-4523-9983-EEF673FB81A3}" dt="2024-05-29T22:27:25.238" v="119"/>
          <ac:spMkLst>
            <pc:docMk/>
            <pc:sldMk cId="0" sldId="310"/>
            <ac:spMk id="4" creationId="{CB23CE95-D890-451A-F990-B8CDE97F3D80}"/>
          </ac:spMkLst>
        </pc:spChg>
        <pc:spChg chg="del">
          <ac:chgData name="Vitor Nunes" userId="daa5ec4a773a7f1c" providerId="LiveId" clId="{EA1B8DC1-712A-4523-9983-EEF673FB81A3}" dt="2024-05-29T22:26:13.428" v="62" actId="478"/>
          <ac:spMkLst>
            <pc:docMk/>
            <pc:sldMk cId="0" sldId="310"/>
            <ac:spMk id="5" creationId="{D81368D4-9C02-FAC0-DB00-F8505B0E6649}"/>
          </ac:spMkLst>
        </pc:spChg>
      </pc:sldChg>
      <pc:sldChg chg="addSp delSp modSp mod">
        <pc:chgData name="Vitor Nunes" userId="daa5ec4a773a7f1c" providerId="LiveId" clId="{EA1B8DC1-712A-4523-9983-EEF673FB81A3}" dt="2024-05-29T22:27:25.767" v="120"/>
        <pc:sldMkLst>
          <pc:docMk/>
          <pc:sldMk cId="0" sldId="311"/>
        </pc:sldMkLst>
        <pc:spChg chg="add mod">
          <ac:chgData name="Vitor Nunes" userId="daa5ec4a773a7f1c" providerId="LiveId" clId="{EA1B8DC1-712A-4523-9983-EEF673FB81A3}" dt="2024-05-29T22:27:25.767" v="120"/>
          <ac:spMkLst>
            <pc:docMk/>
            <pc:sldMk cId="0" sldId="311"/>
            <ac:spMk id="5" creationId="{AEB5851C-37C1-C668-3D9E-AD13BF918B54}"/>
          </ac:spMkLst>
        </pc:spChg>
        <pc:spChg chg="del">
          <ac:chgData name="Vitor Nunes" userId="daa5ec4a773a7f1c" providerId="LiveId" clId="{EA1B8DC1-712A-4523-9983-EEF673FB81A3}" dt="2024-05-29T22:26:15.580" v="63" actId="478"/>
          <ac:spMkLst>
            <pc:docMk/>
            <pc:sldMk cId="0" sldId="311"/>
            <ac:spMk id="6" creationId="{DEB4B4B5-80DF-83FB-C008-88AF355FD8D8}"/>
          </ac:spMkLst>
        </pc:spChg>
      </pc:sldChg>
      <pc:sldChg chg="addSp delSp modSp mod">
        <pc:chgData name="Vitor Nunes" userId="daa5ec4a773a7f1c" providerId="LiveId" clId="{EA1B8DC1-712A-4523-9983-EEF673FB81A3}" dt="2024-05-31T02:14:10.468" v="356" actId="478"/>
        <pc:sldMkLst>
          <pc:docMk/>
          <pc:sldMk cId="0" sldId="312"/>
        </pc:sldMkLst>
        <pc:spChg chg="add mod">
          <ac:chgData name="Vitor Nunes" userId="daa5ec4a773a7f1c" providerId="LiveId" clId="{EA1B8DC1-712A-4523-9983-EEF673FB81A3}" dt="2024-05-29T22:27:26.329" v="121"/>
          <ac:spMkLst>
            <pc:docMk/>
            <pc:sldMk cId="0" sldId="312"/>
            <ac:spMk id="4" creationId="{8619CFAE-3B34-D308-A7F2-ED824DD68BFF}"/>
          </ac:spMkLst>
        </pc:spChg>
        <pc:spChg chg="del">
          <ac:chgData name="Vitor Nunes" userId="daa5ec4a773a7f1c" providerId="LiveId" clId="{EA1B8DC1-712A-4523-9983-EEF673FB81A3}" dt="2024-05-29T22:26:16.669" v="64" actId="478"/>
          <ac:spMkLst>
            <pc:docMk/>
            <pc:sldMk cId="0" sldId="312"/>
            <ac:spMk id="5" creationId="{42521CBA-DE00-291F-034E-511CB6142988}"/>
          </ac:spMkLst>
        </pc:spChg>
        <pc:picChg chg="add del mod">
          <ac:chgData name="Vitor Nunes" userId="daa5ec4a773a7f1c" providerId="LiveId" clId="{EA1B8DC1-712A-4523-9983-EEF673FB81A3}" dt="2024-05-31T02:14:10.468" v="356" actId="478"/>
          <ac:picMkLst>
            <pc:docMk/>
            <pc:sldMk cId="0" sldId="312"/>
            <ac:picMk id="6" creationId="{5E4D3D72-F86A-E0DC-46AD-1CE20115FCC9}"/>
          </ac:picMkLst>
        </pc:picChg>
      </pc:sldChg>
      <pc:sldChg chg="addSp delSp modSp mod ord">
        <pc:chgData name="Vitor Nunes" userId="daa5ec4a773a7f1c" providerId="LiveId" clId="{EA1B8DC1-712A-4523-9983-EEF673FB81A3}" dt="2024-05-31T02:16:27.276" v="366"/>
        <pc:sldMkLst>
          <pc:docMk/>
          <pc:sldMk cId="0" sldId="313"/>
        </pc:sldMkLst>
        <pc:spChg chg="add mod">
          <ac:chgData name="Vitor Nunes" userId="daa5ec4a773a7f1c" providerId="LiveId" clId="{EA1B8DC1-712A-4523-9983-EEF673FB81A3}" dt="2024-05-29T22:27:26.847" v="122"/>
          <ac:spMkLst>
            <pc:docMk/>
            <pc:sldMk cId="0" sldId="313"/>
            <ac:spMk id="4" creationId="{C2A064C7-5051-84C1-D6C2-71FBA23529AE}"/>
          </ac:spMkLst>
        </pc:spChg>
        <pc:spChg chg="del">
          <ac:chgData name="Vitor Nunes" userId="daa5ec4a773a7f1c" providerId="LiveId" clId="{EA1B8DC1-712A-4523-9983-EEF673FB81A3}" dt="2024-05-29T22:26:19.003" v="65" actId="478"/>
          <ac:spMkLst>
            <pc:docMk/>
            <pc:sldMk cId="0" sldId="313"/>
            <ac:spMk id="5" creationId="{CA79DC55-ECA8-3BFC-1195-46F9B4E45196}"/>
          </ac:spMkLst>
        </pc:spChg>
      </pc:sldChg>
      <pc:sldChg chg="addSp delSp modSp mod">
        <pc:chgData name="Vitor Nunes" userId="daa5ec4a773a7f1c" providerId="LiveId" clId="{EA1B8DC1-712A-4523-9983-EEF673FB81A3}" dt="2024-05-31T02:15:00.490" v="364" actId="1076"/>
        <pc:sldMkLst>
          <pc:docMk/>
          <pc:sldMk cId="0" sldId="314"/>
        </pc:sldMkLst>
        <pc:spChg chg="del mod">
          <ac:chgData name="Vitor Nunes" userId="daa5ec4a773a7f1c" providerId="LiveId" clId="{EA1B8DC1-712A-4523-9983-EEF673FB81A3}" dt="2024-05-31T02:14:51.094" v="357" actId="478"/>
          <ac:spMkLst>
            <pc:docMk/>
            <pc:sldMk cId="0" sldId="314"/>
            <ac:spMk id="2" creationId="{00000000-0000-0000-0000-000000000000}"/>
          </ac:spMkLst>
        </pc:spChg>
        <pc:spChg chg="add mod">
          <ac:chgData name="Vitor Nunes" userId="daa5ec4a773a7f1c" providerId="LiveId" clId="{EA1B8DC1-712A-4523-9983-EEF673FB81A3}" dt="2024-05-29T22:27:27.434" v="123"/>
          <ac:spMkLst>
            <pc:docMk/>
            <pc:sldMk cId="0" sldId="314"/>
            <ac:spMk id="4" creationId="{42732248-157A-62DC-C89C-C63C400B75A7}"/>
          </ac:spMkLst>
        </pc:spChg>
        <pc:spChg chg="del">
          <ac:chgData name="Vitor Nunes" userId="daa5ec4a773a7f1c" providerId="LiveId" clId="{EA1B8DC1-712A-4523-9983-EEF673FB81A3}" dt="2024-05-29T22:26:20.142" v="66" actId="478"/>
          <ac:spMkLst>
            <pc:docMk/>
            <pc:sldMk cId="0" sldId="314"/>
            <ac:spMk id="5" creationId="{92D86BE5-B470-E839-CA82-D30296E5EEB7}"/>
          </ac:spMkLst>
        </pc:spChg>
        <pc:spChg chg="add mod">
          <ac:chgData name="Vitor Nunes" userId="daa5ec4a773a7f1c" providerId="LiveId" clId="{EA1B8DC1-712A-4523-9983-EEF673FB81A3}" dt="2024-05-29T22:28:19.754" v="136"/>
          <ac:spMkLst>
            <pc:docMk/>
            <pc:sldMk cId="0" sldId="314"/>
            <ac:spMk id="6" creationId="{6987F35B-989C-1327-92A6-53410721D35B}"/>
          </ac:spMkLst>
        </pc:spChg>
        <pc:picChg chg="add mod">
          <ac:chgData name="Vitor Nunes" userId="daa5ec4a773a7f1c" providerId="LiveId" clId="{EA1B8DC1-712A-4523-9983-EEF673FB81A3}" dt="2024-05-31T02:15:00.490" v="364" actId="1076"/>
          <ac:picMkLst>
            <pc:docMk/>
            <pc:sldMk cId="0" sldId="314"/>
            <ac:picMk id="5" creationId="{CF45C515-5AF2-1BAE-A15E-E4CF83965244}"/>
          </ac:picMkLst>
        </pc:picChg>
      </pc:sldChg>
      <pc:sldChg chg="addSp delSp modSp add mod">
        <pc:chgData name="Vitor Nunes" userId="daa5ec4a773a7f1c" providerId="LiveId" clId="{EA1B8DC1-712A-4523-9983-EEF673FB81A3}" dt="2024-05-29T22:40:50.543" v="224" actId="21"/>
        <pc:sldMkLst>
          <pc:docMk/>
          <pc:sldMk cId="2223598157" sldId="315"/>
        </pc:sldMkLst>
        <pc:spChg chg="del">
          <ac:chgData name="Vitor Nunes" userId="daa5ec4a773a7f1c" providerId="LiveId" clId="{EA1B8DC1-712A-4523-9983-EEF673FB81A3}" dt="2024-05-29T22:40:02.040" v="163" actId="478"/>
          <ac:spMkLst>
            <pc:docMk/>
            <pc:sldMk cId="2223598157" sldId="315"/>
            <ac:spMk id="5" creationId="{00000000-0000-0000-0000-000000000000}"/>
          </ac:spMkLst>
        </pc:spChg>
        <pc:spChg chg="del mod">
          <ac:chgData name="Vitor Nunes" userId="daa5ec4a773a7f1c" providerId="LiveId" clId="{EA1B8DC1-712A-4523-9983-EEF673FB81A3}" dt="2024-05-29T22:39:59.259" v="162" actId="478"/>
          <ac:spMkLst>
            <pc:docMk/>
            <pc:sldMk cId="2223598157" sldId="315"/>
            <ac:spMk id="6" creationId="{00000000-0000-0000-0000-000000000000}"/>
          </ac:spMkLst>
        </pc:spChg>
        <pc:spChg chg="mod">
          <ac:chgData name="Vitor Nunes" userId="daa5ec4a773a7f1c" providerId="LiveId" clId="{EA1B8DC1-712A-4523-9983-EEF673FB81A3}" dt="2024-05-29T22:39:56.133" v="160" actId="21"/>
          <ac:spMkLst>
            <pc:docMk/>
            <pc:sldMk cId="2223598157" sldId="315"/>
            <ac:spMk id="8" creationId="{00000000-0000-0000-0000-000000000000}"/>
          </ac:spMkLst>
        </pc:spChg>
        <pc:spChg chg="del">
          <ac:chgData name="Vitor Nunes" userId="daa5ec4a773a7f1c" providerId="LiveId" clId="{EA1B8DC1-712A-4523-9983-EEF673FB81A3}" dt="2024-05-29T22:40:02.040" v="163" actId="478"/>
          <ac:spMkLst>
            <pc:docMk/>
            <pc:sldMk cId="2223598157" sldId="315"/>
            <ac:spMk id="9" creationId="{00000000-0000-0000-0000-000000000000}"/>
          </ac:spMkLst>
        </pc:spChg>
        <pc:spChg chg="del">
          <ac:chgData name="Vitor Nunes" userId="daa5ec4a773a7f1c" providerId="LiveId" clId="{EA1B8DC1-712A-4523-9983-EEF673FB81A3}" dt="2024-05-29T22:40:02.040" v="163" actId="478"/>
          <ac:spMkLst>
            <pc:docMk/>
            <pc:sldMk cId="2223598157" sldId="315"/>
            <ac:spMk id="10" creationId="{00000000-0000-0000-0000-000000000000}"/>
          </ac:spMkLst>
        </pc:spChg>
        <pc:spChg chg="add mod">
          <ac:chgData name="Vitor Nunes" userId="daa5ec4a773a7f1c" providerId="LiveId" clId="{EA1B8DC1-712A-4523-9983-EEF673FB81A3}" dt="2024-05-29T22:40:50.543" v="224" actId="21"/>
          <ac:spMkLst>
            <pc:docMk/>
            <pc:sldMk cId="2223598157" sldId="315"/>
            <ac:spMk id="11" creationId="{284B1E45-5CA6-3242-94B7-F53E66FC5525}"/>
          </ac:spMkLst>
        </pc:spChg>
      </pc:sldChg>
      <pc:sldChg chg="addSp delSp modSp add mod">
        <pc:chgData name="Vitor Nunes" userId="daa5ec4a773a7f1c" providerId="LiveId" clId="{EA1B8DC1-712A-4523-9983-EEF673FB81A3}" dt="2024-05-31T02:04:41.404" v="284" actId="962"/>
        <pc:sldMkLst>
          <pc:docMk/>
          <pc:sldMk cId="331026778" sldId="316"/>
        </pc:sldMkLst>
        <pc:picChg chg="add mod">
          <ac:chgData name="Vitor Nunes" userId="daa5ec4a773a7f1c" providerId="LiveId" clId="{EA1B8DC1-712A-4523-9983-EEF673FB81A3}" dt="2024-05-31T02:04:41.404" v="284" actId="962"/>
          <ac:picMkLst>
            <pc:docMk/>
            <pc:sldMk cId="331026778" sldId="316"/>
            <ac:picMk id="4" creationId="{7B1A0D2E-B920-B80D-EEB1-C638902CE4AC}"/>
          </ac:picMkLst>
        </pc:picChg>
        <pc:picChg chg="del">
          <ac:chgData name="Vitor Nunes" userId="daa5ec4a773a7f1c" providerId="LiveId" clId="{EA1B8DC1-712A-4523-9983-EEF673FB81A3}" dt="2024-05-31T02:04:38.241" v="281" actId="478"/>
          <ac:picMkLst>
            <pc:docMk/>
            <pc:sldMk cId="331026778" sldId="316"/>
            <ac:picMk id="32" creationId="{0F4B375C-3E9A-EF9B-E1B5-B21D5E8B6A2D}"/>
          </ac:picMkLst>
        </pc:picChg>
      </pc:sldChg>
      <pc:sldChg chg="addSp delSp modSp add mod">
        <pc:chgData name="Vitor Nunes" userId="daa5ec4a773a7f1c" providerId="LiveId" clId="{EA1B8DC1-712A-4523-9983-EEF673FB81A3}" dt="2024-05-31T02:04:51.481" v="289" actId="962"/>
        <pc:sldMkLst>
          <pc:docMk/>
          <pc:sldMk cId="3472759809" sldId="317"/>
        </pc:sldMkLst>
        <pc:picChg chg="del">
          <ac:chgData name="Vitor Nunes" userId="daa5ec4a773a7f1c" providerId="LiveId" clId="{EA1B8DC1-712A-4523-9983-EEF673FB81A3}" dt="2024-05-31T02:04:49.090" v="286" actId="478"/>
          <ac:picMkLst>
            <pc:docMk/>
            <pc:sldMk cId="3472759809" sldId="317"/>
            <ac:picMk id="4" creationId="{7B1A0D2E-B920-B80D-EEB1-C638902CE4AC}"/>
          </ac:picMkLst>
        </pc:picChg>
        <pc:picChg chg="add mod">
          <ac:chgData name="Vitor Nunes" userId="daa5ec4a773a7f1c" providerId="LiveId" clId="{EA1B8DC1-712A-4523-9983-EEF673FB81A3}" dt="2024-05-31T02:04:51.481" v="289" actId="962"/>
          <ac:picMkLst>
            <pc:docMk/>
            <pc:sldMk cId="3472759809" sldId="317"/>
            <ac:picMk id="5" creationId="{B08EB1C1-4885-7E0F-FA91-6AE3974A8DF5}"/>
          </ac:picMkLst>
        </pc:picChg>
      </pc:sldChg>
      <pc:sldChg chg="addSp delSp modSp add mod">
        <pc:chgData name="Vitor Nunes" userId="daa5ec4a773a7f1c" providerId="LiveId" clId="{EA1B8DC1-712A-4523-9983-EEF673FB81A3}" dt="2024-05-31T02:05:23.983" v="305" actId="962"/>
        <pc:sldMkLst>
          <pc:docMk/>
          <pc:sldMk cId="3140768296" sldId="318"/>
        </pc:sldMkLst>
        <pc:spChg chg="mod">
          <ac:chgData name="Vitor Nunes" userId="daa5ec4a773a7f1c" providerId="LiveId" clId="{EA1B8DC1-712A-4523-9983-EEF673FB81A3}" dt="2024-05-31T02:05:18.189" v="301" actId="20577"/>
          <ac:spMkLst>
            <pc:docMk/>
            <pc:sldMk cId="3140768296" sldId="318"/>
            <ac:spMk id="3" creationId="{00000000-0000-0000-0000-000000000000}"/>
          </ac:spMkLst>
        </pc:spChg>
        <pc:picChg chg="add mod">
          <ac:chgData name="Vitor Nunes" userId="daa5ec4a773a7f1c" providerId="LiveId" clId="{EA1B8DC1-712A-4523-9983-EEF673FB81A3}" dt="2024-05-31T02:05:23.983" v="305" actId="962"/>
          <ac:picMkLst>
            <pc:docMk/>
            <pc:sldMk cId="3140768296" sldId="318"/>
            <ac:picMk id="4" creationId="{F8359DC5-F230-085A-768E-4F2961E1FFE8}"/>
          </ac:picMkLst>
        </pc:picChg>
        <pc:picChg chg="del">
          <ac:chgData name="Vitor Nunes" userId="daa5ec4a773a7f1c" providerId="LiveId" clId="{EA1B8DC1-712A-4523-9983-EEF673FB81A3}" dt="2024-05-31T02:05:20.773" v="302" actId="478"/>
          <ac:picMkLst>
            <pc:docMk/>
            <pc:sldMk cId="3140768296" sldId="318"/>
            <ac:picMk id="5" creationId="{B08EB1C1-4885-7E0F-FA91-6AE3974A8DF5}"/>
          </ac:picMkLst>
        </pc:picChg>
      </pc:sldChg>
      <pc:sldChg chg="addSp delSp modSp add mod">
        <pc:chgData name="Vitor Nunes" userId="daa5ec4a773a7f1c" providerId="LiveId" clId="{EA1B8DC1-712A-4523-9983-EEF673FB81A3}" dt="2024-05-31T02:05:48.114" v="326" actId="1076"/>
        <pc:sldMkLst>
          <pc:docMk/>
          <pc:sldMk cId="1795906394" sldId="319"/>
        </pc:sldMkLst>
        <pc:spChg chg="mod">
          <ac:chgData name="Vitor Nunes" userId="daa5ec4a773a7f1c" providerId="LiveId" clId="{EA1B8DC1-712A-4523-9983-EEF673FB81A3}" dt="2024-05-31T02:05:30.195" v="319" actId="20577"/>
          <ac:spMkLst>
            <pc:docMk/>
            <pc:sldMk cId="1795906394" sldId="319"/>
            <ac:spMk id="3" creationId="{00000000-0000-0000-0000-000000000000}"/>
          </ac:spMkLst>
        </pc:spChg>
        <pc:picChg chg="del">
          <ac:chgData name="Vitor Nunes" userId="daa5ec4a773a7f1c" providerId="LiveId" clId="{EA1B8DC1-712A-4523-9983-EEF673FB81A3}" dt="2024-05-31T02:05:31.965" v="320" actId="478"/>
          <ac:picMkLst>
            <pc:docMk/>
            <pc:sldMk cId="1795906394" sldId="319"/>
            <ac:picMk id="4" creationId="{F8359DC5-F230-085A-768E-4F2961E1FFE8}"/>
          </ac:picMkLst>
        </pc:picChg>
        <pc:picChg chg="add mod">
          <ac:chgData name="Vitor Nunes" userId="daa5ec4a773a7f1c" providerId="LiveId" clId="{EA1B8DC1-712A-4523-9983-EEF673FB81A3}" dt="2024-05-31T02:05:48.114" v="326" actId="1076"/>
          <ac:picMkLst>
            <pc:docMk/>
            <pc:sldMk cId="1795906394" sldId="319"/>
            <ac:picMk id="5" creationId="{CA70D811-653E-2F37-85F0-7051BE0F2369}"/>
          </ac:picMkLst>
        </pc:picChg>
      </pc:sldChg>
      <pc:sldChg chg="addSp delSp modSp add mod">
        <pc:chgData name="Vitor Nunes" userId="daa5ec4a773a7f1c" providerId="LiveId" clId="{EA1B8DC1-712A-4523-9983-EEF673FB81A3}" dt="2024-05-31T02:20:54.314" v="404" actId="20577"/>
        <pc:sldMkLst>
          <pc:docMk/>
          <pc:sldMk cId="3585907428" sldId="320"/>
        </pc:sldMkLst>
        <pc:spChg chg="del">
          <ac:chgData name="Vitor Nunes" userId="daa5ec4a773a7f1c" providerId="LiveId" clId="{EA1B8DC1-712A-4523-9983-EEF673FB81A3}" dt="2024-05-31T02:18:28.858" v="368" actId="478"/>
          <ac:spMkLst>
            <pc:docMk/>
            <pc:sldMk cId="3585907428" sldId="320"/>
            <ac:spMk id="2" creationId="{00000000-0000-0000-0000-000000000000}"/>
          </ac:spMkLst>
        </pc:spChg>
        <pc:spChg chg="mod">
          <ac:chgData name="Vitor Nunes" userId="daa5ec4a773a7f1c" providerId="LiveId" clId="{EA1B8DC1-712A-4523-9983-EEF673FB81A3}" dt="2024-05-31T02:20:54.314" v="404" actId="20577"/>
          <ac:spMkLst>
            <pc:docMk/>
            <pc:sldMk cId="3585907428" sldId="320"/>
            <ac:spMk id="3" creationId="{00000000-0000-0000-0000-000000000000}"/>
          </ac:spMkLst>
        </pc:spChg>
        <pc:picChg chg="add mod">
          <ac:chgData name="Vitor Nunes" userId="daa5ec4a773a7f1c" providerId="LiveId" clId="{EA1B8DC1-712A-4523-9983-EEF673FB81A3}" dt="2024-05-31T02:18:40.413" v="374" actId="14100"/>
          <ac:picMkLst>
            <pc:docMk/>
            <pc:sldMk cId="3585907428" sldId="320"/>
            <ac:picMk id="6" creationId="{F6DFB0E4-DD46-1685-8AC8-383C3216B9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7AEEB62-696C-70F8-7CE6-B99C6EE438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BFC64B-B6D8-E36C-7F9C-2B892D22B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96F71-2C71-457C-92C2-E0729671AB08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619E7C-6F6D-0F7E-B71A-2EED62CCBE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A6A2FA-909E-1EFE-C90D-F63F28EF7C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10B7-5381-489B-B853-A451C2911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9995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0F8A0-03EB-467C-9BEE-0529121C9DE0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343D7-1D8B-4996-BD00-FA32AB55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4946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7FA1-0210-4B83-B6A8-7220CF55DF7A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EB46-9AB0-4237-9447-AFB4C2938782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03CB-96A0-4A2C-B5DD-7429ABADDE9A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A465-3AEA-47B6-B8A4-D8514270996A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DBC5-D03A-4415-97E0-6B01828AF6EA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2705-E1AD-4B08-8E15-AD92D0E30715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5D10-1879-47C1-BAAD-F133ADF75B4D}" type="datetime1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439F-4DF8-45C0-AFBD-4E68F82B5AF1}" type="datetime1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F34E-2ABF-4678-B78F-B9ADA2EA04E2}" type="datetime1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54E-3156-447B-BB82-77AED24BA9DC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FCD3-F0F1-4104-859B-3D3D27CD3882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C6B-E2DA-47A7-BF36-BF80F63D2A9D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31799" y="0"/>
            <a:ext cx="5156201" cy="10287000"/>
          </a:xfrm>
          <a:custGeom>
            <a:avLst/>
            <a:gdLst/>
            <a:ahLst/>
            <a:cxnLst/>
            <a:rect l="l" t="t" r="r" b="b"/>
            <a:pathLst>
              <a:path w="5156201" h="10287000">
                <a:moveTo>
                  <a:pt x="0" y="0"/>
                </a:moveTo>
                <a:lnTo>
                  <a:pt x="5156201" y="0"/>
                </a:lnTo>
                <a:lnTo>
                  <a:pt x="515620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1" r="-6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790575"/>
            <a:ext cx="11488973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1644D5"/>
                </a:solidFill>
                <a:latin typeface="Arial"/>
              </a:rPr>
              <a:t>Script </a:t>
            </a:r>
            <a:r>
              <a:rPr lang="en-US" sz="12000" dirty="0" err="1">
                <a:solidFill>
                  <a:srgbClr val="1644D5"/>
                </a:solidFill>
                <a:latin typeface="Arial"/>
              </a:rPr>
              <a:t>Inteligente</a:t>
            </a:r>
            <a:r>
              <a:rPr lang="en-US" sz="12000" dirty="0">
                <a:solidFill>
                  <a:srgbClr val="1644D5"/>
                </a:solidFill>
                <a:latin typeface="Arial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82040" y="7767966"/>
            <a:ext cx="11488973" cy="699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3600" dirty="0" err="1">
                <a:solidFill>
                  <a:srgbClr val="404040"/>
                </a:solidFill>
                <a:latin typeface="Arial"/>
              </a:rPr>
              <a:t>Autores</a:t>
            </a:r>
            <a:r>
              <a:rPr lang="en-US" sz="3600" dirty="0">
                <a:solidFill>
                  <a:srgbClr val="404040"/>
                </a:solidFill>
                <a:latin typeface="Arial"/>
              </a:rPr>
              <a:t>: Giordano Bruno </a:t>
            </a:r>
            <a:r>
              <a:rPr lang="en-US" sz="3600" dirty="0" err="1">
                <a:solidFill>
                  <a:srgbClr val="404040"/>
                </a:solidFill>
                <a:latin typeface="Arial"/>
              </a:rPr>
              <a:t>Mochel</a:t>
            </a:r>
            <a:r>
              <a:rPr lang="en-US" sz="3600" dirty="0">
                <a:solidFill>
                  <a:srgbClr val="404040"/>
                </a:solidFill>
                <a:latin typeface="Arial"/>
              </a:rPr>
              <a:t> e Vitor Ferreira Nunes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35FAC8-ABAD-B791-0012-C644A93D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1</a:t>
            </a:fld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990"/>
            <a:ext cx="8561294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O que é?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16230600" cy="439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Font typeface="Arial"/>
              <a:buChar char="•"/>
            </a:pPr>
            <a:r>
              <a:rPr lang="en-US" sz="3999" dirty="0" err="1">
                <a:solidFill>
                  <a:srgbClr val="404040"/>
                </a:solidFill>
                <a:latin typeface="Arial"/>
              </a:rPr>
              <a:t>Solução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inovadora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eficaz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; </a:t>
            </a:r>
          </a:p>
          <a:p>
            <a:pPr marL="863593" lvl="1" indent="-431796" algn="just">
              <a:lnSpc>
                <a:spcPts val="5759"/>
              </a:lnSpc>
              <a:buFont typeface="Arial"/>
              <a:buChar char="•"/>
            </a:pPr>
            <a:r>
              <a:rPr lang="en-US" sz="3999" dirty="0" err="1">
                <a:solidFill>
                  <a:srgbClr val="404040"/>
                </a:solidFill>
                <a:latin typeface="Arial"/>
              </a:rPr>
              <a:t>Analisar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o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código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fonte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de scripts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em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busca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erros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semântica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,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lógica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ou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sintaxe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;</a:t>
            </a:r>
          </a:p>
          <a:p>
            <a:pPr marL="863593" lvl="1" indent="-431796" algn="just">
              <a:lnSpc>
                <a:spcPts val="5759"/>
              </a:lnSpc>
              <a:buFont typeface="Arial"/>
              <a:buChar char="•"/>
            </a:pPr>
            <a:r>
              <a:rPr lang="en-US" sz="3999" dirty="0" err="1">
                <a:solidFill>
                  <a:srgbClr val="404040"/>
                </a:solidFill>
                <a:latin typeface="Arial"/>
              </a:rPr>
              <a:t>Integrar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com APIs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externas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ou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utilizar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algoritmos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inteligência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artificial;</a:t>
            </a:r>
          </a:p>
          <a:p>
            <a:pPr marL="863593" lvl="1" indent="-431796" algn="just">
              <a:lnSpc>
                <a:spcPts val="5759"/>
              </a:lnSpc>
              <a:buFont typeface="Arial"/>
              <a:buChar char="•"/>
            </a:pPr>
            <a:r>
              <a:rPr lang="en-US" sz="3999" dirty="0">
                <a:solidFill>
                  <a:srgbClr val="404040"/>
                </a:solidFill>
                <a:latin typeface="Arial"/>
              </a:rPr>
              <a:t>Interface web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intuitiva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;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FAF2485D-72E8-0A69-FF41-D2E875A1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10</a:t>
            </a:fld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317979" y="3169463"/>
            <a:ext cx="4038333" cy="5231792"/>
          </a:xfrm>
          <a:custGeom>
            <a:avLst/>
            <a:gdLst/>
            <a:ahLst/>
            <a:cxnLst/>
            <a:rect l="l" t="t" r="r" b="b"/>
            <a:pathLst>
              <a:path w="4038333" h="5231792">
                <a:moveTo>
                  <a:pt x="0" y="0"/>
                </a:moveTo>
                <a:lnTo>
                  <a:pt x="4038332" y="0"/>
                </a:lnTo>
                <a:lnTo>
                  <a:pt x="4038332" y="5231792"/>
                </a:lnTo>
                <a:lnTo>
                  <a:pt x="0" y="52317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03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6330176" y="3169463"/>
            <a:ext cx="4280648" cy="5231792"/>
          </a:xfrm>
          <a:custGeom>
            <a:avLst/>
            <a:gdLst/>
            <a:ahLst/>
            <a:cxnLst/>
            <a:rect l="l" t="t" r="r" b="b"/>
            <a:pathLst>
              <a:path w="4280648" h="5231792">
                <a:moveTo>
                  <a:pt x="0" y="0"/>
                </a:moveTo>
                <a:lnTo>
                  <a:pt x="4280648" y="0"/>
                </a:lnTo>
                <a:lnTo>
                  <a:pt x="4280648" y="5231792"/>
                </a:lnTo>
                <a:lnTo>
                  <a:pt x="0" y="5231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79" r="-237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9660" y="1818990"/>
            <a:ext cx="8561294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Quem realiza?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21973" y="8558403"/>
            <a:ext cx="4038333" cy="699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3600">
                <a:solidFill>
                  <a:srgbClr val="404040"/>
                </a:solidFill>
                <a:latin typeface="Arial"/>
              </a:rPr>
              <a:t> Vitor Nunes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33442" y="8558403"/>
            <a:ext cx="4277382" cy="699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3600">
                <a:solidFill>
                  <a:srgbClr val="404040"/>
                </a:solidFill>
                <a:latin typeface="Arial"/>
              </a:rPr>
              <a:t>Giordano Bruno</a:t>
            </a:r>
          </a:p>
        </p:txBody>
      </p:sp>
      <p:sp>
        <p:nvSpPr>
          <p:cNvPr id="12" name="Espaço Reservado para Número de Slide 4">
            <a:extLst>
              <a:ext uri="{FF2B5EF4-FFF2-40B4-BE49-F238E27FC236}">
                <a16:creationId xmlns:a16="http://schemas.microsoft.com/office/drawing/2014/main" id="{6C8E053E-AB51-8AA3-90E1-420B86AB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11</a:t>
            </a:fld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9660" y="1818990"/>
            <a:ext cx="8561294" cy="674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 dirty="0">
                <a:solidFill>
                  <a:srgbClr val="404040"/>
                </a:solidFill>
                <a:latin typeface="Arial"/>
              </a:rPr>
              <a:t>Por que é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importante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?</a:t>
            </a:r>
          </a:p>
        </p:txBody>
      </p:sp>
      <p:sp>
        <p:nvSpPr>
          <p:cNvPr id="12" name="Espaço Reservado para Número de Slide 4">
            <a:extLst>
              <a:ext uri="{FF2B5EF4-FFF2-40B4-BE49-F238E27FC236}">
                <a16:creationId xmlns:a16="http://schemas.microsoft.com/office/drawing/2014/main" id="{6C8E053E-AB51-8AA3-90E1-420B86AB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12</a:t>
            </a:fld>
            <a:endParaRPr lang="en-US" sz="2000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284B1E45-5CA6-3242-94B7-F53E66FC5525}"/>
              </a:ext>
            </a:extLst>
          </p:cNvPr>
          <p:cNvSpPr txBox="1"/>
          <p:nvPr/>
        </p:nvSpPr>
        <p:spPr>
          <a:xfrm>
            <a:off x="1028700" y="2697196"/>
            <a:ext cx="16230600" cy="2905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 dirty="0" err="1">
                <a:solidFill>
                  <a:srgbClr val="404040"/>
                </a:solidFill>
                <a:latin typeface="Arial"/>
              </a:rPr>
              <a:t>Personalização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Integração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 dirty="0" err="1">
                <a:solidFill>
                  <a:srgbClr val="404040"/>
                </a:solidFill>
                <a:latin typeface="Arial"/>
              </a:rPr>
              <a:t>Segurança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Privacidade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pt-BR" sz="3999" dirty="0">
                <a:solidFill>
                  <a:srgbClr val="404040"/>
                </a:solidFill>
                <a:latin typeface="Arial"/>
              </a:rPr>
              <a:t>Suporte Especializado e Atendimento ao Cliente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 dirty="0" err="1">
                <a:solidFill>
                  <a:srgbClr val="404040"/>
                </a:solidFill>
                <a:latin typeface="Arial"/>
              </a:rPr>
              <a:t>Reduzir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custo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de hora /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trabalhada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359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990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 dirty="0" err="1">
                <a:solidFill>
                  <a:srgbClr val="404040"/>
                </a:solidFill>
                <a:latin typeface="Arial"/>
              </a:rPr>
              <a:t>Quais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são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as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etapas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utilização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envolvidas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16230600" cy="3669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 dirty="0" err="1">
                <a:solidFill>
                  <a:srgbClr val="404040"/>
                </a:solidFill>
                <a:latin typeface="Arial"/>
              </a:rPr>
              <a:t>Submissão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do Script;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 dirty="0" err="1">
                <a:solidFill>
                  <a:srgbClr val="404040"/>
                </a:solidFill>
                <a:latin typeface="Arial"/>
              </a:rPr>
              <a:t>Análise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do Script;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 dirty="0" err="1">
                <a:solidFill>
                  <a:srgbClr val="404040"/>
                </a:solidFill>
                <a:latin typeface="Arial"/>
              </a:rPr>
              <a:t>Identificação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Erros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 dirty="0">
                <a:solidFill>
                  <a:srgbClr val="404040"/>
                </a:solidFill>
                <a:latin typeface="Arial"/>
              </a:rPr>
              <a:t>Feedback;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 dirty="0" err="1">
                <a:solidFill>
                  <a:srgbClr val="404040"/>
                </a:solidFill>
                <a:latin typeface="Arial"/>
              </a:rPr>
              <a:t>Validação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e Testes;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EFE1F883-8A8F-F925-D916-3C45F38A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13</a:t>
            </a:fld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990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Quais são as etapas de utilização envolvidas?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16230600" cy="3669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2C9CF0"/>
                </a:solidFill>
                <a:latin typeface="Arial"/>
              </a:rPr>
              <a:t>Submissão do Script;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Análise do Script;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Identificação de Erros;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Feedback;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Validação e testes;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38629" y="3947160"/>
            <a:ext cx="8981041" cy="222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O usuário, faz o upload ou insere o script que deseja corrigir na plataforma.</a:t>
            </a:r>
          </a:p>
          <a:p>
            <a:pPr algn="just">
              <a:lnSpc>
                <a:spcPts val="5759"/>
              </a:lnSpc>
            </a:pPr>
            <a:endParaRPr lang="en-US" sz="3999">
              <a:solidFill>
                <a:srgbClr val="404040"/>
              </a:solidFill>
              <a:latin typeface="Arial"/>
            </a:endParaRP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40475575-D54C-ECB2-0E65-1608888B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14</a:t>
            </a:fld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054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Quais são as etapas de utilização envolvidas?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16230600" cy="3669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Submissão do Script;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2C9CF0"/>
                </a:solidFill>
                <a:latin typeface="Arial"/>
              </a:rPr>
              <a:t>Análise do Script;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Identificação de Erros;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Feedback;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Validação e testes;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67945" y="3585210"/>
            <a:ext cx="8981041" cy="294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Realiza uma análise detalhada do código fonte do script em busca de erros de semântica, lógica ou sintaxe, utilizando algoritmos de análises.</a:t>
            </a: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14668302-C2A5-CE7E-E94E-AEE9DDA3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15</a:t>
            </a:fld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054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Quais são as etapas de utilização envolvidas?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16230600" cy="3669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Submissão do Script;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Análise do Script;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2C9CF0"/>
                </a:solidFill>
                <a:latin typeface="Arial"/>
              </a:rPr>
              <a:t>Identificação de Erros</a:t>
            </a:r>
            <a:r>
              <a:rPr lang="en-US" sz="3999">
                <a:solidFill>
                  <a:srgbClr val="404040"/>
                </a:solidFill>
                <a:latin typeface="Arial"/>
              </a:rPr>
              <a:t>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Feedback;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Validação e testes;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67945" y="2861310"/>
            <a:ext cx="8981041" cy="439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Identifica os erros encontrados no script;</a:t>
            </a:r>
          </a:p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Apresenta ao usuário de forma clara e organizada;</a:t>
            </a:r>
          </a:p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Indica sua localização no código e</a:t>
            </a:r>
          </a:p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Oferece sugestões de correção;</a:t>
            </a: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22C2A680-4E4C-070F-2C6A-7994E84F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16</a:t>
            </a:fld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054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Quais são as etapas de utilização envolvidas?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16230600" cy="3669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Submissão do Script;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Análise do Script;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Identificação de Erros;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2C9CF0"/>
                </a:solidFill>
                <a:latin typeface="Arial"/>
              </a:rPr>
              <a:t>Feedback;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Validação e testes;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39310" y="2861310"/>
            <a:ext cx="8981041" cy="439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Analisa o feedback fornecido;</a:t>
            </a:r>
          </a:p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Decide quais correções deseja aplicar ao seu script;</a:t>
            </a:r>
          </a:p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Pode aproveitar sugestões adicionais de melhoria fornecidas.</a:t>
            </a:r>
          </a:p>
          <a:p>
            <a:pPr algn="just">
              <a:lnSpc>
                <a:spcPts val="5759"/>
              </a:lnSpc>
            </a:pPr>
            <a:endParaRPr lang="en-US" sz="3999">
              <a:solidFill>
                <a:srgbClr val="404040"/>
              </a:solidFill>
              <a:latin typeface="Arial"/>
            </a:endParaRP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21A6B8CC-9F98-3F25-F8A1-8486A404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17</a:t>
            </a:fld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054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Quais são as etapas de utilização envolvidas?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16230600" cy="3669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Submissão do Script;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Análise do Script;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Identificação de Erros;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Feedback;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2C9CF0"/>
                </a:solidFill>
                <a:latin typeface="Arial"/>
              </a:rPr>
              <a:t>Validação e testes;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60862" y="2998841"/>
            <a:ext cx="8981041" cy="4392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Após aplicar as correções sugeridas o Usuário pode validar o script corrigido por meio de testes automatizados para garantir que os erros tenham sido corrigidos com sucesso.</a:t>
            </a:r>
          </a:p>
          <a:p>
            <a:pPr algn="just">
              <a:lnSpc>
                <a:spcPts val="5759"/>
              </a:lnSpc>
            </a:pPr>
            <a:endParaRPr lang="en-US" sz="3999">
              <a:solidFill>
                <a:srgbClr val="404040"/>
              </a:solidFill>
              <a:latin typeface="Arial"/>
            </a:endParaRP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208D70D4-14E4-8ABA-3C66-2F9030BF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18</a:t>
            </a:fld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990"/>
            <a:ext cx="8561294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Qual é o artefato?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9582124" cy="222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Font typeface="Arial"/>
              <a:buChar char="•"/>
            </a:pPr>
            <a:r>
              <a:rPr lang="en-US" sz="3999">
                <a:solidFill>
                  <a:srgbClr val="404040"/>
                </a:solidFill>
                <a:latin typeface="Arial"/>
              </a:rPr>
              <a:t>Script corrigido;</a:t>
            </a:r>
          </a:p>
          <a:p>
            <a:pPr marL="863593" lvl="1" indent="-431796" algn="just">
              <a:lnSpc>
                <a:spcPts val="5759"/>
              </a:lnSpc>
              <a:buFont typeface="Arial"/>
              <a:buChar char="•"/>
            </a:pPr>
            <a:r>
              <a:rPr lang="en-US" sz="3999">
                <a:solidFill>
                  <a:srgbClr val="404040"/>
                </a:solidFill>
                <a:latin typeface="Arial"/>
              </a:rPr>
              <a:t>Fornecer ao usuário um código funcional e de qualidade;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99B6A0A4-DEB8-DD83-4CCA-B330169D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19</a:t>
            </a:fld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078">
            <a:off x="7830695" y="5143500"/>
            <a:ext cx="6447754" cy="0"/>
          </a:xfrm>
          <a:prstGeom prst="line">
            <a:avLst/>
          </a:prstGeom>
          <a:ln w="9525" cap="rnd">
            <a:solidFill>
              <a:srgbClr val="1644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090230" cy="10287000"/>
          </a:xfrm>
          <a:custGeom>
            <a:avLst/>
            <a:gdLst/>
            <a:ahLst/>
            <a:cxnLst/>
            <a:rect l="l" t="t" r="r" b="b"/>
            <a:pathLst>
              <a:path w="10090230" h="10287000">
                <a:moveTo>
                  <a:pt x="0" y="0"/>
                </a:moveTo>
                <a:lnTo>
                  <a:pt x="10090230" y="0"/>
                </a:lnTo>
                <a:lnTo>
                  <a:pt x="100902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0056" t="-47553" r="-56" b="-44813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 rot="95966">
            <a:off x="15127987" y="5143500"/>
            <a:ext cx="341254" cy="0"/>
          </a:xfrm>
          <a:prstGeom prst="line">
            <a:avLst/>
          </a:prstGeom>
          <a:ln w="9525" cap="rnd">
            <a:solidFill>
              <a:srgbClr val="1644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7769247" y="3527815"/>
            <a:ext cx="9345273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rial"/>
              </a:rPr>
              <a:t>Introdução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0CC095A6-506C-22C1-435E-13CC86F0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2</a:t>
            </a:fld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990"/>
            <a:ext cx="15889209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Como garantir que o trabalho foi realizado corretamente?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9582124" cy="294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Testes Automatizados;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Revisão Manual;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Comparação de Versões;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Feedback da Equipe;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616810FF-6452-19B8-4DB5-16F79C7D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20</a:t>
            </a:fld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990"/>
            <a:ext cx="15889209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Como garantir que o trabalho foi realizado corretamente?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9582124" cy="294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2C9CF0"/>
                </a:solidFill>
                <a:latin typeface="Arial"/>
              </a:rPr>
              <a:t>Testes Automatizados;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Revisão Manual;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Comparação de Versões;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Feedback da Equipe;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24264" y="3947160"/>
            <a:ext cx="8981041" cy="222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Executar testes de unidade automatizados para verificar se o código funciona conforme o esperado</a:t>
            </a: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7466385B-C796-C766-B052-B30BF725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21</a:t>
            </a:fld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990"/>
            <a:ext cx="15889209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Como garantir que o trabalho foi realizado corretamente?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9582124" cy="294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Testes Automatizados;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2C9CF0"/>
                </a:solidFill>
                <a:latin typeface="Arial"/>
              </a:rPr>
              <a:t>Revisão Manual;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Comparação de Versões;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Feedback da Equipe;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24264" y="3585210"/>
            <a:ext cx="8981041" cy="294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Revisar manualmente o script corrigido para verificar se as correções sugeridas estão de acordo com suas expectativas e requisitos.</a:t>
            </a: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D3A043A2-A96A-E667-3DFC-D7DC2E5F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22</a:t>
            </a:fld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990"/>
            <a:ext cx="15889209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Como garantir que o trabalho foi realizado corretamente?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9582124" cy="294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Testes Automatizados;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Revisão Manual;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2C9CF0"/>
                </a:solidFill>
                <a:latin typeface="Arial"/>
              </a:rPr>
              <a:t>Comparação de Versões;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Feedback da Equipe;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24264" y="3947160"/>
            <a:ext cx="8981041" cy="222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Comparar a versão original do script com a versão corrigida para identificar as alterações feitas.</a:t>
            </a: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461AE961-EC49-838C-C143-D80047B0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23</a:t>
            </a:fld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>
                      <a:alpha val="7843"/>
                    </a:srgbClr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1818990"/>
            <a:ext cx="15889209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Como garantir que o trabalho foi realizado corretamente?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7196"/>
            <a:ext cx="9582124" cy="294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Testes Automatizados;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Revisão Manual;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404040"/>
                </a:solidFill>
                <a:latin typeface="Arial"/>
              </a:rPr>
              <a:t>Comparação de Versões;</a:t>
            </a:r>
          </a:p>
          <a:p>
            <a:pPr marL="863593" lvl="1" indent="-431796" algn="just">
              <a:lnSpc>
                <a:spcPts val="5759"/>
              </a:lnSpc>
              <a:buAutoNum type="arabicPeriod"/>
            </a:pPr>
            <a:r>
              <a:rPr lang="en-US" sz="3999">
                <a:solidFill>
                  <a:srgbClr val="2C9CF0"/>
                </a:solidFill>
                <a:latin typeface="Arial"/>
              </a:rPr>
              <a:t>Feedback da Equipe;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24264" y="3947160"/>
            <a:ext cx="8981041" cy="222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O usuário pode solicitar feedback de outros membros da equipe para avaliar a qualidade das correções realizadas.</a:t>
            </a: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9795047A-8379-DE2C-26C1-F5FB61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24</a:t>
            </a:fld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078">
            <a:off x="7830695" y="5143500"/>
            <a:ext cx="6447754" cy="0"/>
          </a:xfrm>
          <a:prstGeom prst="line">
            <a:avLst/>
          </a:prstGeom>
          <a:ln w="9525" cap="rnd">
            <a:solidFill>
              <a:srgbClr val="1644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090230" cy="10287000"/>
          </a:xfrm>
          <a:custGeom>
            <a:avLst/>
            <a:gdLst/>
            <a:ahLst/>
            <a:cxnLst/>
            <a:rect l="l" t="t" r="r" b="b"/>
            <a:pathLst>
              <a:path w="10090230" h="10287000">
                <a:moveTo>
                  <a:pt x="0" y="0"/>
                </a:moveTo>
                <a:lnTo>
                  <a:pt x="10090230" y="0"/>
                </a:lnTo>
                <a:lnTo>
                  <a:pt x="100902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0056" t="-47553" r="-56" b="-44813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 rot="95966">
            <a:off x="15127987" y="5143500"/>
            <a:ext cx="341254" cy="0"/>
          </a:xfrm>
          <a:prstGeom prst="line">
            <a:avLst/>
          </a:prstGeom>
          <a:ln w="9525" cap="rnd">
            <a:solidFill>
              <a:srgbClr val="1644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7830699" y="2604862"/>
            <a:ext cx="9345273" cy="233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rial"/>
              </a:rPr>
              <a:t>Desenvolvimento de software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53A6BA16-7F98-B3E0-26F7-0C121D74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25</a:t>
            </a:fld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Responsável: Analista de sistemas.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1ECA8D-1DC8-32B2-B633-3615A2AF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26</a:t>
            </a:fld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Responsável: Analista de sistemas.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9660" y="3000548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Levantamento das necessidades.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0AE70DCF-580F-C0CF-54A5-8817AC9C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27</a:t>
            </a:fld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Responsável: Analista de sistemas.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9660" y="3000548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Levantamento das necessidades.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9660" y="3793029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Especificação de requisitos.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57D7B26A-D04D-74E2-EB52-564F2F09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28</a:t>
            </a:fld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Responsável: Analista de sistemas.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9660" y="3000548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Levantamento das necessidades.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9660" y="3793029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Especificação de requisitos.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4585510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Técnica para colher informação: Entrevista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0E7F33D1-1268-22B5-4437-6A8CA4F8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29</a:t>
            </a:fld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149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A automação de tarefas é uma prática comum entre os desenvolvedores de software.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Introdução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951357-5AE8-B094-4E84-11286D2C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3</a:t>
            </a:fld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Responsável: Analista de sistemas.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9660" y="3000548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Levantamento das necessidades.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9660" y="3793029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Especificação de requisitos.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4585510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Técnica para colher informação: Entrevista.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9660" y="5377991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Modelagem de alto nível do sistema.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FF279449-EB81-4E8F-3D01-A3DFC6A3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30</a:t>
            </a:fld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Responsável: Analista de sistemas.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9660" y="3000548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Levantamento das necessidades.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9660" y="3793029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Especificação de requisitos.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4585510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Técnica para colher informação: Entrevista.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9660" y="5377991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Modelagem de alto nível do sistema.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D0B3CDAA-D31F-90EB-C7DA-A4967BA1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31</a:t>
            </a:fld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149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Requisito é uma característica do sistema.</a:t>
            </a:r>
          </a:p>
          <a:p>
            <a:pPr algn="just">
              <a:lnSpc>
                <a:spcPts val="5759"/>
              </a:lnSpc>
            </a:pPr>
            <a:endParaRPr lang="en-US" sz="3999">
              <a:solidFill>
                <a:srgbClr val="404040"/>
              </a:solidFill>
              <a:latin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145112-6B70-9909-55C8-888BD719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32</a:t>
            </a:fld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222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Requisito é uma característica do sistema.</a:t>
            </a:r>
          </a:p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Requisito Funcional:</a:t>
            </a:r>
          </a:p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Requisito Não Funcional: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7EC4E3-4568-09BB-5DBB-3B20C1F1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33</a:t>
            </a:fld>
            <a:endParaRPr 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294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Requisito é uma característica do sistema.</a:t>
            </a:r>
          </a:p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Requisito Funcional: Funcionalidades ou serviço do sistema.</a:t>
            </a:r>
          </a:p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Requisito Não Funcional:</a:t>
            </a:r>
          </a:p>
          <a:p>
            <a:pPr algn="just">
              <a:lnSpc>
                <a:spcPts val="5759"/>
              </a:lnSpc>
            </a:pPr>
            <a:endParaRPr lang="en-US" sz="3999">
              <a:solidFill>
                <a:srgbClr val="404040"/>
              </a:solidFill>
              <a:latin typeface="Arial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4EF1CE-9081-24F0-7DA2-0A1DB576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34</a:t>
            </a:fld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294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Requisito é uma característica do sistema.</a:t>
            </a:r>
          </a:p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Requisito Funcional: Funcionalidades ou serviço do sistema.</a:t>
            </a:r>
          </a:p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Requisito Não Funcional: Atributos de qualidade, desempenho, segurança ou restrição do sistema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BFB8A3-9480-7042-426D-5FCEA632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35</a:t>
            </a:fld>
            <a:endParaRPr 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663591" y="1899985"/>
          <a:ext cx="16081530" cy="7414245"/>
        </p:xfrm>
        <a:graphic>
          <a:graphicData uri="http://schemas.openxmlformats.org/drawingml/2006/table">
            <a:tbl>
              <a:tblPr/>
              <a:tblGrid>
                <a:gridCol w="781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7395">
                <a:tc gridSpan="2"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 Bold"/>
                        </a:rPr>
                        <a:t>Requisitos 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 Bold"/>
                        </a:rPr>
                        <a:t>Requisitos 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052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"/>
                        </a:rPr>
                        <a:t>Análise de erros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"/>
                        </a:rPr>
                        <a:t>Feedback de erros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6543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"/>
                        </a:rPr>
                        <a:t>Integração API ou modelo interno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"/>
                        </a:rPr>
                        <a:t>Corrigir erros identificados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712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"/>
                        </a:rPr>
                        <a:t>Controle de acesso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"/>
                        </a:rPr>
                        <a:t>Suporte inteligência artificial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6543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"/>
                        </a:rPr>
                        <a:t>Diferença de acesso entre usuários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dirty="0">
                          <a:solidFill>
                            <a:srgbClr val="000000"/>
                          </a:solidFill>
                          <a:latin typeface="Arial"/>
                        </a:rPr>
                        <a:t>Interface web 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33FB1D-4491-EC70-8D81-76E79DB0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36</a:t>
            </a:fld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95601"/>
              </p:ext>
            </p:extLst>
          </p:nvPr>
        </p:nvGraphicFramePr>
        <p:xfrm>
          <a:off x="1663591" y="1899985"/>
          <a:ext cx="16081530" cy="4842495"/>
        </p:xfrm>
        <a:graphic>
          <a:graphicData uri="http://schemas.openxmlformats.org/drawingml/2006/table">
            <a:tbl>
              <a:tblPr/>
              <a:tblGrid>
                <a:gridCol w="781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1019">
                <a:tc gridSpan="2"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 Bold"/>
                        </a:rPr>
                        <a:t>Requisitos Não 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 Bold"/>
                        </a:rPr>
                        <a:t>Requisitos Não 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265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"/>
                        </a:rPr>
                        <a:t>Eficiência do 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"/>
                        </a:rPr>
                        <a:t>Segurança e privacidade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265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"/>
                        </a:rPr>
                        <a:t>Escalabilidade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al"/>
                        </a:rPr>
                        <a:t>Recursividade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946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dirty="0">
                          <a:solidFill>
                            <a:srgbClr val="000000"/>
                          </a:solidFill>
                          <a:latin typeface="Arial"/>
                        </a:rPr>
                        <a:t>Performance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dirty="0" err="1">
                          <a:solidFill>
                            <a:srgbClr val="000000"/>
                          </a:solidFill>
                          <a:latin typeface="Arial"/>
                        </a:rPr>
                        <a:t>Segurança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E5C2CB-DD92-A076-1453-A8C7C843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37</a:t>
            </a:fld>
            <a:endParaRPr 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Modelagem de alto nível do sistema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46254F-0AE7-77AE-CDE7-CFCA7383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38</a:t>
            </a:fld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Modelagem de alto nível do sistema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9660" y="3027126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Linguagem UML ( Unified Modeling Language )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2DC1621C-BD51-361E-9430-34312D4D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39</a:t>
            </a:fld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149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A automação de tarefas é uma prática comum entre os desenvolvedores de software.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Introdução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9660" y="4013019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Otimizar processos e aumentar a eficiência no ambiente de trabalho. 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5872C47D-FB5F-6854-C91C-60A92269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4</a:t>
            </a:fld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Modelagem de alto nível do sistema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9660" y="3027126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Linguagem UML ( Unified Modeling Language 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9660" y="4759426"/>
            <a:ext cx="16179640" cy="294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 dirty="0">
                <a:solidFill>
                  <a:srgbClr val="404040"/>
                </a:solidFill>
                <a:latin typeface="Arial"/>
              </a:rPr>
              <a:t>“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Assim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como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os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arquitetos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criam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plantas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projetos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para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serem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utilizados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por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uma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empresa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construção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,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os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arquitetos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de software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criam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diagramas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UML para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ajudas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os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desenvolvedores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de software a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construir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o software.”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598C4ECE-567E-C96A-C177-0A4603ED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40</a:t>
            </a:fld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12420" y="1806547"/>
            <a:ext cx="10463159" cy="7451753"/>
          </a:xfrm>
          <a:custGeom>
            <a:avLst/>
            <a:gdLst/>
            <a:ahLst/>
            <a:cxnLst/>
            <a:rect l="l" t="t" r="r" b="b"/>
            <a:pathLst>
              <a:path w="10463159" h="7451753">
                <a:moveTo>
                  <a:pt x="0" y="0"/>
                </a:moveTo>
                <a:lnTo>
                  <a:pt x="10463160" y="0"/>
                </a:lnTo>
                <a:lnTo>
                  <a:pt x="10463160" y="7451753"/>
                </a:lnTo>
                <a:lnTo>
                  <a:pt x="0" y="7451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C50ECF-4AA3-46A2-DA2B-62FA1CDB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41</a:t>
            </a:fld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3" name="Freeform 3"/>
          <p:cNvSpPr/>
          <p:nvPr/>
        </p:nvSpPr>
        <p:spPr>
          <a:xfrm>
            <a:off x="3912420" y="1806547"/>
            <a:ext cx="10463159" cy="7451753"/>
          </a:xfrm>
          <a:custGeom>
            <a:avLst/>
            <a:gdLst/>
            <a:ahLst/>
            <a:cxnLst/>
            <a:rect l="l" t="t" r="r" b="b"/>
            <a:pathLst>
              <a:path w="10463159" h="7451753">
                <a:moveTo>
                  <a:pt x="0" y="0"/>
                </a:moveTo>
                <a:lnTo>
                  <a:pt x="10463160" y="0"/>
                </a:lnTo>
                <a:lnTo>
                  <a:pt x="10463160" y="7451753"/>
                </a:lnTo>
                <a:lnTo>
                  <a:pt x="0" y="7451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>
            <a:off x="1847689" y="2538855"/>
            <a:ext cx="2053712" cy="239202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9E86A1-BF0F-E35E-7BBE-05763ECC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E530DED0-542F-F9EF-A680-872C714EFBE4}"/>
              </a:ext>
            </a:extLst>
          </p:cNvPr>
          <p:cNvSpPr txBox="1">
            <a:spLocks/>
          </p:cNvSpPr>
          <p:nvPr/>
        </p:nvSpPr>
        <p:spPr>
          <a:xfrm>
            <a:off x="381000" y="97155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6F15528-21DE-4FAA-801E-634DDDAF4B2B}" type="slidenum">
              <a:rPr lang="en-US" sz="2000" smtClean="0"/>
              <a:pPr algn="l"/>
              <a:t>42</a:t>
            </a:fld>
            <a:endParaRPr 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45635" y="3651810"/>
            <a:ext cx="11575298" cy="3711445"/>
          </a:xfrm>
          <a:custGeom>
            <a:avLst/>
            <a:gdLst/>
            <a:ahLst/>
            <a:cxnLst/>
            <a:rect l="l" t="t" r="r" b="b"/>
            <a:pathLst>
              <a:path w="11575298" h="3711445">
                <a:moveTo>
                  <a:pt x="0" y="0"/>
                </a:moveTo>
                <a:lnTo>
                  <a:pt x="11575298" y="0"/>
                </a:lnTo>
                <a:lnTo>
                  <a:pt x="11575298" y="3711444"/>
                </a:lnTo>
                <a:lnTo>
                  <a:pt x="0" y="3711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 - Caso de Uso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CEC414-08C9-1E22-3171-C8F2A681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60D57E49-9F26-D999-FBDE-E3C800551B43}"/>
              </a:ext>
            </a:extLst>
          </p:cNvPr>
          <p:cNvSpPr txBox="1">
            <a:spLocks/>
          </p:cNvSpPr>
          <p:nvPr/>
        </p:nvSpPr>
        <p:spPr>
          <a:xfrm>
            <a:off x="381000" y="97155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6F15528-21DE-4FAA-801E-634DDDAF4B2B}" type="slidenum">
              <a:rPr lang="en-US" sz="2000" smtClean="0"/>
              <a:pPr algn="l"/>
              <a:t>43</a:t>
            </a:fld>
            <a:endParaRPr 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Caso de Uso - Usuário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80954874-2913-5C2B-C0AF-4110D3B94FB1}"/>
              </a:ext>
            </a:extLst>
          </p:cNvPr>
          <p:cNvSpPr txBox="1">
            <a:spLocks/>
          </p:cNvSpPr>
          <p:nvPr/>
        </p:nvSpPr>
        <p:spPr>
          <a:xfrm>
            <a:off x="381000" y="97155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6F15528-21DE-4FAA-801E-634DDDAF4B2B}" type="slidenum">
              <a:rPr lang="en-US" sz="2000" smtClean="0"/>
              <a:pPr algn="l"/>
              <a:t>44</a:t>
            </a:fld>
            <a:endParaRPr lang="en-US" sz="2000" dirty="0"/>
          </a:p>
        </p:txBody>
      </p:sp>
      <p:pic>
        <p:nvPicPr>
          <p:cNvPr id="32" name="Imagem 31" descr="Diagrama&#10;&#10;Descrição gerada automaticamente">
            <a:extLst>
              <a:ext uri="{FF2B5EF4-FFF2-40B4-BE49-F238E27FC236}">
                <a16:creationId xmlns:a16="http://schemas.microsoft.com/office/drawing/2014/main" id="{0F4B375C-3E9A-EF9B-E1B5-B21D5E8B6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20" y="1712343"/>
            <a:ext cx="7535327" cy="720190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Caso de Uso - Usuário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80954874-2913-5C2B-C0AF-4110D3B94FB1}"/>
              </a:ext>
            </a:extLst>
          </p:cNvPr>
          <p:cNvSpPr txBox="1">
            <a:spLocks/>
          </p:cNvSpPr>
          <p:nvPr/>
        </p:nvSpPr>
        <p:spPr>
          <a:xfrm>
            <a:off x="381000" y="97155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6F15528-21DE-4FAA-801E-634DDDAF4B2B}" type="slidenum">
              <a:rPr lang="en-US" sz="2000" smtClean="0"/>
              <a:pPr algn="l"/>
              <a:t>45</a:t>
            </a:fld>
            <a:endParaRPr lang="en-US" sz="2000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7B1A0D2E-B920-B80D-EEB1-C638902CE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26" y="3085813"/>
            <a:ext cx="696374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6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Caso de Uso - Usuário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80954874-2913-5C2B-C0AF-4110D3B94FB1}"/>
              </a:ext>
            </a:extLst>
          </p:cNvPr>
          <p:cNvSpPr txBox="1">
            <a:spLocks/>
          </p:cNvSpPr>
          <p:nvPr/>
        </p:nvSpPr>
        <p:spPr>
          <a:xfrm>
            <a:off x="381000" y="97155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6F15528-21DE-4FAA-801E-634DDDAF4B2B}" type="slidenum">
              <a:rPr lang="en-US" sz="2000" smtClean="0"/>
              <a:pPr algn="l"/>
              <a:t>46</a:t>
            </a:fld>
            <a:endParaRPr lang="en-US" sz="200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08EB1C1-4885-7E0F-FA91-6AE3974A8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16" y="3071523"/>
            <a:ext cx="13736967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59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79658" y="788418"/>
            <a:ext cx="16107252" cy="814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dirty="0">
                <a:solidFill>
                  <a:srgbClr val="000000"/>
                </a:solidFill>
                <a:latin typeface="Arial Bold"/>
              </a:rPr>
              <a:t>Caso de </a:t>
            </a:r>
            <a:r>
              <a:rPr lang="en-US" sz="5400" dirty="0" err="1">
                <a:solidFill>
                  <a:srgbClr val="000000"/>
                </a:solidFill>
                <a:latin typeface="Arial Bold"/>
              </a:rPr>
              <a:t>Uso</a:t>
            </a:r>
            <a:r>
              <a:rPr lang="en-US" sz="5400" dirty="0">
                <a:solidFill>
                  <a:srgbClr val="000000"/>
                </a:solidFill>
                <a:latin typeface="Arial Bold"/>
              </a:rPr>
              <a:t> - </a:t>
            </a:r>
            <a:r>
              <a:rPr lang="en-US" sz="5400" dirty="0" err="1">
                <a:solidFill>
                  <a:srgbClr val="000000"/>
                </a:solidFill>
                <a:latin typeface="Arial Bold"/>
              </a:rPr>
              <a:t>Funcionário</a:t>
            </a:r>
            <a:endParaRPr lang="en-US" sz="5400" dirty="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80954874-2913-5C2B-C0AF-4110D3B94FB1}"/>
              </a:ext>
            </a:extLst>
          </p:cNvPr>
          <p:cNvSpPr txBox="1">
            <a:spLocks/>
          </p:cNvSpPr>
          <p:nvPr/>
        </p:nvSpPr>
        <p:spPr>
          <a:xfrm>
            <a:off x="381000" y="97155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6F15528-21DE-4FAA-801E-634DDDAF4B2B}" type="slidenum">
              <a:rPr lang="en-US" sz="2000" smtClean="0"/>
              <a:pPr algn="l"/>
              <a:t>47</a:t>
            </a:fld>
            <a:endParaRPr lang="en-US" sz="2000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8359DC5-F230-085A-768E-4F2961E1F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47" y="2204627"/>
            <a:ext cx="14365705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68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79658" y="788418"/>
            <a:ext cx="16107252" cy="814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dirty="0">
                <a:solidFill>
                  <a:srgbClr val="000000"/>
                </a:solidFill>
                <a:latin typeface="Arial Bold"/>
              </a:rPr>
              <a:t>Caso de </a:t>
            </a:r>
            <a:r>
              <a:rPr lang="en-US" sz="5400" dirty="0" err="1">
                <a:solidFill>
                  <a:srgbClr val="000000"/>
                </a:solidFill>
                <a:latin typeface="Arial Bold"/>
              </a:rPr>
              <a:t>Uso</a:t>
            </a:r>
            <a:r>
              <a:rPr lang="en-US" sz="5400" dirty="0">
                <a:solidFill>
                  <a:srgbClr val="000000"/>
                </a:solidFill>
                <a:latin typeface="Arial Bold"/>
              </a:rPr>
              <a:t> - </a:t>
            </a:r>
            <a:r>
              <a:rPr lang="en-US" sz="5400" dirty="0" err="1">
                <a:solidFill>
                  <a:srgbClr val="000000"/>
                </a:solidFill>
                <a:latin typeface="Arial Bold"/>
              </a:rPr>
              <a:t>Administrador</a:t>
            </a:r>
            <a:endParaRPr lang="en-US" sz="5400" dirty="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80954874-2913-5C2B-C0AF-4110D3B94FB1}"/>
              </a:ext>
            </a:extLst>
          </p:cNvPr>
          <p:cNvSpPr txBox="1">
            <a:spLocks/>
          </p:cNvSpPr>
          <p:nvPr/>
        </p:nvSpPr>
        <p:spPr>
          <a:xfrm>
            <a:off x="381000" y="97155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6F15528-21DE-4FAA-801E-634DDDAF4B2B}" type="slidenum">
              <a:rPr lang="en-US" sz="2000" smtClean="0"/>
              <a:pPr algn="l"/>
              <a:t>48</a:t>
            </a:fld>
            <a:endParaRPr lang="en-US" sz="200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A70D811-653E-2F37-85F0-7051BE0F2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95" y="1603321"/>
            <a:ext cx="6501178" cy="79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06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Caso de uso - Geral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1B09CB87-BF7C-D810-57F6-5684F8F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49</a:t>
            </a:fld>
            <a:endParaRPr lang="en-US" sz="2000" dirty="0"/>
          </a:p>
        </p:txBody>
      </p:sp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5AC7D03A-F7EA-C45E-9515-727031EA2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562100"/>
            <a:ext cx="10653713" cy="76743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149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A automação de tarefas é uma prática comum entre os desenvolvedores de software.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Introdução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9660" y="4013019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Otimizar processos e aumentar a eficiência no ambiente de trabalho.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091250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Ocorrência de erros nos scripts desenvolvidos.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77EC9222-BBFC-077E-CED2-F0608576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5</a:t>
            </a:fld>
            <a:endParaRPr 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3" name="Freeform 3"/>
          <p:cNvSpPr/>
          <p:nvPr/>
        </p:nvSpPr>
        <p:spPr>
          <a:xfrm>
            <a:off x="3912420" y="1806547"/>
            <a:ext cx="10463159" cy="7451753"/>
          </a:xfrm>
          <a:custGeom>
            <a:avLst/>
            <a:gdLst/>
            <a:ahLst/>
            <a:cxnLst/>
            <a:rect l="l" t="t" r="r" b="b"/>
            <a:pathLst>
              <a:path w="10463159" h="7451753">
                <a:moveTo>
                  <a:pt x="0" y="0"/>
                </a:moveTo>
                <a:lnTo>
                  <a:pt x="10463160" y="0"/>
                </a:lnTo>
                <a:lnTo>
                  <a:pt x="10463160" y="7451753"/>
                </a:lnTo>
                <a:lnTo>
                  <a:pt x="0" y="7451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 flipV="1">
            <a:off x="14398015" y="2432543"/>
            <a:ext cx="1973978" cy="478404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5F3B67-E504-7F98-AADB-D947BB56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50</a:t>
            </a:fld>
            <a:endParaRPr 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2771134" y="3472863"/>
            <a:ext cx="1973978" cy="478404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5309129" y="2929742"/>
            <a:ext cx="7439570" cy="6328558"/>
          </a:xfrm>
          <a:custGeom>
            <a:avLst/>
            <a:gdLst/>
            <a:ahLst/>
            <a:cxnLst/>
            <a:rect l="l" t="t" r="r" b="b"/>
            <a:pathLst>
              <a:path w="7439570" h="6328558">
                <a:moveTo>
                  <a:pt x="0" y="0"/>
                </a:moveTo>
                <a:lnTo>
                  <a:pt x="7439570" y="0"/>
                </a:lnTo>
                <a:lnTo>
                  <a:pt x="7439570" y="6328558"/>
                </a:lnTo>
                <a:lnTo>
                  <a:pt x="0" y="6328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01" t="-4661" r="-8496" b="-894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 - Classe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4A7D78-A2D7-9795-EB37-1D1FD919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51</a:t>
            </a:fld>
            <a:endParaRPr 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2804052" y="4572526"/>
            <a:ext cx="1973978" cy="478404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5338430" y="2880365"/>
            <a:ext cx="7443187" cy="6377935"/>
          </a:xfrm>
          <a:custGeom>
            <a:avLst/>
            <a:gdLst/>
            <a:ahLst/>
            <a:cxnLst/>
            <a:rect l="l" t="t" r="r" b="b"/>
            <a:pathLst>
              <a:path w="7443187" h="6377935">
                <a:moveTo>
                  <a:pt x="0" y="0"/>
                </a:moveTo>
                <a:lnTo>
                  <a:pt x="7443187" y="0"/>
                </a:lnTo>
                <a:lnTo>
                  <a:pt x="7443187" y="6377935"/>
                </a:lnTo>
                <a:lnTo>
                  <a:pt x="0" y="6377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993" t="-3850" r="-8050" b="-887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 - Classe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632860-A359-B497-C410-016A9C16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52</a:t>
            </a:fld>
            <a:endParaRPr 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2820512" y="7980852"/>
            <a:ext cx="1973978" cy="478404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 - Classe</a:t>
            </a:r>
          </a:p>
        </p:txBody>
      </p:sp>
      <p:sp>
        <p:nvSpPr>
          <p:cNvPr id="4" name="Freeform 4"/>
          <p:cNvSpPr/>
          <p:nvPr/>
        </p:nvSpPr>
        <p:spPr>
          <a:xfrm>
            <a:off x="5325588" y="2929742"/>
            <a:ext cx="7472488" cy="6270965"/>
          </a:xfrm>
          <a:custGeom>
            <a:avLst/>
            <a:gdLst/>
            <a:ahLst/>
            <a:cxnLst/>
            <a:rect l="l" t="t" r="r" b="b"/>
            <a:pathLst>
              <a:path w="7472488" h="6270965">
                <a:moveTo>
                  <a:pt x="0" y="0"/>
                </a:moveTo>
                <a:lnTo>
                  <a:pt x="7472489" y="0"/>
                </a:lnTo>
                <a:lnTo>
                  <a:pt x="7472489" y="6270965"/>
                </a:lnTo>
                <a:lnTo>
                  <a:pt x="0" y="6270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806" t="-4704" r="-7798" b="-994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AD2EDD-618B-EDE3-3B95-4AF525CD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53</a:t>
            </a:fld>
            <a:endParaRPr 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Classe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C6DC7F81-4099-BB77-887B-D6847548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54</a:t>
            </a:fld>
            <a:endParaRPr lang="en-US" sz="2000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5528BD38-EBDB-BB74-BEF0-B5C9E89C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12343"/>
            <a:ext cx="13577076" cy="774122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3" name="Freeform 3"/>
          <p:cNvSpPr/>
          <p:nvPr/>
        </p:nvSpPr>
        <p:spPr>
          <a:xfrm>
            <a:off x="3912420" y="1806547"/>
            <a:ext cx="10463159" cy="7451753"/>
          </a:xfrm>
          <a:custGeom>
            <a:avLst/>
            <a:gdLst/>
            <a:ahLst/>
            <a:cxnLst/>
            <a:rect l="l" t="t" r="r" b="b"/>
            <a:pathLst>
              <a:path w="10463159" h="7451753">
                <a:moveTo>
                  <a:pt x="0" y="0"/>
                </a:moveTo>
                <a:lnTo>
                  <a:pt x="10463160" y="0"/>
                </a:lnTo>
                <a:lnTo>
                  <a:pt x="10463160" y="7451753"/>
                </a:lnTo>
                <a:lnTo>
                  <a:pt x="0" y="7451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 flipH="1" flipV="1">
            <a:off x="1989102" y="7277337"/>
            <a:ext cx="1888222" cy="748381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E4376D-CDD5-1179-45B5-F9570C63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55</a:t>
            </a:fld>
            <a:endParaRPr lang="en-US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1090" y="1846438"/>
            <a:ext cx="16158210" cy="8256389"/>
          </a:xfrm>
          <a:custGeom>
            <a:avLst/>
            <a:gdLst/>
            <a:ahLst/>
            <a:cxnLst/>
            <a:rect l="l" t="t" r="r" b="b"/>
            <a:pathLst>
              <a:path w="16158210" h="8256389">
                <a:moveTo>
                  <a:pt x="0" y="0"/>
                </a:moveTo>
                <a:lnTo>
                  <a:pt x="16158210" y="0"/>
                </a:lnTo>
                <a:lnTo>
                  <a:pt x="16158210" y="8256389"/>
                </a:lnTo>
                <a:lnTo>
                  <a:pt x="0" y="8256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Sequência - de alteração de dados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37034DF1-2DEB-C0D6-CF8F-1043545C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56</a:t>
            </a:fld>
            <a:endParaRPr 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Sequência - de Registro e Autenticação 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ECC10409-1E14-F986-2CFE-CCD2DBD7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57</a:t>
            </a:fld>
            <a:endParaRPr lang="en-US" sz="2000" dirty="0"/>
          </a:p>
        </p:txBody>
      </p:sp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EAD96E0A-6FFA-CE97-3538-0FD9D30A0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1337"/>
            <a:ext cx="11506200" cy="828964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8774" y="1712343"/>
            <a:ext cx="15050453" cy="8387739"/>
          </a:xfrm>
          <a:custGeom>
            <a:avLst/>
            <a:gdLst/>
            <a:ahLst/>
            <a:cxnLst/>
            <a:rect l="l" t="t" r="r" b="b"/>
            <a:pathLst>
              <a:path w="15050453" h="8387739">
                <a:moveTo>
                  <a:pt x="0" y="0"/>
                </a:moveTo>
                <a:lnTo>
                  <a:pt x="15050452" y="0"/>
                </a:lnTo>
                <a:lnTo>
                  <a:pt x="15050452" y="8387739"/>
                </a:lnTo>
                <a:lnTo>
                  <a:pt x="0" y="838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788418"/>
            <a:ext cx="1647109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Sequência - de Gerenciamento e Exclusão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CB23CE95-D890-451A-F990-B8CDE97F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58</a:t>
            </a:fld>
            <a:endParaRPr 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Análise</a:t>
            </a:r>
          </a:p>
        </p:txBody>
      </p:sp>
      <p:sp>
        <p:nvSpPr>
          <p:cNvPr id="3" name="Freeform 3"/>
          <p:cNvSpPr/>
          <p:nvPr/>
        </p:nvSpPr>
        <p:spPr>
          <a:xfrm>
            <a:off x="3912420" y="1806547"/>
            <a:ext cx="10463159" cy="7451753"/>
          </a:xfrm>
          <a:custGeom>
            <a:avLst/>
            <a:gdLst/>
            <a:ahLst/>
            <a:cxnLst/>
            <a:rect l="l" t="t" r="r" b="b"/>
            <a:pathLst>
              <a:path w="10463159" h="7451753">
                <a:moveTo>
                  <a:pt x="0" y="0"/>
                </a:moveTo>
                <a:lnTo>
                  <a:pt x="10463160" y="0"/>
                </a:lnTo>
                <a:lnTo>
                  <a:pt x="10463160" y="7451753"/>
                </a:lnTo>
                <a:lnTo>
                  <a:pt x="0" y="7451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 flipV="1">
            <a:off x="14430448" y="6418397"/>
            <a:ext cx="1660281" cy="1170011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5851C-37C1-C668-3D9E-AD13BF91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59</a:t>
            </a:fld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60" y="2210276"/>
            <a:ext cx="16179640" cy="149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A automação de tarefas é uma prática comum entre os desenvolvedores de software.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Introdução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9660" y="4013019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Otimizar processos e aumentar a eficiência no ambiente de trabalho.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091250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Ocorrência de erros nos scripts desenvolvidos.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660" y="6169481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 dirty="0" err="1">
                <a:solidFill>
                  <a:srgbClr val="404040"/>
                </a:solidFill>
                <a:latin typeface="Arial"/>
              </a:rPr>
              <a:t>Frustração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desperdício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 de </a:t>
            </a:r>
            <a:r>
              <a:rPr lang="en-US" sz="3999" dirty="0" err="1">
                <a:solidFill>
                  <a:srgbClr val="404040"/>
                </a:solidFill>
                <a:latin typeface="Arial"/>
              </a:rPr>
              <a:t>recursos</a:t>
            </a:r>
            <a:r>
              <a:rPr lang="en-US" sz="3999" dirty="0">
                <a:solidFill>
                  <a:srgbClr val="404040"/>
                </a:solidFill>
                <a:latin typeface="Arial"/>
              </a:rPr>
              <a:t>.</a:t>
            </a: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C07701A0-4F38-EB9E-D643-AA762CF5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6</a:t>
            </a:fld>
            <a:endParaRPr 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42625" y="1712343"/>
            <a:ext cx="4843248" cy="8376199"/>
          </a:xfrm>
          <a:custGeom>
            <a:avLst/>
            <a:gdLst/>
            <a:ahLst/>
            <a:cxnLst/>
            <a:rect l="l" t="t" r="r" b="b"/>
            <a:pathLst>
              <a:path w="4843248" h="8376199">
                <a:moveTo>
                  <a:pt x="0" y="0"/>
                </a:moveTo>
                <a:lnTo>
                  <a:pt x="4843248" y="0"/>
                </a:lnTo>
                <a:lnTo>
                  <a:pt x="4843248" y="8376199"/>
                </a:lnTo>
                <a:lnTo>
                  <a:pt x="0" y="8376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788418"/>
            <a:ext cx="1647109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Atividade - Registro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C2A064C7-5051-84C1-D6C2-71FBA235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60</a:t>
            </a:fld>
            <a:endParaRPr lang="en-US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08249" y="1712343"/>
            <a:ext cx="6881701" cy="8290553"/>
          </a:xfrm>
          <a:custGeom>
            <a:avLst/>
            <a:gdLst/>
            <a:ahLst/>
            <a:cxnLst/>
            <a:rect l="l" t="t" r="r" b="b"/>
            <a:pathLst>
              <a:path w="6881701" h="8290553">
                <a:moveTo>
                  <a:pt x="0" y="0"/>
                </a:moveTo>
                <a:lnTo>
                  <a:pt x="6881701" y="0"/>
                </a:lnTo>
                <a:lnTo>
                  <a:pt x="6881701" y="8290553"/>
                </a:lnTo>
                <a:lnTo>
                  <a:pt x="0" y="8290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788418"/>
            <a:ext cx="1647109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Atividade - Login</a:t>
            </a: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8619CFAE-3B34-D308-A7F2-ED824DD6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61</a:t>
            </a:fld>
            <a:endParaRPr lang="en-US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788418"/>
            <a:ext cx="16471098" cy="814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dirty="0" err="1">
                <a:solidFill>
                  <a:srgbClr val="000000"/>
                </a:solidFill>
                <a:latin typeface="Arial Bold"/>
              </a:rPr>
              <a:t>Atividade</a:t>
            </a:r>
            <a:r>
              <a:rPr lang="en-US" sz="5400" dirty="0">
                <a:solidFill>
                  <a:srgbClr val="000000"/>
                </a:solidFill>
                <a:latin typeface="Arial Bold"/>
              </a:rPr>
              <a:t> – </a:t>
            </a:r>
            <a:r>
              <a:rPr lang="en-US" sz="5400" dirty="0" err="1">
                <a:solidFill>
                  <a:srgbClr val="000000"/>
                </a:solidFill>
                <a:latin typeface="Arial Bold"/>
              </a:rPr>
              <a:t>Registro</a:t>
            </a:r>
            <a:r>
              <a:rPr lang="en-US" sz="5400" dirty="0">
                <a:solidFill>
                  <a:srgbClr val="000000"/>
                </a:solidFill>
                <a:latin typeface="Arial Bold"/>
              </a:rPr>
              <a:t> de entrada e </a:t>
            </a:r>
            <a:r>
              <a:rPr lang="en-US" sz="5400" dirty="0" err="1">
                <a:solidFill>
                  <a:srgbClr val="000000"/>
                </a:solidFill>
                <a:latin typeface="Arial Bold"/>
              </a:rPr>
              <a:t>saida</a:t>
            </a:r>
            <a:endParaRPr lang="en-US" sz="5400" dirty="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8619CFAE-3B34-D308-A7F2-ED824DD6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62</a:t>
            </a:fld>
            <a:endParaRPr lang="en-US" sz="2000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F6DFB0E4-DD46-1685-8AC8-383C3216B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54" y="1712343"/>
            <a:ext cx="4157991" cy="83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074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788418"/>
            <a:ext cx="1647109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Atividade - Correção de Script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6987F35B-989C-1327-92A6-53410721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63</a:t>
            </a:fld>
            <a:endParaRPr lang="en-US" sz="200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F45C515-5AF2-1BAE-A15E-E4CF83965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93" y="1568166"/>
            <a:ext cx="5882013" cy="8291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33160" y="1990440"/>
            <a:ext cx="4826140" cy="6966869"/>
          </a:xfrm>
          <a:custGeom>
            <a:avLst/>
            <a:gdLst/>
            <a:ahLst/>
            <a:cxnLst/>
            <a:rect l="l" t="t" r="r" b="b"/>
            <a:pathLst>
              <a:path w="4826140" h="6966869">
                <a:moveTo>
                  <a:pt x="0" y="0"/>
                </a:moveTo>
                <a:lnTo>
                  <a:pt x="4826140" y="0"/>
                </a:lnTo>
                <a:lnTo>
                  <a:pt x="4826140" y="6966870"/>
                </a:lnTo>
                <a:lnTo>
                  <a:pt x="0" y="6966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9660" y="1818990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Empresa do Tom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8B160C65-2AE3-DDCA-9898-8212F09F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7</a:t>
            </a:fld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9660" y="1818990"/>
            <a:ext cx="16179640" cy="7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999">
                <a:solidFill>
                  <a:srgbClr val="404040"/>
                </a:solidFill>
                <a:latin typeface="Arial"/>
              </a:rPr>
              <a:t>Empresa do Tom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99068"/>
            <a:ext cx="16179640" cy="222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just">
              <a:lnSpc>
                <a:spcPts val="5759"/>
              </a:lnSpc>
              <a:buFont typeface="Arial"/>
              <a:buChar char="•"/>
            </a:pPr>
            <a:r>
              <a:rPr lang="en-US" sz="3999">
                <a:solidFill>
                  <a:srgbClr val="404040"/>
                </a:solidFill>
                <a:latin typeface="Arial"/>
              </a:rPr>
              <a:t>Correção automática de scripts</a:t>
            </a:r>
          </a:p>
          <a:p>
            <a:pPr marL="863593" lvl="1" indent="-431796" algn="just">
              <a:lnSpc>
                <a:spcPts val="5759"/>
              </a:lnSpc>
              <a:buFont typeface="Arial"/>
              <a:buChar char="•"/>
            </a:pPr>
            <a:r>
              <a:rPr lang="en-US" sz="3999">
                <a:solidFill>
                  <a:srgbClr val="404040"/>
                </a:solidFill>
                <a:latin typeface="Arial"/>
              </a:rPr>
              <a:t>Identifique e corrija erros de sintaxe ou lógica</a:t>
            </a:r>
          </a:p>
          <a:p>
            <a:pPr marL="863593" lvl="1" indent="-431796" algn="just">
              <a:lnSpc>
                <a:spcPts val="5759"/>
              </a:lnSpc>
              <a:buFont typeface="Arial"/>
              <a:buChar char="•"/>
            </a:pPr>
            <a:r>
              <a:rPr lang="en-US" sz="3999">
                <a:solidFill>
                  <a:srgbClr val="404040"/>
                </a:solidFill>
                <a:latin typeface="Arial"/>
              </a:rPr>
              <a:t>Feedback imediato sobre a entrada e saída esperada dos scripts.</a:t>
            </a:r>
          </a:p>
        </p:txBody>
      </p:sp>
      <p:sp>
        <p:nvSpPr>
          <p:cNvPr id="5" name="Freeform 5"/>
          <p:cNvSpPr/>
          <p:nvPr/>
        </p:nvSpPr>
        <p:spPr>
          <a:xfrm>
            <a:off x="12433160" y="1990440"/>
            <a:ext cx="4826140" cy="6966869"/>
          </a:xfrm>
          <a:custGeom>
            <a:avLst/>
            <a:gdLst/>
            <a:ahLst/>
            <a:cxnLst/>
            <a:rect l="l" t="t" r="r" b="b"/>
            <a:pathLst>
              <a:path w="4826140" h="6966869">
                <a:moveTo>
                  <a:pt x="0" y="0"/>
                </a:moveTo>
                <a:lnTo>
                  <a:pt x="4826140" y="0"/>
                </a:lnTo>
                <a:lnTo>
                  <a:pt x="4826140" y="6966870"/>
                </a:lnTo>
                <a:lnTo>
                  <a:pt x="0" y="6966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01E6E838-C52D-322C-3F30-8778DE9E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8</a:t>
            </a:fld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10824" y="1712343"/>
            <a:ext cx="7545957" cy="8146032"/>
            <a:chOff x="0" y="0"/>
            <a:chExt cx="10061276" cy="10861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1276" cy="10061276"/>
            </a:xfrm>
            <a:custGeom>
              <a:avLst/>
              <a:gdLst/>
              <a:ahLst/>
              <a:cxnLst/>
              <a:rect l="l" t="t" r="r" b="b"/>
              <a:pathLst>
                <a:path w="10061276" h="10061276">
                  <a:moveTo>
                    <a:pt x="0" y="0"/>
                  </a:moveTo>
                  <a:lnTo>
                    <a:pt x="10061276" y="0"/>
                  </a:lnTo>
                  <a:lnTo>
                    <a:pt x="10061276" y="10061276"/>
                  </a:lnTo>
                  <a:lnTo>
                    <a:pt x="0" y="10061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56526"/>
              <a:ext cx="10061276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C9CF0"/>
                  </a:solidFill>
                  <a:latin typeface="Bungee Bold Italics"/>
                </a:rPr>
                <a:t>SCRIPT  INTELIGENTE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79658" y="788418"/>
            <a:ext cx="1610725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Arial Bold"/>
              </a:rPr>
              <a:t>Contextualização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C1BF6F95-8F4D-44D7-3FE8-B7F3ADCA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9715500"/>
            <a:ext cx="21336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z="2000" smtClean="0"/>
              <a:pPr algn="l"/>
              <a:t>9</a:t>
            </a:fld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1212</Words>
  <Application>Microsoft Office PowerPoint</Application>
  <PresentationFormat>Personalizar</PresentationFormat>
  <Paragraphs>303</Paragraphs>
  <Slides>63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9" baseType="lpstr">
      <vt:lpstr>Aptos</vt:lpstr>
      <vt:lpstr>Arial Bold</vt:lpstr>
      <vt:lpstr>Bungee Bold Italics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apresentacaoBase.pptx</dc:title>
  <cp:lastModifiedBy>Vitor Nunes</cp:lastModifiedBy>
  <cp:revision>1</cp:revision>
  <dcterms:created xsi:type="dcterms:W3CDTF">2006-08-16T00:00:00Z</dcterms:created>
  <dcterms:modified xsi:type="dcterms:W3CDTF">2024-05-31T02:22:41Z</dcterms:modified>
  <dc:identifier>DAGE83d4uc0</dc:identifier>
</cp:coreProperties>
</file>