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3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05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0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2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13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4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94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7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94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3CF8-22EE-4C1C-A413-69D57E2D3FD1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8708-7F66-4E9B-A0B2-AD616208E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2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53094" y="695953"/>
            <a:ext cx="517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+mj-lt"/>
              </a:rPr>
              <a:t>Soma do quadrado dos números naturais</a:t>
            </a:r>
            <a:endParaRPr lang="pt-BR" sz="2400" b="1" dirty="0"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82" y="4614793"/>
            <a:ext cx="9096375" cy="1676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94" y="2338518"/>
            <a:ext cx="53816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51" y="1665532"/>
            <a:ext cx="5334000" cy="9810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91592" y="605306"/>
            <a:ext cx="725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Verificar a validade da propriedade utilizando o princípio da indução, já que</a:t>
            </a:r>
          </a:p>
          <a:p>
            <a:r>
              <a:rPr lang="pt-BR" dirty="0"/>
              <a:t>t</a:t>
            </a:r>
            <a:r>
              <a:rPr lang="pt-BR" dirty="0" smtClean="0"/>
              <a:t>estar se ela é válida para todos os números naturais seria impossível.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07529" y="3503052"/>
            <a:ext cx="12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base: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76" y="3361386"/>
            <a:ext cx="3257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5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2967" y="649377"/>
            <a:ext cx="647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Indução propriamente dita: </a:t>
            </a:r>
            <a:r>
              <a:rPr lang="pt-BR" dirty="0" smtClean="0">
                <a:latin typeface="+mj-lt"/>
              </a:rPr>
              <a:t>Se funciona para n, funciona para n + 1</a:t>
            </a: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2" y="1481003"/>
            <a:ext cx="6229350" cy="2505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2" y="4923545"/>
            <a:ext cx="6438900" cy="866775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>
            <a:off x="3593484" y="3820833"/>
            <a:ext cx="502276" cy="931094"/>
          </a:xfrm>
          <a:prstGeom prst="downArrow">
            <a:avLst/>
          </a:prstGeom>
          <a:solidFill>
            <a:srgbClr val="59FE32"/>
          </a:solidFill>
          <a:ln>
            <a:solidFill>
              <a:srgbClr val="59F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16200000">
            <a:off x="7598815" y="4891385"/>
            <a:ext cx="502276" cy="931094"/>
          </a:xfrm>
          <a:prstGeom prst="downArrow">
            <a:avLst/>
          </a:prstGeom>
          <a:solidFill>
            <a:srgbClr val="59FE32"/>
          </a:solidFill>
          <a:ln>
            <a:solidFill>
              <a:srgbClr val="59F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8635835" y="5006501"/>
                <a:ext cx="3520964" cy="781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Após realizar todo o </a:t>
                </a:r>
                <a:r>
                  <a:rPr lang="pt-BR" dirty="0" err="1" smtClean="0"/>
                  <a:t>algebrismo</a:t>
                </a:r>
                <a:r>
                  <a:rPr lang="pt-BR" dirty="0" smtClean="0"/>
                  <a:t>,</a:t>
                </a:r>
              </a:p>
              <a:p>
                <a:r>
                  <a:rPr lang="pt-BR" dirty="0" smtClean="0"/>
                  <a:t>Obtemos 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pt-BR" b="1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35" y="5006501"/>
                <a:ext cx="3520964" cy="781945"/>
              </a:xfrm>
              <a:prstGeom prst="rect">
                <a:avLst/>
              </a:prstGeom>
              <a:blipFill rotWithShape="0">
                <a:blip r:embed="rId4"/>
                <a:stretch>
                  <a:fillRect l="-1560" t="-3876" b="-3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784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12</cp:revision>
  <dcterms:created xsi:type="dcterms:W3CDTF">2021-08-18T22:30:52Z</dcterms:created>
  <dcterms:modified xsi:type="dcterms:W3CDTF">2021-08-18T22:51:22Z</dcterms:modified>
</cp:coreProperties>
</file>