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ource Serif Pr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mLpf9LZkDV30ER2IMoiznO6Ss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erifPro-bold.fntdata"/><Relationship Id="rId25" Type="http://schemas.openxmlformats.org/officeDocument/2006/relationships/font" Target="fonts/SourceSerifPro-regular.fntdata"/><Relationship Id="rId28" Type="http://schemas.openxmlformats.org/officeDocument/2006/relationships/font" Target="fonts/SourceSerifPro-boldItalic.fntdata"/><Relationship Id="rId27" Type="http://schemas.openxmlformats.org/officeDocument/2006/relationships/font" Target="fonts/SourceSerif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67c967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867c96725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67c9672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867c96725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67c9672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867c96725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67c9672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867c96725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/>
          <p:nvPr/>
        </p:nvSpPr>
        <p:spPr>
          <a:xfrm>
            <a:off x="535425" y="371241"/>
            <a:ext cx="20683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endParaRPr b="1"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225" y="1189824"/>
            <a:ext cx="55435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535425" y="593114"/>
            <a:ext cx="7069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Manipular objetos serializados</a:t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220710" y="1556087"/>
            <a:ext cx="87025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exemplo vamos realizar a gravação / leitura de objetos serializados em um arquivo. Também serão utilizadas duas classes chamadas ObjectInputStream e ObjectOutputStream. Elas são responsáveis por inserir e recuperar objetos serializados do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535425" y="593114"/>
            <a:ext cx="7069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Manipular objetos serializados</a:t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80288" y="1546063"/>
            <a:ext cx="8268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As classes abstratas </a:t>
            </a:r>
            <a:r>
              <a:rPr b="1"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Reader</a:t>
            </a:r>
            <a:r>
              <a:rPr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 e </a:t>
            </a:r>
            <a:r>
              <a:rPr b="1"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Writer</a:t>
            </a:r>
            <a:r>
              <a:rPr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 se envolvem na manipulação de arquivos (leitura e escrita) que contém caracteres.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380288" y="2212443"/>
            <a:ext cx="851588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53A44"/>
                </a:solidFill>
                <a:latin typeface="Montserrat"/>
                <a:ea typeface="Montserrat"/>
                <a:cs typeface="Montserrat"/>
                <a:sym typeface="Montserrat"/>
              </a:rPr>
              <a:t>Reader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É uma classe abstrata sendo igual à InputStream, é voltada para a manipulação de caracteres. Nessa classe não é possível criar objetos diretos dela. Para criar objetos é necessário instanciar uma das subclasses concretas para ter o acesso à funcionalidade especificada por Reader.</a:t>
            </a:r>
            <a:endParaRPr b="0" i="0" sz="1800">
              <a:solidFill>
                <a:srgbClr val="253A44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535425" y="593114"/>
            <a:ext cx="7069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Manipular objetos serializados</a:t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535425" y="1576712"/>
            <a:ext cx="80872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53A44"/>
                </a:solidFill>
                <a:latin typeface="Montserrat"/>
                <a:ea typeface="Montserrat"/>
                <a:cs typeface="Montserrat"/>
                <a:sym typeface="Montserrat"/>
              </a:rPr>
              <a:t>Writer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É uma classe abstrata que escreve stream de caracteres. Os únicos métodos que uma subclasse writer deve implementar são: write(char [], int, int), flush () e close ().</a:t>
            </a:r>
            <a:endParaRPr b="0" i="0" sz="1800">
              <a:solidFill>
                <a:srgbClr val="253A44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535425" y="2643459"/>
            <a:ext cx="82496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53A44"/>
                </a:solidFill>
                <a:latin typeface="Montserrat"/>
                <a:ea typeface="Montserrat"/>
                <a:cs typeface="Montserrat"/>
                <a:sym typeface="Montserrat"/>
              </a:rPr>
              <a:t>Buffers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São entidades intermediárias entre duas ou mais entidades que produzem e consomem elementos. No Buffer existe uma área de memória que é utilizada para armazenamento temporário dos elementos que foram produzidos mas ainda não foram consumidos.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Para aprendizado abaixo é mostrado um exemplo do que o código faz a criação e leitura do arquivo declarado dentro do construtor da classe </a:t>
            </a:r>
            <a:r>
              <a:rPr b="1"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File</a:t>
            </a:r>
            <a:r>
              <a:rPr lang="pt-BR" sz="1800">
                <a:solidFill>
                  <a:srgbClr val="253A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</a:t>
            </a:r>
            <a:endParaRPr b="0" i="0" sz="1800">
              <a:solidFill>
                <a:srgbClr val="253A44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/>
          <p:nvPr/>
        </p:nvSpPr>
        <p:spPr>
          <a:xfrm>
            <a:off x="535425" y="593114"/>
            <a:ext cx="7069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Manipular objetos serializados</a:t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3233602" y="2117822"/>
            <a:ext cx="20562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867c96725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"/>
            <a:ext cx="91461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867c967259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76200"/>
            <a:ext cx="9143999" cy="522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1867c96725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867c967259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171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220710" y="181634"/>
            <a:ext cx="7069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167370" y="973340"/>
            <a:ext cx="870258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arquivo manualmente que contenha 10 nomes e um outro arquivo que contenha 10 sobrenomes. Crie um programa que realize a leitura dos 10 nomes e dos 10 sobrenomes e escreva em um terceiro arquivo criado pelo sistema o nome  e o sobrenome concatenados em cada linha.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1.1) Criar inicialmente o primeiro arquivo com nomes -&gt; ArquivoNomes.txt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1.2) Criar inicialmente o segundo arquivo com sobrenomes -&gt; SobreNomes.txt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1.3) Salvar estes dois arquivos no mesmo local, dentro da pasta do projeto.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1.4) Realizar a leitura do primeiro arquivo e exibir no console.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1.5) Realizar a leitura do segundo arquivo e exibir no console.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1.6) Concatenar a informação de leitura dos dois arquivos.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1.7) Criar o terceiro arquivo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1.8) Escrever o resultado no terceiro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2945339" y="1755659"/>
            <a:ext cx="26918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Serialização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381601" y="345603"/>
            <a:ext cx="60358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Mecanismo entrada e saída</a:t>
            </a:r>
            <a:endParaRPr/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5358" y="1728252"/>
            <a:ext cx="211455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586700" y="1931857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Até agora utilizamos apenas o teclado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o monitor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mecanismos de entrada e saída.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535425" y="371241"/>
            <a:ext cx="26918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Serialização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611624" y="1314926"/>
            <a:ext cx="73131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 objeto quando é serializado, ele será transformado em bytes, e poderá ser armazenado em disco ou transmitido por um stream.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611624" y="2117050"/>
            <a:ext cx="79380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stream é um objeto de transmissão de dados, onde um fluxo de dados serial é feito através de uma origem e de um destino.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3640" y="2919174"/>
            <a:ext cx="22860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439544" y="293364"/>
            <a:ext cx="57013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Fluxos de dados (streams)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399233" y="1222787"/>
            <a:ext cx="834553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Java enxerga um arquivo como um fluxo sequencial de caracteres ou bytes finalizados por uma marca de final de arquivo ou pelo número total de bytes registrados.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fluxos de entrada e saída baseados em bytes, denominados de arquivos binários, armazenam e recuperam dados no formato binário. Nos arquivos binários os dados são organizados como sendo uma sequência de bytes. Um byte é composto de oito bits agrupados. Um bit, abreviação de “binary digit”, é o menor item de dados manipulado em um computador e pode assumir o valor 0 ou o valor 1. Por exemplo, se o valor 9 fosse armazenado utilizando um fluxo baseado em bytes, ele seria armazenado no formato binário do seu valor numérico 9, ou 1001.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439544" y="293364"/>
            <a:ext cx="57013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Fluxos de dados (streams)</a:t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439544" y="1369846"/>
            <a:ext cx="80293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fluxos de entrada e saída baseados em caracteres, denominados de arquivos de texto, armazenam e recuperam dados como uma sequência de caracteres dividida em linhas terminadas por um caractere de fim de linha (\n).</a:t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439544" y="2600323"/>
            <a:ext cx="843099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 entrada e saída em Java fornece uma “interface” consistente ao programador, independente do dispositivo real (teclado, disco, monitor, rede de comunicação, entre outros) que é acessado, estabelecendo um nível de abstração entre o programa e o dispositivo utilizado. Essa abstração, representada na Figura 1, é chamada de stream e o dispositivo real é chamado de arquivo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439544" y="293364"/>
            <a:ext cx="57013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Fluxos de dados (streams)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159" y="1348232"/>
            <a:ext cx="61245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439544" y="293364"/>
            <a:ext cx="68041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Situações para utilizar arquivos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50638" y="1626221"/>
            <a:ext cx="782423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necessário digitar via teclado os dados a cada execução do programa.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resultados do programa podem ser impressos ou enviados para outras pessoas com mais facilidade.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estado do programa (jogo, por exemplo) pode ser salvo e recarregado em outro momento.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535425" y="371241"/>
            <a:ext cx="26918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Serialização</a:t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535425" y="1428364"/>
            <a:ext cx="81285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FileOutputStream e o FileInputStream são dois tipos de stream para manipular objetos serializados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535425" y="2153196"/>
            <a:ext cx="81285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FileOutputStream é um fluxo de arquivo que permite a gravação em disco. Já o FileInputStream é justamente o contrário, permitindo a leitura de um arquivo em disco.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2017-10-25T13:17:15Z</dcterms:created>
  <dc:creator>Atua Criacao07</dc:creator>
</cp:coreProperties>
</file>