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UI7z7s25RMT45Dwe9H/+LNLBs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/>
        </p:nvSpPr>
        <p:spPr>
          <a:xfrm>
            <a:off x="277738" y="400862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277738" y="1215735"/>
            <a:ext cx="871243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primeiro recurso que a API de Collections traz são listas.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lista é uma coleção que permite elementos duplicados e mantém uma ordenação específica entre os elementos.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 outras palavras, você tem a garantia de que, quando percorrer a lista, os elementos serão encontrados em uma ordem pré-determinada, definida hora da inserção dos mesmos.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resolve todos os problemas que levantamos em relação ao array (busca, remoção, tamanho “infinito”,...).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 código já está pronto!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>
            <a:off x="277738" y="400862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277738" y="1217967"/>
            <a:ext cx="847315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API de Collections traz a interface java.util.List, que </a:t>
            </a:r>
            <a:r>
              <a:rPr lang="pt-BR" sz="1800">
                <a:solidFill>
                  <a:schemeClr val="dk1"/>
                </a:solidFill>
              </a:rPr>
              <a:t>especifica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que uma classe deve ser capaz de fazer para ser uma lista.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diversas implementações disponíveis, cada uma com uma forma diferente de representar uma lista.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implementação mais utilizada da interface List é a ArrayList, que trabalha com um array interno para gerar uma lista.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927218" y="3803290"/>
            <a:ext cx="71741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ArrayList é mais rápida na pesquisa do que sua concorrente.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LinkedList é mais rápida na inserção e remoção de itens nas pontas.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277738" y="400862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517020" y="1260230"/>
            <a:ext cx="787494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ArrayList não é um Array!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comum confundirem uma ArrayList com um array, porém ela não é um array: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ocorre é que, internamente, ela usa um array como estrutura para armazenar os dados.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Porém este atributo está propriamente encapsulado e você não tem como acessá-lo.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Repare, também, que você não pode usar [] com uma ArrayList, nem acessar atributo length. Não há relação!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/>
          <p:nvPr/>
        </p:nvSpPr>
        <p:spPr>
          <a:xfrm>
            <a:off x="277738" y="400862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277737" y="1306493"/>
            <a:ext cx="825951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criar um ArrayList, basta chamar o construtor: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ArrayList lista = new ArrayList(); 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sempre possível abstrair a lista a partir da interface List: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List lista = new ArrayList(); </a:t>
            </a:r>
            <a:endParaRPr/>
          </a:p>
          <a:p>
            <a:pPr indent="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criar uma lista de nomes (String), podemos fazer: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List lista = new ArrayList();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lista.add("Manoel");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lista.add("Joaquim");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lista.add("Maria");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277738" y="400862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5674" y="1300515"/>
            <a:ext cx="6828268" cy="323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277738" y="400862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6788" y="1214853"/>
            <a:ext cx="5242915" cy="323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277738" y="400862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6076" y="1200360"/>
            <a:ext cx="5473581" cy="322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/>
          <p:nvPr/>
        </p:nvSpPr>
        <p:spPr>
          <a:xfrm>
            <a:off x="277738" y="144488"/>
            <a:ext cx="547358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Listas: Java.Util.List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765" y="806207"/>
            <a:ext cx="6564327" cy="375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Coleções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017" y="1019888"/>
            <a:ext cx="61817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Conceito geral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77738" y="1132566"/>
            <a:ext cx="81313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coleção é uma estrutura de dados que permite armazenar vários objetos.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Java , a coleção também é um objeto.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operações que podem ser feitas em coleções variam mas normalmente incluem: 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1115227" y="2986768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Adição de elementos;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Remoção de elementos;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aos elementos;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Pesquisa de elementos;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346104" y="1094615"/>
            <a:ext cx="831078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Dependendo da forma de fazer as 4 operações básicas (adição, remoção, acesso e pesquisa), teremos vários tipos de coleções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três grandes tipos de coleções são: </a:t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978493" y="2418054"/>
            <a:ext cx="55504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( também chamado de “sequência“);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⮚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Mapa( também chamado de “dicionário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“).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939" y="1128161"/>
            <a:ext cx="7148245" cy="338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780" y="949427"/>
            <a:ext cx="5954143" cy="36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2785" y="865350"/>
            <a:ext cx="5871964" cy="377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942" y="1402291"/>
            <a:ext cx="6825018" cy="22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>
            <a:off x="277738" y="170125"/>
            <a:ext cx="695200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4106" y="1230416"/>
            <a:ext cx="4343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2017-10-25T13:17:15Z</dcterms:created>
  <dc:creator>Atua Criacao07</dc:creator>
</cp:coreProperties>
</file>