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78" r:id="rId5"/>
    <p:sldId id="279" r:id="rId6"/>
    <p:sldId id="280" r:id="rId7"/>
    <p:sldId id="28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9IbnHUjL9DaaLrkK+FPq9Jdh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b6b1762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7b6b1762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b6b17629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7b6b17629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b6b17629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7b6b17629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b6b17629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7b6b17629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b6b17629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7b6b1762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b6b17629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7b6b17629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7b6b1762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300" y="1120875"/>
            <a:ext cx="6208501" cy="33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7b6b17629c_0_0"/>
          <p:cNvSpPr/>
          <p:nvPr/>
        </p:nvSpPr>
        <p:spPr>
          <a:xfrm>
            <a:off x="145124" y="157625"/>
            <a:ext cx="642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 tratamento de Exceção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7b6b17629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00" y="1136000"/>
            <a:ext cx="6338975" cy="34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7b6b17629c_0_7"/>
          <p:cNvSpPr/>
          <p:nvPr/>
        </p:nvSpPr>
        <p:spPr>
          <a:xfrm>
            <a:off x="145124" y="157625"/>
            <a:ext cx="642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 tratamento de Exceção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b6b17629c_0_14"/>
          <p:cNvSpPr/>
          <p:nvPr/>
        </p:nvSpPr>
        <p:spPr>
          <a:xfrm>
            <a:off x="282011" y="169017"/>
            <a:ext cx="6459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 tratamento de exceção</a:t>
            </a: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17b6b17629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50" y="1030092"/>
            <a:ext cx="6479789" cy="345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b6b17629c_0_22"/>
          <p:cNvSpPr/>
          <p:nvPr/>
        </p:nvSpPr>
        <p:spPr>
          <a:xfrm>
            <a:off x="282011" y="169017"/>
            <a:ext cx="6459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 tratamento de exceção</a:t>
            </a: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7b6b17629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575" y="1078617"/>
            <a:ext cx="6082543" cy="334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b6b17629c_0_28"/>
          <p:cNvSpPr/>
          <p:nvPr/>
        </p:nvSpPr>
        <p:spPr>
          <a:xfrm>
            <a:off x="282011" y="169017"/>
            <a:ext cx="6459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 tratamento de exceção</a:t>
            </a: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17b6b17629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150" y="965401"/>
            <a:ext cx="5136674" cy="36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b6b17629c_0_34"/>
          <p:cNvSpPr/>
          <p:nvPr/>
        </p:nvSpPr>
        <p:spPr>
          <a:xfrm>
            <a:off x="282011" y="169017"/>
            <a:ext cx="64596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Exemplo tratamento de exceção</a:t>
            </a:r>
            <a:endParaRPr sz="3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17b6b17629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750" y="898550"/>
            <a:ext cx="6601275" cy="3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Apresentação na tela (16:9)</PresentationFormat>
  <Paragraphs>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Atua Criacao07</dc:creator>
  <cp:lastModifiedBy>RAFAELA ADRIANA SANTOS VIEIRA</cp:lastModifiedBy>
  <cp:revision>1</cp:revision>
  <dcterms:created xsi:type="dcterms:W3CDTF">2017-10-25T13:17:15Z</dcterms:created>
  <dcterms:modified xsi:type="dcterms:W3CDTF">2023-04-11T23:01:42Z</dcterms:modified>
</cp:coreProperties>
</file>