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58" r:id="rId4"/>
    <p:sldId id="262" r:id="rId5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2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5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 u="heavy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5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5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5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5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12910" y="5344849"/>
            <a:ext cx="1031240" cy="1513205"/>
          </a:xfrm>
          <a:custGeom>
            <a:avLst/>
            <a:gdLst/>
            <a:ahLst/>
            <a:cxnLst/>
            <a:rect l="l" t="t" r="r" b="b"/>
            <a:pathLst>
              <a:path w="1031240" h="1513204">
                <a:moveTo>
                  <a:pt x="0" y="1513150"/>
                </a:moveTo>
                <a:lnTo>
                  <a:pt x="31084" y="1480668"/>
                </a:lnTo>
                <a:lnTo>
                  <a:pt x="63268" y="1447001"/>
                </a:lnTo>
                <a:lnTo>
                  <a:pt x="96135" y="1412520"/>
                </a:lnTo>
                <a:lnTo>
                  <a:pt x="129607" y="1377240"/>
                </a:lnTo>
                <a:lnTo>
                  <a:pt x="163604" y="1341179"/>
                </a:lnTo>
                <a:lnTo>
                  <a:pt x="198047" y="1304355"/>
                </a:lnTo>
                <a:lnTo>
                  <a:pt x="232858" y="1266785"/>
                </a:lnTo>
                <a:lnTo>
                  <a:pt x="267957" y="1228486"/>
                </a:lnTo>
                <a:lnTo>
                  <a:pt x="303264" y="1189474"/>
                </a:lnTo>
                <a:lnTo>
                  <a:pt x="338702" y="1149768"/>
                </a:lnTo>
                <a:lnTo>
                  <a:pt x="374191" y="1109385"/>
                </a:lnTo>
                <a:lnTo>
                  <a:pt x="409651" y="1068342"/>
                </a:lnTo>
                <a:lnTo>
                  <a:pt x="445005" y="1026655"/>
                </a:lnTo>
                <a:lnTo>
                  <a:pt x="480172" y="984344"/>
                </a:lnTo>
                <a:lnTo>
                  <a:pt x="515075" y="941423"/>
                </a:lnTo>
                <a:lnTo>
                  <a:pt x="549633" y="897911"/>
                </a:lnTo>
                <a:lnTo>
                  <a:pt x="583767" y="853826"/>
                </a:lnTo>
                <a:lnTo>
                  <a:pt x="617399" y="809184"/>
                </a:lnTo>
                <a:lnTo>
                  <a:pt x="650450" y="764002"/>
                </a:lnTo>
                <a:lnTo>
                  <a:pt x="682841" y="718298"/>
                </a:lnTo>
                <a:lnTo>
                  <a:pt x="714492" y="672088"/>
                </a:lnTo>
                <a:lnTo>
                  <a:pt x="745324" y="625392"/>
                </a:lnTo>
                <a:lnTo>
                  <a:pt x="775259" y="578224"/>
                </a:lnTo>
                <a:lnTo>
                  <a:pt x="804217" y="530603"/>
                </a:lnTo>
                <a:lnTo>
                  <a:pt x="832119" y="482546"/>
                </a:lnTo>
                <a:lnTo>
                  <a:pt x="858887" y="434070"/>
                </a:lnTo>
                <a:lnTo>
                  <a:pt x="884441" y="385193"/>
                </a:lnTo>
                <a:lnTo>
                  <a:pt x="908702" y="335931"/>
                </a:lnTo>
                <a:lnTo>
                  <a:pt x="931591" y="286302"/>
                </a:lnTo>
                <a:lnTo>
                  <a:pt x="953029" y="236323"/>
                </a:lnTo>
                <a:lnTo>
                  <a:pt x="972937" y="186011"/>
                </a:lnTo>
                <a:lnTo>
                  <a:pt x="991236" y="135384"/>
                </a:lnTo>
                <a:lnTo>
                  <a:pt x="1007847" y="84458"/>
                </a:lnTo>
                <a:lnTo>
                  <a:pt x="1022691" y="33252"/>
                </a:lnTo>
                <a:lnTo>
                  <a:pt x="1031088" y="0"/>
                </a:lnTo>
              </a:path>
            </a:pathLst>
          </a:custGeom>
          <a:ln w="9524">
            <a:solidFill>
              <a:srgbClr val="FCE4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04115" y="0"/>
            <a:ext cx="740410" cy="4581525"/>
          </a:xfrm>
          <a:custGeom>
            <a:avLst/>
            <a:gdLst/>
            <a:ahLst/>
            <a:cxnLst/>
            <a:rect l="l" t="t" r="r" b="b"/>
            <a:pathLst>
              <a:path w="740409" h="4581525">
                <a:moveTo>
                  <a:pt x="739884" y="4581380"/>
                </a:moveTo>
                <a:lnTo>
                  <a:pt x="727017" y="4509531"/>
                </a:lnTo>
                <a:lnTo>
                  <a:pt x="717470" y="4460716"/>
                </a:lnTo>
                <a:lnTo>
                  <a:pt x="707269" y="4411455"/>
                </a:lnTo>
                <a:lnTo>
                  <a:pt x="696443" y="4361774"/>
                </a:lnTo>
                <a:lnTo>
                  <a:pt x="685022" y="4311698"/>
                </a:lnTo>
                <a:lnTo>
                  <a:pt x="673036" y="4261253"/>
                </a:lnTo>
                <a:lnTo>
                  <a:pt x="660514" y="4210465"/>
                </a:lnTo>
                <a:lnTo>
                  <a:pt x="647486" y="4159358"/>
                </a:lnTo>
                <a:lnTo>
                  <a:pt x="633980" y="4107960"/>
                </a:lnTo>
                <a:lnTo>
                  <a:pt x="620028" y="4056296"/>
                </a:lnTo>
                <a:lnTo>
                  <a:pt x="605658" y="4004390"/>
                </a:lnTo>
                <a:lnTo>
                  <a:pt x="590900" y="3952269"/>
                </a:lnTo>
                <a:lnTo>
                  <a:pt x="575783" y="3899959"/>
                </a:lnTo>
                <a:lnTo>
                  <a:pt x="560338" y="3847484"/>
                </a:lnTo>
                <a:lnTo>
                  <a:pt x="544593" y="3794872"/>
                </a:lnTo>
                <a:lnTo>
                  <a:pt x="528578" y="3742146"/>
                </a:lnTo>
                <a:lnTo>
                  <a:pt x="512323" y="3689334"/>
                </a:lnTo>
                <a:lnTo>
                  <a:pt x="495858" y="3636460"/>
                </a:lnTo>
                <a:lnTo>
                  <a:pt x="479212" y="3583551"/>
                </a:lnTo>
                <a:lnTo>
                  <a:pt x="462414" y="3530631"/>
                </a:lnTo>
                <a:lnTo>
                  <a:pt x="445494" y="3477727"/>
                </a:lnTo>
                <a:lnTo>
                  <a:pt x="428482" y="3424863"/>
                </a:lnTo>
                <a:lnTo>
                  <a:pt x="411407" y="3372067"/>
                </a:lnTo>
                <a:lnTo>
                  <a:pt x="394299" y="3319363"/>
                </a:lnTo>
                <a:lnTo>
                  <a:pt x="377187" y="3266777"/>
                </a:lnTo>
                <a:lnTo>
                  <a:pt x="360101" y="3214335"/>
                </a:lnTo>
                <a:lnTo>
                  <a:pt x="343071" y="3162062"/>
                </a:lnTo>
                <a:lnTo>
                  <a:pt x="326126" y="3109984"/>
                </a:lnTo>
                <a:lnTo>
                  <a:pt x="309296" y="3058126"/>
                </a:lnTo>
                <a:lnTo>
                  <a:pt x="292610" y="3006515"/>
                </a:lnTo>
                <a:lnTo>
                  <a:pt x="276097" y="2955176"/>
                </a:lnTo>
                <a:lnTo>
                  <a:pt x="259788" y="2904134"/>
                </a:lnTo>
                <a:lnTo>
                  <a:pt x="243712" y="2853415"/>
                </a:lnTo>
                <a:lnTo>
                  <a:pt x="227899" y="2803045"/>
                </a:lnTo>
                <a:lnTo>
                  <a:pt x="212377" y="2753049"/>
                </a:lnTo>
                <a:lnTo>
                  <a:pt x="197178" y="2703453"/>
                </a:lnTo>
                <a:lnTo>
                  <a:pt x="182329" y="2654283"/>
                </a:lnTo>
                <a:lnTo>
                  <a:pt x="167861" y="2605564"/>
                </a:lnTo>
                <a:lnTo>
                  <a:pt x="153804" y="2557322"/>
                </a:lnTo>
                <a:lnTo>
                  <a:pt x="140187" y="2509583"/>
                </a:lnTo>
                <a:lnTo>
                  <a:pt x="127039" y="2462372"/>
                </a:lnTo>
                <a:lnTo>
                  <a:pt x="114390" y="2415715"/>
                </a:lnTo>
                <a:lnTo>
                  <a:pt x="102270" y="2369637"/>
                </a:lnTo>
                <a:lnTo>
                  <a:pt x="90708" y="2324164"/>
                </a:lnTo>
                <a:lnTo>
                  <a:pt x="79734" y="2279322"/>
                </a:lnTo>
                <a:lnTo>
                  <a:pt x="69378" y="2235137"/>
                </a:lnTo>
                <a:lnTo>
                  <a:pt x="59668" y="2191633"/>
                </a:lnTo>
                <a:lnTo>
                  <a:pt x="50635" y="2148837"/>
                </a:lnTo>
                <a:lnTo>
                  <a:pt x="42308" y="2106774"/>
                </a:lnTo>
                <a:lnTo>
                  <a:pt x="34717" y="2065470"/>
                </a:lnTo>
                <a:lnTo>
                  <a:pt x="27891" y="2024951"/>
                </a:lnTo>
                <a:lnTo>
                  <a:pt x="21859" y="1985242"/>
                </a:lnTo>
                <a:lnTo>
                  <a:pt x="16652" y="1946369"/>
                </a:lnTo>
                <a:lnTo>
                  <a:pt x="12300" y="1908357"/>
                </a:lnTo>
                <a:lnTo>
                  <a:pt x="4126" y="1803322"/>
                </a:lnTo>
                <a:lnTo>
                  <a:pt x="1211" y="1736378"/>
                </a:lnTo>
                <a:lnTo>
                  <a:pt x="0" y="1670416"/>
                </a:lnTo>
                <a:lnTo>
                  <a:pt x="404" y="1605449"/>
                </a:lnTo>
                <a:lnTo>
                  <a:pt x="2339" y="1541491"/>
                </a:lnTo>
                <a:lnTo>
                  <a:pt x="5718" y="1478555"/>
                </a:lnTo>
                <a:lnTo>
                  <a:pt x="10455" y="1416655"/>
                </a:lnTo>
                <a:lnTo>
                  <a:pt x="16462" y="1355806"/>
                </a:lnTo>
                <a:lnTo>
                  <a:pt x="23654" y="1296020"/>
                </a:lnTo>
                <a:lnTo>
                  <a:pt x="31944" y="1237313"/>
                </a:lnTo>
                <a:lnTo>
                  <a:pt x="41245" y="1179696"/>
                </a:lnTo>
                <a:lnTo>
                  <a:pt x="51473" y="1123185"/>
                </a:lnTo>
                <a:lnTo>
                  <a:pt x="62539" y="1067793"/>
                </a:lnTo>
                <a:lnTo>
                  <a:pt x="74357" y="1013534"/>
                </a:lnTo>
                <a:lnTo>
                  <a:pt x="86842" y="960422"/>
                </a:lnTo>
                <a:lnTo>
                  <a:pt x="99907" y="908470"/>
                </a:lnTo>
                <a:lnTo>
                  <a:pt x="113465" y="857692"/>
                </a:lnTo>
                <a:lnTo>
                  <a:pt x="127429" y="808103"/>
                </a:lnTo>
                <a:lnTo>
                  <a:pt x="141715" y="759715"/>
                </a:lnTo>
                <a:lnTo>
                  <a:pt x="156234" y="712543"/>
                </a:lnTo>
                <a:lnTo>
                  <a:pt x="170901" y="666600"/>
                </a:lnTo>
                <a:lnTo>
                  <a:pt x="185630" y="621901"/>
                </a:lnTo>
                <a:lnTo>
                  <a:pt x="200333" y="578458"/>
                </a:lnTo>
                <a:lnTo>
                  <a:pt x="214925" y="536287"/>
                </a:lnTo>
                <a:lnTo>
                  <a:pt x="229319" y="495400"/>
                </a:lnTo>
                <a:lnTo>
                  <a:pt x="243429" y="455812"/>
                </a:lnTo>
                <a:lnTo>
                  <a:pt x="257168" y="417535"/>
                </a:lnTo>
                <a:lnTo>
                  <a:pt x="270450" y="380585"/>
                </a:lnTo>
                <a:lnTo>
                  <a:pt x="283188" y="344975"/>
                </a:lnTo>
                <a:lnTo>
                  <a:pt x="306689" y="277829"/>
                </a:lnTo>
                <a:lnTo>
                  <a:pt x="326978" y="216207"/>
                </a:lnTo>
                <a:lnTo>
                  <a:pt x="343366" y="160221"/>
                </a:lnTo>
                <a:lnTo>
                  <a:pt x="355160" y="109981"/>
                </a:lnTo>
                <a:lnTo>
                  <a:pt x="367108" y="48831"/>
                </a:lnTo>
                <a:lnTo>
                  <a:pt x="374787" y="9260"/>
                </a:lnTo>
                <a:lnTo>
                  <a:pt x="376554" y="0"/>
                </a:lnTo>
              </a:path>
              <a:path w="740409" h="4581525">
                <a:moveTo>
                  <a:pt x="376092" y="0"/>
                </a:moveTo>
                <a:lnTo>
                  <a:pt x="375080" y="4903"/>
                </a:lnTo>
                <a:lnTo>
                  <a:pt x="370614" y="26833"/>
                </a:lnTo>
                <a:lnTo>
                  <a:pt x="365559" y="51787"/>
                </a:lnTo>
                <a:lnTo>
                  <a:pt x="360527" y="76671"/>
                </a:lnTo>
                <a:lnTo>
                  <a:pt x="356133" y="98393"/>
                </a:lnTo>
                <a:lnTo>
                  <a:pt x="352989" y="113860"/>
                </a:lnTo>
                <a:lnTo>
                  <a:pt x="351709" y="119981"/>
                </a:lnTo>
              </a:path>
            </a:pathLst>
          </a:custGeom>
          <a:ln w="9524">
            <a:solidFill>
              <a:srgbClr val="FCE4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165514" y="5576770"/>
            <a:ext cx="978535" cy="1281430"/>
          </a:xfrm>
          <a:custGeom>
            <a:avLst/>
            <a:gdLst/>
            <a:ahLst/>
            <a:cxnLst/>
            <a:rect l="l" t="t" r="r" b="b"/>
            <a:pathLst>
              <a:path w="978534" h="1281429">
                <a:moveTo>
                  <a:pt x="0" y="1281228"/>
                </a:moveTo>
                <a:lnTo>
                  <a:pt x="11856" y="1268789"/>
                </a:lnTo>
                <a:lnTo>
                  <a:pt x="42436" y="1236805"/>
                </a:lnTo>
                <a:lnTo>
                  <a:pt x="73857" y="1203971"/>
                </a:lnTo>
                <a:lnTo>
                  <a:pt x="106042" y="1170305"/>
                </a:lnTo>
                <a:lnTo>
                  <a:pt x="138909" y="1135823"/>
                </a:lnTo>
                <a:lnTo>
                  <a:pt x="172381" y="1100543"/>
                </a:lnTo>
                <a:lnTo>
                  <a:pt x="206378" y="1064483"/>
                </a:lnTo>
                <a:lnTo>
                  <a:pt x="240821" y="1027659"/>
                </a:lnTo>
                <a:lnTo>
                  <a:pt x="275631" y="990088"/>
                </a:lnTo>
                <a:lnTo>
                  <a:pt x="310730" y="951789"/>
                </a:lnTo>
                <a:lnTo>
                  <a:pt x="346038" y="912778"/>
                </a:lnTo>
                <a:lnTo>
                  <a:pt x="381476" y="873072"/>
                </a:lnTo>
                <a:lnTo>
                  <a:pt x="416964" y="832689"/>
                </a:lnTo>
                <a:lnTo>
                  <a:pt x="452425" y="791645"/>
                </a:lnTo>
                <a:lnTo>
                  <a:pt x="487779" y="749959"/>
                </a:lnTo>
                <a:lnTo>
                  <a:pt x="522946" y="707647"/>
                </a:lnTo>
                <a:lnTo>
                  <a:pt x="557848" y="664727"/>
                </a:lnTo>
                <a:lnTo>
                  <a:pt x="592406" y="621215"/>
                </a:lnTo>
                <a:lnTo>
                  <a:pt x="626541" y="577129"/>
                </a:lnTo>
                <a:lnTo>
                  <a:pt x="660173" y="532487"/>
                </a:lnTo>
                <a:lnTo>
                  <a:pt x="693224" y="487305"/>
                </a:lnTo>
                <a:lnTo>
                  <a:pt x="725614" y="441601"/>
                </a:lnTo>
                <a:lnTo>
                  <a:pt x="757265" y="395392"/>
                </a:lnTo>
                <a:lnTo>
                  <a:pt x="788098" y="348695"/>
                </a:lnTo>
                <a:lnTo>
                  <a:pt x="818032" y="301528"/>
                </a:lnTo>
                <a:lnTo>
                  <a:pt x="846990" y="253907"/>
                </a:lnTo>
                <a:lnTo>
                  <a:pt x="874893" y="205850"/>
                </a:lnTo>
                <a:lnTo>
                  <a:pt x="901660" y="157374"/>
                </a:lnTo>
                <a:lnTo>
                  <a:pt x="927214" y="108496"/>
                </a:lnTo>
                <a:lnTo>
                  <a:pt x="951475" y="59234"/>
                </a:lnTo>
                <a:lnTo>
                  <a:pt x="974364" y="9605"/>
                </a:lnTo>
                <a:lnTo>
                  <a:pt x="978485" y="0"/>
                </a:lnTo>
              </a:path>
            </a:pathLst>
          </a:custGeom>
          <a:ln w="9524">
            <a:solidFill>
              <a:srgbClr val="C9D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99492" y="0"/>
            <a:ext cx="644525" cy="4103370"/>
          </a:xfrm>
          <a:custGeom>
            <a:avLst/>
            <a:gdLst/>
            <a:ahLst/>
            <a:cxnLst/>
            <a:rect l="l" t="t" r="r" b="b"/>
            <a:pathLst>
              <a:path w="644525" h="4103370">
                <a:moveTo>
                  <a:pt x="644507" y="4103250"/>
                </a:moveTo>
                <a:lnTo>
                  <a:pt x="633979" y="4063185"/>
                </a:lnTo>
                <a:lnTo>
                  <a:pt x="620027" y="4011520"/>
                </a:lnTo>
                <a:lnTo>
                  <a:pt x="605657" y="3959615"/>
                </a:lnTo>
                <a:lnTo>
                  <a:pt x="590899" y="3907494"/>
                </a:lnTo>
                <a:lnTo>
                  <a:pt x="575782" y="3855183"/>
                </a:lnTo>
                <a:lnTo>
                  <a:pt x="560337" y="3802709"/>
                </a:lnTo>
                <a:lnTo>
                  <a:pt x="544592" y="3750096"/>
                </a:lnTo>
                <a:lnTo>
                  <a:pt x="528577" y="3697371"/>
                </a:lnTo>
                <a:lnTo>
                  <a:pt x="512323" y="3644559"/>
                </a:lnTo>
                <a:lnTo>
                  <a:pt x="495857" y="3591685"/>
                </a:lnTo>
                <a:lnTo>
                  <a:pt x="479211" y="3538775"/>
                </a:lnTo>
                <a:lnTo>
                  <a:pt x="462413" y="3485855"/>
                </a:lnTo>
                <a:lnTo>
                  <a:pt x="445493" y="3432951"/>
                </a:lnTo>
                <a:lnTo>
                  <a:pt x="428481" y="3380088"/>
                </a:lnTo>
                <a:lnTo>
                  <a:pt x="411406" y="3327292"/>
                </a:lnTo>
                <a:lnTo>
                  <a:pt x="394298" y="3274588"/>
                </a:lnTo>
                <a:lnTo>
                  <a:pt x="377186" y="3222002"/>
                </a:lnTo>
                <a:lnTo>
                  <a:pt x="360101" y="3169559"/>
                </a:lnTo>
                <a:lnTo>
                  <a:pt x="343071" y="3117286"/>
                </a:lnTo>
                <a:lnTo>
                  <a:pt x="326125" y="3065208"/>
                </a:lnTo>
                <a:lnTo>
                  <a:pt x="309295" y="3013351"/>
                </a:lnTo>
                <a:lnTo>
                  <a:pt x="292609" y="2961740"/>
                </a:lnTo>
                <a:lnTo>
                  <a:pt x="276097" y="2910400"/>
                </a:lnTo>
                <a:lnTo>
                  <a:pt x="259788" y="2859358"/>
                </a:lnTo>
                <a:lnTo>
                  <a:pt x="243712" y="2808639"/>
                </a:lnTo>
                <a:lnTo>
                  <a:pt x="227898" y="2758269"/>
                </a:lnTo>
                <a:lnTo>
                  <a:pt x="212377" y="2708273"/>
                </a:lnTo>
                <a:lnTo>
                  <a:pt x="197177" y="2658678"/>
                </a:lnTo>
                <a:lnTo>
                  <a:pt x="182329" y="2609508"/>
                </a:lnTo>
                <a:lnTo>
                  <a:pt x="167861" y="2560789"/>
                </a:lnTo>
                <a:lnTo>
                  <a:pt x="153804" y="2512547"/>
                </a:lnTo>
                <a:lnTo>
                  <a:pt x="140186" y="2464808"/>
                </a:lnTo>
                <a:lnTo>
                  <a:pt x="127038" y="2417597"/>
                </a:lnTo>
                <a:lnTo>
                  <a:pt x="114390" y="2370939"/>
                </a:lnTo>
                <a:lnTo>
                  <a:pt x="102270" y="2324861"/>
                </a:lnTo>
                <a:lnTo>
                  <a:pt x="90708" y="2279389"/>
                </a:lnTo>
                <a:lnTo>
                  <a:pt x="79734" y="2234547"/>
                </a:lnTo>
                <a:lnTo>
                  <a:pt x="69378" y="2190361"/>
                </a:lnTo>
                <a:lnTo>
                  <a:pt x="59668" y="2146857"/>
                </a:lnTo>
                <a:lnTo>
                  <a:pt x="50635" y="2104061"/>
                </a:lnTo>
                <a:lnTo>
                  <a:pt x="42308" y="2061999"/>
                </a:lnTo>
                <a:lnTo>
                  <a:pt x="34717" y="2020695"/>
                </a:lnTo>
                <a:lnTo>
                  <a:pt x="27891" y="1980176"/>
                </a:lnTo>
                <a:lnTo>
                  <a:pt x="21859" y="1940466"/>
                </a:lnTo>
                <a:lnTo>
                  <a:pt x="16653" y="1901593"/>
                </a:lnTo>
                <a:lnTo>
                  <a:pt x="12300" y="1863581"/>
                </a:lnTo>
                <a:lnTo>
                  <a:pt x="4126" y="1758546"/>
                </a:lnTo>
                <a:lnTo>
                  <a:pt x="1211" y="1691603"/>
                </a:lnTo>
                <a:lnTo>
                  <a:pt x="0" y="1625641"/>
                </a:lnTo>
                <a:lnTo>
                  <a:pt x="404" y="1560674"/>
                </a:lnTo>
                <a:lnTo>
                  <a:pt x="2339" y="1496715"/>
                </a:lnTo>
                <a:lnTo>
                  <a:pt x="5718" y="1433779"/>
                </a:lnTo>
                <a:lnTo>
                  <a:pt x="10454" y="1371880"/>
                </a:lnTo>
                <a:lnTo>
                  <a:pt x="16462" y="1311030"/>
                </a:lnTo>
                <a:lnTo>
                  <a:pt x="23653" y="1251245"/>
                </a:lnTo>
                <a:lnTo>
                  <a:pt x="31943" y="1192537"/>
                </a:lnTo>
                <a:lnTo>
                  <a:pt x="41245" y="1134921"/>
                </a:lnTo>
                <a:lnTo>
                  <a:pt x="51472" y="1078410"/>
                </a:lnTo>
                <a:lnTo>
                  <a:pt x="62538" y="1023018"/>
                </a:lnTo>
                <a:lnTo>
                  <a:pt x="74357" y="968759"/>
                </a:lnTo>
                <a:lnTo>
                  <a:pt x="86842" y="915646"/>
                </a:lnTo>
                <a:lnTo>
                  <a:pt x="99906" y="863694"/>
                </a:lnTo>
                <a:lnTo>
                  <a:pt x="113464" y="812917"/>
                </a:lnTo>
                <a:lnTo>
                  <a:pt x="127429" y="763327"/>
                </a:lnTo>
                <a:lnTo>
                  <a:pt x="141714" y="714939"/>
                </a:lnTo>
                <a:lnTo>
                  <a:pt x="156234" y="667767"/>
                </a:lnTo>
                <a:lnTo>
                  <a:pt x="170901" y="621825"/>
                </a:lnTo>
                <a:lnTo>
                  <a:pt x="185629" y="577125"/>
                </a:lnTo>
                <a:lnTo>
                  <a:pt x="200333" y="533683"/>
                </a:lnTo>
                <a:lnTo>
                  <a:pt x="214925" y="491512"/>
                </a:lnTo>
                <a:lnTo>
                  <a:pt x="229319" y="450625"/>
                </a:lnTo>
                <a:lnTo>
                  <a:pt x="243428" y="411036"/>
                </a:lnTo>
                <a:lnTo>
                  <a:pt x="257167" y="372760"/>
                </a:lnTo>
                <a:lnTo>
                  <a:pt x="270449" y="335810"/>
                </a:lnTo>
                <a:lnTo>
                  <a:pt x="283188" y="300199"/>
                </a:lnTo>
                <a:lnTo>
                  <a:pt x="306688" y="233053"/>
                </a:lnTo>
                <a:lnTo>
                  <a:pt x="326978" y="171432"/>
                </a:lnTo>
                <a:lnTo>
                  <a:pt x="343366" y="115446"/>
                </a:lnTo>
                <a:lnTo>
                  <a:pt x="355160" y="65205"/>
                </a:lnTo>
                <a:lnTo>
                  <a:pt x="367108" y="4056"/>
                </a:lnTo>
                <a:lnTo>
                  <a:pt x="367895" y="0"/>
                </a:lnTo>
              </a:path>
              <a:path w="644525" h="4103370">
                <a:moveTo>
                  <a:pt x="366979" y="0"/>
                </a:moveTo>
                <a:lnTo>
                  <a:pt x="365558" y="7011"/>
                </a:lnTo>
                <a:lnTo>
                  <a:pt x="360527" y="31895"/>
                </a:lnTo>
                <a:lnTo>
                  <a:pt x="356132" y="53617"/>
                </a:lnTo>
                <a:lnTo>
                  <a:pt x="352989" y="69085"/>
                </a:lnTo>
                <a:lnTo>
                  <a:pt x="351708" y="75206"/>
                </a:lnTo>
              </a:path>
            </a:pathLst>
          </a:custGeom>
          <a:ln w="9524">
            <a:solidFill>
              <a:srgbClr val="C9D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218349" y="5722969"/>
            <a:ext cx="925830" cy="1135380"/>
          </a:xfrm>
          <a:custGeom>
            <a:avLst/>
            <a:gdLst/>
            <a:ahLst/>
            <a:cxnLst/>
            <a:rect l="l" t="t" r="r" b="b"/>
            <a:pathLst>
              <a:path w="925829" h="1135379">
                <a:moveTo>
                  <a:pt x="0" y="1135030"/>
                </a:moveTo>
                <a:lnTo>
                  <a:pt x="24739" y="1108933"/>
                </a:lnTo>
                <a:lnTo>
                  <a:pt x="54398" y="1077816"/>
                </a:lnTo>
                <a:lnTo>
                  <a:pt x="84978" y="1045831"/>
                </a:lnTo>
                <a:lnTo>
                  <a:pt x="116400" y="1012997"/>
                </a:lnTo>
                <a:lnTo>
                  <a:pt x="148584" y="979331"/>
                </a:lnTo>
                <a:lnTo>
                  <a:pt x="181451" y="944849"/>
                </a:lnTo>
                <a:lnTo>
                  <a:pt x="214923" y="909569"/>
                </a:lnTo>
                <a:lnTo>
                  <a:pt x="248920" y="873509"/>
                </a:lnTo>
                <a:lnTo>
                  <a:pt x="283363" y="836685"/>
                </a:lnTo>
                <a:lnTo>
                  <a:pt x="318174" y="799115"/>
                </a:lnTo>
                <a:lnTo>
                  <a:pt x="353272" y="760815"/>
                </a:lnTo>
                <a:lnTo>
                  <a:pt x="388580" y="721804"/>
                </a:lnTo>
                <a:lnTo>
                  <a:pt x="424018" y="682098"/>
                </a:lnTo>
                <a:lnTo>
                  <a:pt x="459507" y="641715"/>
                </a:lnTo>
                <a:lnTo>
                  <a:pt x="494967" y="600671"/>
                </a:lnTo>
                <a:lnTo>
                  <a:pt x="530321" y="558985"/>
                </a:lnTo>
                <a:lnTo>
                  <a:pt x="565488" y="516673"/>
                </a:lnTo>
                <a:lnTo>
                  <a:pt x="600390" y="473753"/>
                </a:lnTo>
                <a:lnTo>
                  <a:pt x="634948" y="430241"/>
                </a:lnTo>
                <a:lnTo>
                  <a:pt x="669083" y="386156"/>
                </a:lnTo>
                <a:lnTo>
                  <a:pt x="702715" y="341513"/>
                </a:lnTo>
                <a:lnTo>
                  <a:pt x="735766" y="296331"/>
                </a:lnTo>
                <a:lnTo>
                  <a:pt x="768157" y="250627"/>
                </a:lnTo>
                <a:lnTo>
                  <a:pt x="799808" y="204418"/>
                </a:lnTo>
                <a:lnTo>
                  <a:pt x="830640" y="157721"/>
                </a:lnTo>
                <a:lnTo>
                  <a:pt x="860575" y="110554"/>
                </a:lnTo>
                <a:lnTo>
                  <a:pt x="889533" y="62933"/>
                </a:lnTo>
                <a:lnTo>
                  <a:pt x="917435" y="14876"/>
                </a:lnTo>
                <a:lnTo>
                  <a:pt x="925650" y="0"/>
                </a:lnTo>
              </a:path>
            </a:pathLst>
          </a:custGeom>
          <a:ln w="9524">
            <a:solidFill>
              <a:srgbClr val="FCE4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594869" y="0"/>
            <a:ext cx="549275" cy="3721100"/>
          </a:xfrm>
          <a:custGeom>
            <a:avLst/>
            <a:gdLst/>
            <a:ahLst/>
            <a:cxnLst/>
            <a:rect l="l" t="t" r="r" b="b"/>
            <a:pathLst>
              <a:path w="549275" h="3721100">
                <a:moveTo>
                  <a:pt x="549129" y="3720483"/>
                </a:moveTo>
                <a:lnTo>
                  <a:pt x="528577" y="3652596"/>
                </a:lnTo>
                <a:lnTo>
                  <a:pt x="512323" y="3599783"/>
                </a:lnTo>
                <a:lnTo>
                  <a:pt x="495857" y="3546909"/>
                </a:lnTo>
                <a:lnTo>
                  <a:pt x="479211" y="3494000"/>
                </a:lnTo>
                <a:lnTo>
                  <a:pt x="462413" y="3441080"/>
                </a:lnTo>
                <a:lnTo>
                  <a:pt x="445493" y="3388176"/>
                </a:lnTo>
                <a:lnTo>
                  <a:pt x="428481" y="3335313"/>
                </a:lnTo>
                <a:lnTo>
                  <a:pt x="411406" y="3282516"/>
                </a:lnTo>
                <a:lnTo>
                  <a:pt x="394298" y="3229812"/>
                </a:lnTo>
                <a:lnTo>
                  <a:pt x="377186" y="3177226"/>
                </a:lnTo>
                <a:lnTo>
                  <a:pt x="360101" y="3124784"/>
                </a:lnTo>
                <a:lnTo>
                  <a:pt x="343071" y="3072511"/>
                </a:lnTo>
                <a:lnTo>
                  <a:pt x="326125" y="3020433"/>
                </a:lnTo>
                <a:lnTo>
                  <a:pt x="309295" y="2968575"/>
                </a:lnTo>
                <a:lnTo>
                  <a:pt x="292609" y="2916964"/>
                </a:lnTo>
                <a:lnTo>
                  <a:pt x="276097" y="2865625"/>
                </a:lnTo>
                <a:lnTo>
                  <a:pt x="259788" y="2814583"/>
                </a:lnTo>
                <a:lnTo>
                  <a:pt x="243712" y="2763864"/>
                </a:lnTo>
                <a:lnTo>
                  <a:pt x="227898" y="2713494"/>
                </a:lnTo>
                <a:lnTo>
                  <a:pt x="212377" y="2663498"/>
                </a:lnTo>
                <a:lnTo>
                  <a:pt x="197177" y="2613902"/>
                </a:lnTo>
                <a:lnTo>
                  <a:pt x="182328" y="2564732"/>
                </a:lnTo>
                <a:lnTo>
                  <a:pt x="167861" y="2516013"/>
                </a:lnTo>
                <a:lnTo>
                  <a:pt x="153804" y="2467772"/>
                </a:lnTo>
                <a:lnTo>
                  <a:pt x="140186" y="2420032"/>
                </a:lnTo>
                <a:lnTo>
                  <a:pt x="127038" y="2372821"/>
                </a:lnTo>
                <a:lnTo>
                  <a:pt x="114390" y="2326164"/>
                </a:lnTo>
                <a:lnTo>
                  <a:pt x="102270" y="2280086"/>
                </a:lnTo>
                <a:lnTo>
                  <a:pt x="90708" y="2234613"/>
                </a:lnTo>
                <a:lnTo>
                  <a:pt x="79734" y="2189771"/>
                </a:lnTo>
                <a:lnTo>
                  <a:pt x="69378" y="2145586"/>
                </a:lnTo>
                <a:lnTo>
                  <a:pt x="59668" y="2102082"/>
                </a:lnTo>
                <a:lnTo>
                  <a:pt x="50635" y="2059286"/>
                </a:lnTo>
                <a:lnTo>
                  <a:pt x="42308" y="2017223"/>
                </a:lnTo>
                <a:lnTo>
                  <a:pt x="34717" y="1975920"/>
                </a:lnTo>
                <a:lnTo>
                  <a:pt x="27891" y="1935400"/>
                </a:lnTo>
                <a:lnTo>
                  <a:pt x="21859" y="1895691"/>
                </a:lnTo>
                <a:lnTo>
                  <a:pt x="16652" y="1856818"/>
                </a:lnTo>
                <a:lnTo>
                  <a:pt x="12300" y="1818806"/>
                </a:lnTo>
                <a:lnTo>
                  <a:pt x="4126" y="1713771"/>
                </a:lnTo>
                <a:lnTo>
                  <a:pt x="1211" y="1646828"/>
                </a:lnTo>
                <a:lnTo>
                  <a:pt x="0" y="1580866"/>
                </a:lnTo>
                <a:lnTo>
                  <a:pt x="404" y="1515898"/>
                </a:lnTo>
                <a:lnTo>
                  <a:pt x="2339" y="1451940"/>
                </a:lnTo>
                <a:lnTo>
                  <a:pt x="5718" y="1389004"/>
                </a:lnTo>
                <a:lnTo>
                  <a:pt x="10454" y="1327105"/>
                </a:lnTo>
                <a:lnTo>
                  <a:pt x="16462" y="1266255"/>
                </a:lnTo>
                <a:lnTo>
                  <a:pt x="23653" y="1206470"/>
                </a:lnTo>
                <a:lnTo>
                  <a:pt x="31943" y="1147762"/>
                </a:lnTo>
                <a:lnTo>
                  <a:pt x="41245" y="1090145"/>
                </a:lnTo>
                <a:lnTo>
                  <a:pt x="51472" y="1033634"/>
                </a:lnTo>
                <a:lnTo>
                  <a:pt x="62538" y="978242"/>
                </a:lnTo>
                <a:lnTo>
                  <a:pt x="74357" y="923983"/>
                </a:lnTo>
                <a:lnTo>
                  <a:pt x="86842" y="870871"/>
                </a:lnTo>
                <a:lnTo>
                  <a:pt x="99906" y="818919"/>
                </a:lnTo>
                <a:lnTo>
                  <a:pt x="113464" y="768141"/>
                </a:lnTo>
                <a:lnTo>
                  <a:pt x="127429" y="718552"/>
                </a:lnTo>
                <a:lnTo>
                  <a:pt x="141714" y="670164"/>
                </a:lnTo>
                <a:lnTo>
                  <a:pt x="156234" y="622992"/>
                </a:lnTo>
                <a:lnTo>
                  <a:pt x="170901" y="577049"/>
                </a:lnTo>
                <a:lnTo>
                  <a:pt x="185629" y="532350"/>
                </a:lnTo>
                <a:lnTo>
                  <a:pt x="200333" y="488908"/>
                </a:lnTo>
                <a:lnTo>
                  <a:pt x="214925" y="446736"/>
                </a:lnTo>
                <a:lnTo>
                  <a:pt x="229319" y="405849"/>
                </a:lnTo>
                <a:lnTo>
                  <a:pt x="243428" y="366261"/>
                </a:lnTo>
                <a:lnTo>
                  <a:pt x="257167" y="327985"/>
                </a:lnTo>
                <a:lnTo>
                  <a:pt x="270449" y="291035"/>
                </a:lnTo>
                <a:lnTo>
                  <a:pt x="283188" y="255424"/>
                </a:lnTo>
                <a:lnTo>
                  <a:pt x="306688" y="188278"/>
                </a:lnTo>
                <a:lnTo>
                  <a:pt x="326978" y="126657"/>
                </a:lnTo>
                <a:lnTo>
                  <a:pt x="343365" y="70670"/>
                </a:lnTo>
                <a:lnTo>
                  <a:pt x="355159" y="20430"/>
                </a:lnTo>
                <a:lnTo>
                  <a:pt x="359151" y="0"/>
                </a:lnTo>
              </a:path>
              <a:path w="549275" h="3721100">
                <a:moveTo>
                  <a:pt x="357921" y="0"/>
                </a:moveTo>
                <a:lnTo>
                  <a:pt x="356132" y="8842"/>
                </a:lnTo>
                <a:lnTo>
                  <a:pt x="352989" y="24310"/>
                </a:lnTo>
                <a:lnTo>
                  <a:pt x="351708" y="30430"/>
                </a:lnTo>
              </a:path>
            </a:pathLst>
          </a:custGeom>
          <a:ln w="9524">
            <a:solidFill>
              <a:srgbClr val="FCE4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71709" y="5836470"/>
            <a:ext cx="872490" cy="1021715"/>
          </a:xfrm>
          <a:custGeom>
            <a:avLst/>
            <a:gdLst/>
            <a:ahLst/>
            <a:cxnLst/>
            <a:rect l="l" t="t" r="r" b="b"/>
            <a:pathLst>
              <a:path w="872490" h="1021715">
                <a:moveTo>
                  <a:pt x="0" y="1021528"/>
                </a:moveTo>
                <a:lnTo>
                  <a:pt x="38096" y="980889"/>
                </a:lnTo>
                <a:lnTo>
                  <a:pt x="66756" y="950656"/>
                </a:lnTo>
                <a:lnTo>
                  <a:pt x="96416" y="919539"/>
                </a:lnTo>
                <a:lnTo>
                  <a:pt x="126996" y="887554"/>
                </a:lnTo>
                <a:lnTo>
                  <a:pt x="158417" y="854720"/>
                </a:lnTo>
                <a:lnTo>
                  <a:pt x="190601" y="821054"/>
                </a:lnTo>
                <a:lnTo>
                  <a:pt x="223469" y="786572"/>
                </a:lnTo>
                <a:lnTo>
                  <a:pt x="256941" y="751292"/>
                </a:lnTo>
                <a:lnTo>
                  <a:pt x="290938" y="715232"/>
                </a:lnTo>
                <a:lnTo>
                  <a:pt x="325381" y="678408"/>
                </a:lnTo>
                <a:lnTo>
                  <a:pt x="360191" y="640837"/>
                </a:lnTo>
                <a:lnTo>
                  <a:pt x="395290" y="602538"/>
                </a:lnTo>
                <a:lnTo>
                  <a:pt x="430598" y="563527"/>
                </a:lnTo>
                <a:lnTo>
                  <a:pt x="466035" y="523821"/>
                </a:lnTo>
                <a:lnTo>
                  <a:pt x="501524" y="483438"/>
                </a:lnTo>
                <a:lnTo>
                  <a:pt x="536985" y="442394"/>
                </a:lnTo>
                <a:lnTo>
                  <a:pt x="572338" y="400708"/>
                </a:lnTo>
                <a:lnTo>
                  <a:pt x="607506" y="358396"/>
                </a:lnTo>
                <a:lnTo>
                  <a:pt x="642408" y="315476"/>
                </a:lnTo>
                <a:lnTo>
                  <a:pt x="676966" y="271964"/>
                </a:lnTo>
                <a:lnTo>
                  <a:pt x="711100" y="227879"/>
                </a:lnTo>
                <a:lnTo>
                  <a:pt x="744733" y="183236"/>
                </a:lnTo>
                <a:lnTo>
                  <a:pt x="777783" y="138054"/>
                </a:lnTo>
                <a:lnTo>
                  <a:pt x="810174" y="92350"/>
                </a:lnTo>
                <a:lnTo>
                  <a:pt x="841825" y="46141"/>
                </a:lnTo>
                <a:lnTo>
                  <a:pt x="872291" y="0"/>
                </a:lnTo>
              </a:path>
            </a:pathLst>
          </a:custGeom>
          <a:ln w="9524">
            <a:solidFill>
              <a:srgbClr val="FCE4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690246" y="0"/>
            <a:ext cx="454025" cy="3369310"/>
          </a:xfrm>
          <a:custGeom>
            <a:avLst/>
            <a:gdLst/>
            <a:ahLst/>
            <a:cxnLst/>
            <a:rect l="l" t="t" r="r" b="b"/>
            <a:pathLst>
              <a:path w="454025" h="3369310">
                <a:moveTo>
                  <a:pt x="453753" y="3369225"/>
                </a:moveTo>
                <a:lnTo>
                  <a:pt x="428481" y="3290537"/>
                </a:lnTo>
                <a:lnTo>
                  <a:pt x="411407" y="3237741"/>
                </a:lnTo>
                <a:lnTo>
                  <a:pt x="394298" y="3185037"/>
                </a:lnTo>
                <a:lnTo>
                  <a:pt x="377187" y="3132451"/>
                </a:lnTo>
                <a:lnTo>
                  <a:pt x="360101" y="3080009"/>
                </a:lnTo>
                <a:lnTo>
                  <a:pt x="343071" y="3027736"/>
                </a:lnTo>
                <a:lnTo>
                  <a:pt x="326126" y="2975658"/>
                </a:lnTo>
                <a:lnTo>
                  <a:pt x="309295" y="2923800"/>
                </a:lnTo>
                <a:lnTo>
                  <a:pt x="292609" y="2872189"/>
                </a:lnTo>
                <a:lnTo>
                  <a:pt x="276097" y="2820849"/>
                </a:lnTo>
                <a:lnTo>
                  <a:pt x="259788" y="2769807"/>
                </a:lnTo>
                <a:lnTo>
                  <a:pt x="243712" y="2719089"/>
                </a:lnTo>
                <a:lnTo>
                  <a:pt x="227898" y="2668719"/>
                </a:lnTo>
                <a:lnTo>
                  <a:pt x="212377" y="2618723"/>
                </a:lnTo>
                <a:lnTo>
                  <a:pt x="197177" y="2569127"/>
                </a:lnTo>
                <a:lnTo>
                  <a:pt x="182329" y="2519957"/>
                </a:lnTo>
                <a:lnTo>
                  <a:pt x="167861" y="2471238"/>
                </a:lnTo>
                <a:lnTo>
                  <a:pt x="153804" y="2422996"/>
                </a:lnTo>
                <a:lnTo>
                  <a:pt x="140187" y="2375257"/>
                </a:lnTo>
                <a:lnTo>
                  <a:pt x="127039" y="2328046"/>
                </a:lnTo>
                <a:lnTo>
                  <a:pt x="114390" y="2281389"/>
                </a:lnTo>
                <a:lnTo>
                  <a:pt x="102270" y="2235311"/>
                </a:lnTo>
                <a:lnTo>
                  <a:pt x="90708" y="2189838"/>
                </a:lnTo>
                <a:lnTo>
                  <a:pt x="79734" y="2144996"/>
                </a:lnTo>
                <a:lnTo>
                  <a:pt x="69378" y="2100810"/>
                </a:lnTo>
                <a:lnTo>
                  <a:pt x="59668" y="2057307"/>
                </a:lnTo>
                <a:lnTo>
                  <a:pt x="50635" y="2014511"/>
                </a:lnTo>
                <a:lnTo>
                  <a:pt x="42308" y="1972448"/>
                </a:lnTo>
                <a:lnTo>
                  <a:pt x="34717" y="1931144"/>
                </a:lnTo>
                <a:lnTo>
                  <a:pt x="27891" y="1890625"/>
                </a:lnTo>
                <a:lnTo>
                  <a:pt x="21859" y="1850916"/>
                </a:lnTo>
                <a:lnTo>
                  <a:pt x="16652" y="1812043"/>
                </a:lnTo>
                <a:lnTo>
                  <a:pt x="12300" y="1774031"/>
                </a:lnTo>
                <a:lnTo>
                  <a:pt x="4126" y="1668996"/>
                </a:lnTo>
                <a:lnTo>
                  <a:pt x="1211" y="1602052"/>
                </a:lnTo>
                <a:lnTo>
                  <a:pt x="0" y="1536090"/>
                </a:lnTo>
                <a:lnTo>
                  <a:pt x="404" y="1471123"/>
                </a:lnTo>
                <a:lnTo>
                  <a:pt x="2339" y="1407165"/>
                </a:lnTo>
                <a:lnTo>
                  <a:pt x="5718" y="1344229"/>
                </a:lnTo>
                <a:lnTo>
                  <a:pt x="10455" y="1282329"/>
                </a:lnTo>
                <a:lnTo>
                  <a:pt x="16462" y="1221480"/>
                </a:lnTo>
                <a:lnTo>
                  <a:pt x="23654" y="1161694"/>
                </a:lnTo>
                <a:lnTo>
                  <a:pt x="31944" y="1102986"/>
                </a:lnTo>
                <a:lnTo>
                  <a:pt x="41245" y="1045370"/>
                </a:lnTo>
                <a:lnTo>
                  <a:pt x="51472" y="988859"/>
                </a:lnTo>
                <a:lnTo>
                  <a:pt x="62539" y="933467"/>
                </a:lnTo>
                <a:lnTo>
                  <a:pt x="74357" y="879208"/>
                </a:lnTo>
                <a:lnTo>
                  <a:pt x="86842" y="826096"/>
                </a:lnTo>
                <a:lnTo>
                  <a:pt x="99906" y="774144"/>
                </a:lnTo>
                <a:lnTo>
                  <a:pt x="113464" y="723366"/>
                </a:lnTo>
                <a:lnTo>
                  <a:pt x="127429" y="673776"/>
                </a:lnTo>
                <a:lnTo>
                  <a:pt x="141714" y="625389"/>
                </a:lnTo>
                <a:lnTo>
                  <a:pt x="156234" y="578217"/>
                </a:lnTo>
                <a:lnTo>
                  <a:pt x="170901" y="532274"/>
                </a:lnTo>
                <a:lnTo>
                  <a:pt x="185630" y="487575"/>
                </a:lnTo>
                <a:lnTo>
                  <a:pt x="200333" y="444132"/>
                </a:lnTo>
                <a:lnTo>
                  <a:pt x="214925" y="401961"/>
                </a:lnTo>
                <a:lnTo>
                  <a:pt x="229319" y="361074"/>
                </a:lnTo>
                <a:lnTo>
                  <a:pt x="243429" y="321486"/>
                </a:lnTo>
                <a:lnTo>
                  <a:pt x="257168" y="283209"/>
                </a:lnTo>
                <a:lnTo>
                  <a:pt x="270450" y="246259"/>
                </a:lnTo>
                <a:lnTo>
                  <a:pt x="283188" y="210649"/>
                </a:lnTo>
                <a:lnTo>
                  <a:pt x="306689" y="143503"/>
                </a:lnTo>
                <a:lnTo>
                  <a:pt x="326978" y="81881"/>
                </a:lnTo>
                <a:lnTo>
                  <a:pt x="343366" y="25895"/>
                </a:lnTo>
                <a:lnTo>
                  <a:pt x="349880" y="50"/>
                </a:lnTo>
              </a:path>
            </a:pathLst>
          </a:custGeom>
          <a:ln w="9524">
            <a:solidFill>
              <a:srgbClr val="FCE4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773113" y="0"/>
            <a:ext cx="1294765" cy="6858000"/>
          </a:xfrm>
          <a:custGeom>
            <a:avLst/>
            <a:gdLst/>
            <a:ahLst/>
            <a:cxnLst/>
            <a:rect l="l" t="t" r="r" b="b"/>
            <a:pathLst>
              <a:path w="1294765" h="6858000">
                <a:moveTo>
                  <a:pt x="0" y="6857999"/>
                </a:moveTo>
                <a:lnTo>
                  <a:pt x="30793" y="6822717"/>
                </a:lnTo>
                <a:lnTo>
                  <a:pt x="79851" y="6768716"/>
                </a:lnTo>
                <a:lnTo>
                  <a:pt x="106274" y="6740303"/>
                </a:lnTo>
                <a:lnTo>
                  <a:pt x="133856" y="6710971"/>
                </a:lnTo>
                <a:lnTo>
                  <a:pt x="162515" y="6680738"/>
                </a:lnTo>
                <a:lnTo>
                  <a:pt x="192175" y="6649621"/>
                </a:lnTo>
                <a:lnTo>
                  <a:pt x="222755" y="6617636"/>
                </a:lnTo>
                <a:lnTo>
                  <a:pt x="254177" y="6584802"/>
                </a:lnTo>
                <a:lnTo>
                  <a:pt x="286361" y="6551136"/>
                </a:lnTo>
                <a:lnTo>
                  <a:pt x="319228" y="6516654"/>
                </a:lnTo>
                <a:lnTo>
                  <a:pt x="352700" y="6481374"/>
                </a:lnTo>
                <a:lnTo>
                  <a:pt x="386697" y="6445314"/>
                </a:lnTo>
                <a:lnTo>
                  <a:pt x="421140" y="6408490"/>
                </a:lnTo>
                <a:lnTo>
                  <a:pt x="455950" y="6370920"/>
                </a:lnTo>
                <a:lnTo>
                  <a:pt x="491049" y="6332620"/>
                </a:lnTo>
                <a:lnTo>
                  <a:pt x="526357" y="6293609"/>
                </a:lnTo>
                <a:lnTo>
                  <a:pt x="561794" y="6253903"/>
                </a:lnTo>
                <a:lnTo>
                  <a:pt x="597283" y="6213520"/>
                </a:lnTo>
                <a:lnTo>
                  <a:pt x="632744" y="6172476"/>
                </a:lnTo>
                <a:lnTo>
                  <a:pt x="668097" y="6130790"/>
                </a:lnTo>
                <a:lnTo>
                  <a:pt x="703265" y="6088478"/>
                </a:lnTo>
                <a:lnTo>
                  <a:pt x="738167" y="6045558"/>
                </a:lnTo>
                <a:lnTo>
                  <a:pt x="772725" y="6002046"/>
                </a:lnTo>
                <a:lnTo>
                  <a:pt x="806860" y="5957961"/>
                </a:lnTo>
                <a:lnTo>
                  <a:pt x="840492" y="5913318"/>
                </a:lnTo>
                <a:lnTo>
                  <a:pt x="873543" y="5868137"/>
                </a:lnTo>
                <a:lnTo>
                  <a:pt x="905933" y="5822432"/>
                </a:lnTo>
                <a:lnTo>
                  <a:pt x="937584" y="5776223"/>
                </a:lnTo>
                <a:lnTo>
                  <a:pt x="968416" y="5729526"/>
                </a:lnTo>
                <a:lnTo>
                  <a:pt x="998351" y="5682359"/>
                </a:lnTo>
                <a:lnTo>
                  <a:pt x="1027309" y="5634738"/>
                </a:lnTo>
                <a:lnTo>
                  <a:pt x="1055212" y="5586681"/>
                </a:lnTo>
                <a:lnTo>
                  <a:pt x="1081979" y="5538205"/>
                </a:lnTo>
                <a:lnTo>
                  <a:pt x="1107533" y="5489328"/>
                </a:lnTo>
                <a:lnTo>
                  <a:pt x="1131794" y="5440066"/>
                </a:lnTo>
                <a:lnTo>
                  <a:pt x="1154683" y="5390437"/>
                </a:lnTo>
                <a:lnTo>
                  <a:pt x="1176121" y="5340458"/>
                </a:lnTo>
                <a:lnTo>
                  <a:pt x="1196030" y="5290146"/>
                </a:lnTo>
                <a:lnTo>
                  <a:pt x="1214329" y="5239519"/>
                </a:lnTo>
                <a:lnTo>
                  <a:pt x="1230940" y="5188593"/>
                </a:lnTo>
                <a:lnTo>
                  <a:pt x="1245784" y="5137387"/>
                </a:lnTo>
                <a:lnTo>
                  <a:pt x="1258781" y="5085916"/>
                </a:lnTo>
                <a:lnTo>
                  <a:pt x="1269854" y="5034200"/>
                </a:lnTo>
                <a:lnTo>
                  <a:pt x="1278922" y="4982253"/>
                </a:lnTo>
                <a:lnTo>
                  <a:pt x="1285906" y="4930095"/>
                </a:lnTo>
                <a:lnTo>
                  <a:pt x="1289721" y="4891046"/>
                </a:lnTo>
                <a:lnTo>
                  <a:pt x="1292438" y="4851166"/>
                </a:lnTo>
                <a:lnTo>
                  <a:pt x="1294086" y="4810481"/>
                </a:lnTo>
                <a:lnTo>
                  <a:pt x="1294696" y="4769017"/>
                </a:lnTo>
                <a:lnTo>
                  <a:pt x="1294297" y="4726799"/>
                </a:lnTo>
                <a:lnTo>
                  <a:pt x="1292918" y="4683853"/>
                </a:lnTo>
                <a:lnTo>
                  <a:pt x="1290590" y="4640205"/>
                </a:lnTo>
                <a:lnTo>
                  <a:pt x="1287341" y="4595881"/>
                </a:lnTo>
                <a:lnTo>
                  <a:pt x="1283201" y="4550905"/>
                </a:lnTo>
                <a:lnTo>
                  <a:pt x="1278200" y="4505304"/>
                </a:lnTo>
                <a:lnTo>
                  <a:pt x="1272368" y="4459103"/>
                </a:lnTo>
                <a:lnTo>
                  <a:pt x="1265734" y="4412329"/>
                </a:lnTo>
                <a:lnTo>
                  <a:pt x="1258327" y="4365005"/>
                </a:lnTo>
                <a:lnTo>
                  <a:pt x="1250177" y="4317159"/>
                </a:lnTo>
                <a:lnTo>
                  <a:pt x="1241314" y="4268816"/>
                </a:lnTo>
                <a:lnTo>
                  <a:pt x="1231767" y="4220001"/>
                </a:lnTo>
                <a:lnTo>
                  <a:pt x="1221566" y="4170740"/>
                </a:lnTo>
                <a:lnTo>
                  <a:pt x="1210740" y="4121059"/>
                </a:lnTo>
                <a:lnTo>
                  <a:pt x="1199319" y="4070983"/>
                </a:lnTo>
                <a:lnTo>
                  <a:pt x="1187333" y="4020538"/>
                </a:lnTo>
                <a:lnTo>
                  <a:pt x="1174811" y="3969749"/>
                </a:lnTo>
                <a:lnTo>
                  <a:pt x="1161782" y="3918643"/>
                </a:lnTo>
                <a:lnTo>
                  <a:pt x="1148277" y="3867245"/>
                </a:lnTo>
                <a:lnTo>
                  <a:pt x="1134324" y="3815580"/>
                </a:lnTo>
                <a:lnTo>
                  <a:pt x="1119954" y="3763675"/>
                </a:lnTo>
                <a:lnTo>
                  <a:pt x="1105196" y="3711554"/>
                </a:lnTo>
                <a:lnTo>
                  <a:pt x="1090080" y="3659244"/>
                </a:lnTo>
                <a:lnTo>
                  <a:pt x="1074634" y="3606769"/>
                </a:lnTo>
                <a:lnTo>
                  <a:pt x="1058889" y="3554157"/>
                </a:lnTo>
                <a:lnTo>
                  <a:pt x="1042875" y="3501431"/>
                </a:lnTo>
                <a:lnTo>
                  <a:pt x="1026620" y="3448619"/>
                </a:lnTo>
                <a:lnTo>
                  <a:pt x="1010155" y="3395745"/>
                </a:lnTo>
                <a:lnTo>
                  <a:pt x="993508" y="3342835"/>
                </a:lnTo>
                <a:lnTo>
                  <a:pt x="976710" y="3289916"/>
                </a:lnTo>
                <a:lnTo>
                  <a:pt x="959791" y="3237011"/>
                </a:lnTo>
                <a:lnTo>
                  <a:pt x="942778" y="3184148"/>
                </a:lnTo>
                <a:lnTo>
                  <a:pt x="925704" y="3131352"/>
                </a:lnTo>
                <a:lnTo>
                  <a:pt x="908596" y="3078648"/>
                </a:lnTo>
                <a:lnTo>
                  <a:pt x="891484" y="3026062"/>
                </a:lnTo>
                <a:lnTo>
                  <a:pt x="874398" y="2973620"/>
                </a:lnTo>
                <a:lnTo>
                  <a:pt x="857368" y="2921347"/>
                </a:lnTo>
                <a:lnTo>
                  <a:pt x="840423" y="2869269"/>
                </a:lnTo>
                <a:lnTo>
                  <a:pt x="823592" y="2817411"/>
                </a:lnTo>
                <a:lnTo>
                  <a:pt x="806906" y="2765800"/>
                </a:lnTo>
                <a:lnTo>
                  <a:pt x="790394" y="2714460"/>
                </a:lnTo>
                <a:lnTo>
                  <a:pt x="774085" y="2663418"/>
                </a:lnTo>
                <a:lnTo>
                  <a:pt x="758009" y="2612700"/>
                </a:lnTo>
                <a:lnTo>
                  <a:pt x="742195" y="2562329"/>
                </a:lnTo>
                <a:lnTo>
                  <a:pt x="726674" y="2512334"/>
                </a:lnTo>
                <a:lnTo>
                  <a:pt x="711474" y="2462738"/>
                </a:lnTo>
                <a:lnTo>
                  <a:pt x="696626" y="2413568"/>
                </a:lnTo>
                <a:lnTo>
                  <a:pt x="682158" y="2364849"/>
                </a:lnTo>
                <a:lnTo>
                  <a:pt x="668101" y="2316607"/>
                </a:lnTo>
                <a:lnTo>
                  <a:pt x="654483" y="2268868"/>
                </a:lnTo>
                <a:lnTo>
                  <a:pt x="641336" y="2221657"/>
                </a:lnTo>
                <a:lnTo>
                  <a:pt x="628687" y="2174999"/>
                </a:lnTo>
                <a:lnTo>
                  <a:pt x="616567" y="2128922"/>
                </a:lnTo>
                <a:lnTo>
                  <a:pt x="605005" y="2083449"/>
                </a:lnTo>
                <a:lnTo>
                  <a:pt x="594031" y="2038607"/>
                </a:lnTo>
                <a:lnTo>
                  <a:pt x="583674" y="1994421"/>
                </a:lnTo>
                <a:lnTo>
                  <a:pt x="573965" y="1950918"/>
                </a:lnTo>
                <a:lnTo>
                  <a:pt x="564932" y="1908122"/>
                </a:lnTo>
                <a:lnTo>
                  <a:pt x="556605" y="1866059"/>
                </a:lnTo>
                <a:lnTo>
                  <a:pt x="549013" y="1824755"/>
                </a:lnTo>
                <a:lnTo>
                  <a:pt x="542187" y="1784236"/>
                </a:lnTo>
                <a:lnTo>
                  <a:pt x="536156" y="1744527"/>
                </a:lnTo>
                <a:lnTo>
                  <a:pt x="530949" y="1705653"/>
                </a:lnTo>
                <a:lnTo>
                  <a:pt x="526596" y="1667642"/>
                </a:lnTo>
                <a:lnTo>
                  <a:pt x="518423" y="1562606"/>
                </a:lnTo>
                <a:lnTo>
                  <a:pt x="515508" y="1495663"/>
                </a:lnTo>
                <a:lnTo>
                  <a:pt x="514296" y="1429701"/>
                </a:lnTo>
                <a:lnTo>
                  <a:pt x="514701" y="1364734"/>
                </a:lnTo>
                <a:lnTo>
                  <a:pt x="516636" y="1300776"/>
                </a:lnTo>
                <a:lnTo>
                  <a:pt x="520015" y="1237840"/>
                </a:lnTo>
                <a:lnTo>
                  <a:pt x="524751" y="1175940"/>
                </a:lnTo>
                <a:lnTo>
                  <a:pt x="530758" y="1115091"/>
                </a:lnTo>
                <a:lnTo>
                  <a:pt x="537950" y="1055305"/>
                </a:lnTo>
                <a:lnTo>
                  <a:pt x="546240" y="996597"/>
                </a:lnTo>
                <a:lnTo>
                  <a:pt x="555542" y="938981"/>
                </a:lnTo>
                <a:lnTo>
                  <a:pt x="565769" y="882470"/>
                </a:lnTo>
                <a:lnTo>
                  <a:pt x="576835" y="827078"/>
                </a:lnTo>
                <a:lnTo>
                  <a:pt x="588654" y="772819"/>
                </a:lnTo>
                <a:lnTo>
                  <a:pt x="601139" y="719707"/>
                </a:lnTo>
                <a:lnTo>
                  <a:pt x="614203" y="667755"/>
                </a:lnTo>
                <a:lnTo>
                  <a:pt x="627761" y="616977"/>
                </a:lnTo>
                <a:lnTo>
                  <a:pt x="641726" y="567387"/>
                </a:lnTo>
                <a:lnTo>
                  <a:pt x="656011" y="519000"/>
                </a:lnTo>
                <a:lnTo>
                  <a:pt x="670531" y="471828"/>
                </a:lnTo>
                <a:lnTo>
                  <a:pt x="685198" y="425885"/>
                </a:lnTo>
                <a:lnTo>
                  <a:pt x="699926" y="381186"/>
                </a:lnTo>
                <a:lnTo>
                  <a:pt x="714630" y="337743"/>
                </a:lnTo>
                <a:lnTo>
                  <a:pt x="729222" y="295572"/>
                </a:lnTo>
                <a:lnTo>
                  <a:pt x="743616" y="254685"/>
                </a:lnTo>
                <a:lnTo>
                  <a:pt x="757726" y="215096"/>
                </a:lnTo>
                <a:lnTo>
                  <a:pt x="771465" y="176820"/>
                </a:lnTo>
                <a:lnTo>
                  <a:pt x="784746" y="139870"/>
                </a:lnTo>
                <a:lnTo>
                  <a:pt x="797485" y="104260"/>
                </a:lnTo>
                <a:lnTo>
                  <a:pt x="809593" y="70003"/>
                </a:lnTo>
                <a:lnTo>
                  <a:pt x="820985" y="37114"/>
                </a:lnTo>
                <a:lnTo>
                  <a:pt x="831575" y="5605"/>
                </a:lnTo>
                <a:lnTo>
                  <a:pt x="833380" y="0"/>
                </a:lnTo>
              </a:path>
            </a:pathLst>
          </a:custGeom>
          <a:ln w="9524">
            <a:solidFill>
              <a:srgbClr val="C9DA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554000" y="5748149"/>
            <a:ext cx="1590040" cy="1110615"/>
          </a:xfrm>
          <a:custGeom>
            <a:avLst/>
            <a:gdLst/>
            <a:ahLst/>
            <a:cxnLst/>
            <a:rect l="l" t="t" r="r" b="b"/>
            <a:pathLst>
              <a:path w="1590040" h="1110615">
                <a:moveTo>
                  <a:pt x="1589999" y="1109999"/>
                </a:moveTo>
                <a:lnTo>
                  <a:pt x="0" y="1109999"/>
                </a:lnTo>
                <a:lnTo>
                  <a:pt x="1589999" y="0"/>
                </a:lnTo>
                <a:lnTo>
                  <a:pt x="1589999" y="1109999"/>
                </a:lnTo>
                <a:close/>
              </a:path>
            </a:pathLst>
          </a:custGeom>
          <a:solidFill>
            <a:srgbClr val="F6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554000" y="5748149"/>
            <a:ext cx="1590040" cy="1110615"/>
          </a:xfrm>
          <a:custGeom>
            <a:avLst/>
            <a:gdLst/>
            <a:ahLst/>
            <a:cxnLst/>
            <a:rect l="l" t="t" r="r" b="b"/>
            <a:pathLst>
              <a:path w="1590040" h="1110615">
                <a:moveTo>
                  <a:pt x="1589999" y="1109999"/>
                </a:moveTo>
                <a:lnTo>
                  <a:pt x="1589999" y="0"/>
                </a:lnTo>
                <a:lnTo>
                  <a:pt x="0" y="1109999"/>
                </a:lnTo>
                <a:lnTo>
                  <a:pt x="1589999" y="1109999"/>
                </a:lnTo>
                <a:close/>
              </a:path>
            </a:pathLst>
          </a:custGeom>
          <a:ln w="9524">
            <a:solidFill>
              <a:srgbClr val="F696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150100" y="6151372"/>
            <a:ext cx="994410" cy="707390"/>
          </a:xfrm>
          <a:custGeom>
            <a:avLst/>
            <a:gdLst/>
            <a:ahLst/>
            <a:cxnLst/>
            <a:rect l="l" t="t" r="r" b="b"/>
            <a:pathLst>
              <a:path w="994409" h="707390">
                <a:moveTo>
                  <a:pt x="993899" y="706800"/>
                </a:moveTo>
                <a:lnTo>
                  <a:pt x="0" y="706800"/>
                </a:lnTo>
                <a:lnTo>
                  <a:pt x="993899" y="0"/>
                </a:lnTo>
                <a:lnTo>
                  <a:pt x="993899" y="706800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150100" y="6151372"/>
            <a:ext cx="994410" cy="707390"/>
          </a:xfrm>
          <a:custGeom>
            <a:avLst/>
            <a:gdLst/>
            <a:ahLst/>
            <a:cxnLst/>
            <a:rect l="l" t="t" r="r" b="b"/>
            <a:pathLst>
              <a:path w="994409" h="707390">
                <a:moveTo>
                  <a:pt x="993899" y="706800"/>
                </a:moveTo>
                <a:lnTo>
                  <a:pt x="993899" y="0"/>
                </a:lnTo>
                <a:lnTo>
                  <a:pt x="0" y="706800"/>
                </a:lnTo>
                <a:lnTo>
                  <a:pt x="993899" y="706800"/>
                </a:lnTo>
                <a:close/>
              </a:path>
            </a:pathLst>
          </a:custGeom>
          <a:ln w="9524">
            <a:solidFill>
              <a:srgbClr val="1F49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51699" y="703374"/>
            <a:ext cx="175895" cy="703580"/>
          </a:xfrm>
          <a:custGeom>
            <a:avLst/>
            <a:gdLst/>
            <a:ahLst/>
            <a:cxnLst/>
            <a:rect l="l" t="t" r="r" b="b"/>
            <a:pathLst>
              <a:path w="175895" h="703580">
                <a:moveTo>
                  <a:pt x="146499" y="703499"/>
                </a:moveTo>
                <a:lnTo>
                  <a:pt x="29300" y="703499"/>
                </a:lnTo>
                <a:lnTo>
                  <a:pt x="17895" y="701197"/>
                </a:lnTo>
                <a:lnTo>
                  <a:pt x="8581" y="694918"/>
                </a:lnTo>
                <a:lnTo>
                  <a:pt x="2302" y="685604"/>
                </a:lnTo>
                <a:lnTo>
                  <a:pt x="0" y="674199"/>
                </a:lnTo>
                <a:lnTo>
                  <a:pt x="0" y="29300"/>
                </a:lnTo>
                <a:lnTo>
                  <a:pt x="2302" y="17895"/>
                </a:lnTo>
                <a:lnTo>
                  <a:pt x="8581" y="8581"/>
                </a:lnTo>
                <a:lnTo>
                  <a:pt x="17895" y="2302"/>
                </a:lnTo>
                <a:lnTo>
                  <a:pt x="29300" y="0"/>
                </a:lnTo>
                <a:lnTo>
                  <a:pt x="154270" y="0"/>
                </a:lnTo>
                <a:lnTo>
                  <a:pt x="161723" y="3086"/>
                </a:lnTo>
                <a:lnTo>
                  <a:pt x="172712" y="14076"/>
                </a:lnTo>
                <a:lnTo>
                  <a:pt x="175799" y="21529"/>
                </a:lnTo>
                <a:lnTo>
                  <a:pt x="175799" y="674199"/>
                </a:lnTo>
                <a:lnTo>
                  <a:pt x="173497" y="685604"/>
                </a:lnTo>
                <a:lnTo>
                  <a:pt x="167218" y="694918"/>
                </a:lnTo>
                <a:lnTo>
                  <a:pt x="157904" y="701197"/>
                </a:lnTo>
                <a:lnTo>
                  <a:pt x="146499" y="703499"/>
                </a:lnTo>
                <a:close/>
              </a:path>
            </a:pathLst>
          </a:custGeom>
          <a:solidFill>
            <a:srgbClr val="F696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27899" y="550974"/>
            <a:ext cx="175895" cy="703580"/>
          </a:xfrm>
          <a:custGeom>
            <a:avLst/>
            <a:gdLst/>
            <a:ahLst/>
            <a:cxnLst/>
            <a:rect l="l" t="t" r="r" b="b"/>
            <a:pathLst>
              <a:path w="175895" h="703580">
                <a:moveTo>
                  <a:pt x="146499" y="703499"/>
                </a:moveTo>
                <a:lnTo>
                  <a:pt x="29300" y="703499"/>
                </a:lnTo>
                <a:lnTo>
                  <a:pt x="17895" y="701197"/>
                </a:lnTo>
                <a:lnTo>
                  <a:pt x="8581" y="694918"/>
                </a:lnTo>
                <a:lnTo>
                  <a:pt x="2302" y="685604"/>
                </a:lnTo>
                <a:lnTo>
                  <a:pt x="0" y="674199"/>
                </a:lnTo>
                <a:lnTo>
                  <a:pt x="0" y="29300"/>
                </a:lnTo>
                <a:lnTo>
                  <a:pt x="2302" y="17895"/>
                </a:lnTo>
                <a:lnTo>
                  <a:pt x="8581" y="8581"/>
                </a:lnTo>
                <a:lnTo>
                  <a:pt x="17895" y="2302"/>
                </a:lnTo>
                <a:lnTo>
                  <a:pt x="29300" y="0"/>
                </a:lnTo>
                <a:lnTo>
                  <a:pt x="154270" y="0"/>
                </a:lnTo>
                <a:lnTo>
                  <a:pt x="161723" y="3086"/>
                </a:lnTo>
                <a:lnTo>
                  <a:pt x="172712" y="14076"/>
                </a:lnTo>
                <a:lnTo>
                  <a:pt x="175799" y="21529"/>
                </a:lnTo>
                <a:lnTo>
                  <a:pt x="175799" y="674199"/>
                </a:lnTo>
                <a:lnTo>
                  <a:pt x="173497" y="685604"/>
                </a:lnTo>
                <a:lnTo>
                  <a:pt x="167218" y="694918"/>
                </a:lnTo>
                <a:lnTo>
                  <a:pt x="157904" y="701197"/>
                </a:lnTo>
                <a:lnTo>
                  <a:pt x="146499" y="703499"/>
                </a:lnTo>
                <a:close/>
              </a:path>
            </a:pathLst>
          </a:custGeom>
          <a:solidFill>
            <a:srgbClr val="1F49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9783" y="661340"/>
            <a:ext cx="5424433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1670" y="1712484"/>
            <a:ext cx="7860659" cy="354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 u="heavy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85106" y="6446164"/>
            <a:ext cx="173354" cy="21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52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deogenes.junior@pr.senac.b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.senac.br/faculdade/doctos/2020/Regimento_Faculdade_Senac_Parana_Curitiba_Portao.pdf" TargetMode="External"/><Relationship Id="rId4" Type="http://schemas.openxmlformats.org/officeDocument/2006/relationships/hyperlink" Target="https://senac.blackboard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592" y="661332"/>
            <a:ext cx="777780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4000" b="1" spc="-15" dirty="0"/>
              <a:t>Finalização</a:t>
            </a:r>
            <a:r>
              <a:rPr lang="pt-BR" sz="4000" b="1" dirty="0">
                <a:latin typeface="Calibri"/>
                <a:cs typeface="Calibri"/>
              </a:rPr>
              <a:t>–</a:t>
            </a:r>
            <a:r>
              <a:rPr sz="4000" b="1" spc="-20" dirty="0">
                <a:latin typeface="Calibri"/>
                <a:cs typeface="Calibri"/>
              </a:rPr>
              <a:t> </a:t>
            </a:r>
            <a:r>
              <a:rPr lang="pt-BR" sz="4000" b="1" spc="-25" dirty="0">
                <a:latin typeface="Calibri"/>
                <a:cs typeface="Calibri"/>
              </a:rPr>
              <a:t>Startup </a:t>
            </a:r>
            <a:r>
              <a:rPr lang="pt-BR" sz="4000" b="1" spc="-25" dirty="0" err="1">
                <a:latin typeface="Calibri"/>
                <a:cs typeface="Calibri"/>
              </a:rPr>
              <a:t>Model</a:t>
            </a:r>
            <a:r>
              <a:rPr lang="pt-BR" sz="4000" b="1" spc="-25" dirty="0">
                <a:latin typeface="Calibri"/>
                <a:cs typeface="Calibri"/>
              </a:rPr>
              <a:t> </a:t>
            </a:r>
            <a:r>
              <a:rPr lang="pt-BR" sz="4000" b="1" spc="-25" dirty="0" err="1">
                <a:latin typeface="Calibri"/>
                <a:cs typeface="Calibri"/>
              </a:rPr>
              <a:t>Senior</a:t>
            </a:r>
            <a:endParaRPr sz="4000" b="1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2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56593" y="1709952"/>
            <a:ext cx="7597775" cy="34547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1" spc="-35" dirty="0">
                <a:solidFill>
                  <a:srgbClr val="1F497D"/>
                </a:solidFill>
                <a:latin typeface="Calibri"/>
                <a:cs typeface="Calibri"/>
              </a:rPr>
              <a:t>Tecnologia</a:t>
            </a:r>
            <a:r>
              <a:rPr sz="3200" b="1" spc="-1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1F497D"/>
                </a:solidFill>
                <a:latin typeface="Calibri"/>
                <a:cs typeface="Calibri"/>
              </a:rPr>
              <a:t>em</a:t>
            </a:r>
            <a:r>
              <a:rPr sz="3200" b="1" spc="-10" dirty="0">
                <a:solidFill>
                  <a:srgbClr val="1F497D"/>
                </a:solidFill>
                <a:latin typeface="Calibri"/>
                <a:cs typeface="Calibri"/>
              </a:rPr>
              <a:t> Análise</a:t>
            </a:r>
            <a:r>
              <a:rPr sz="3200" b="1" spc="-1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1F497D"/>
                </a:solidFill>
                <a:latin typeface="Calibri"/>
                <a:cs typeface="Calibri"/>
              </a:rPr>
              <a:t>e</a:t>
            </a:r>
            <a:r>
              <a:rPr sz="3200" b="1" spc="-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1F497D"/>
                </a:solidFill>
                <a:latin typeface="Calibri"/>
                <a:cs typeface="Calibri"/>
              </a:rPr>
              <a:t>Desenvolvimento</a:t>
            </a:r>
            <a:r>
              <a:rPr sz="3200" b="1" spc="-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1F497D"/>
                </a:solidFill>
                <a:latin typeface="Calibri"/>
                <a:cs typeface="Calibri"/>
              </a:rPr>
              <a:t>de </a:t>
            </a:r>
            <a:r>
              <a:rPr sz="3200" b="1" spc="-7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1F497D"/>
                </a:solidFill>
                <a:latin typeface="Calibri"/>
                <a:cs typeface="Calibri"/>
              </a:rPr>
              <a:t>Sistemas</a:t>
            </a:r>
            <a:r>
              <a:rPr sz="3200" b="1" spc="-10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1F497D"/>
                </a:solidFill>
                <a:latin typeface="Calibri"/>
                <a:cs typeface="Calibri"/>
              </a:rPr>
              <a:t>-</a:t>
            </a:r>
            <a:r>
              <a:rPr sz="3200" b="1" spc="-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lang="pt-BR" sz="3200" b="1" spc="-5" dirty="0">
                <a:solidFill>
                  <a:srgbClr val="1F497D"/>
                </a:solidFill>
                <a:latin typeface="Calibri"/>
                <a:cs typeface="Calibri"/>
              </a:rPr>
              <a:t>4</a:t>
            </a:r>
            <a:r>
              <a:rPr sz="3200" b="1" spc="-5" dirty="0">
                <a:solidFill>
                  <a:srgbClr val="1F497D"/>
                </a:solidFill>
                <a:latin typeface="Calibri"/>
                <a:cs typeface="Calibri"/>
              </a:rPr>
              <a:t>º</a:t>
            </a:r>
            <a:r>
              <a:rPr sz="3200" b="1" spc="-15" dirty="0">
                <a:solidFill>
                  <a:srgbClr val="1F497D"/>
                </a:solidFill>
                <a:latin typeface="Calibri"/>
                <a:cs typeface="Calibri"/>
              </a:rPr>
              <a:t> Período</a:t>
            </a:r>
            <a:r>
              <a:rPr sz="3200" b="1" spc="-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1F497D"/>
                </a:solidFill>
                <a:latin typeface="Calibri"/>
                <a:cs typeface="Calibri"/>
              </a:rPr>
              <a:t>-</a:t>
            </a:r>
            <a:r>
              <a:rPr sz="3200" b="1" spc="-5" dirty="0">
                <a:solidFill>
                  <a:srgbClr val="1F497D"/>
                </a:solidFill>
                <a:latin typeface="Calibri"/>
                <a:cs typeface="Calibri"/>
              </a:rPr>
              <a:t> 202</a:t>
            </a:r>
            <a:r>
              <a:rPr lang="pt-BR" sz="3200" b="1" spc="-5" dirty="0">
                <a:solidFill>
                  <a:srgbClr val="1F497D"/>
                </a:solidFill>
                <a:latin typeface="Calibri"/>
                <a:cs typeface="Calibri"/>
              </a:rPr>
              <a:t>4</a:t>
            </a:r>
            <a:r>
              <a:rPr sz="3200" b="1" spc="-5" dirty="0">
                <a:solidFill>
                  <a:srgbClr val="1F497D"/>
                </a:solidFill>
                <a:latin typeface="Calibri"/>
                <a:cs typeface="Calibri"/>
              </a:rPr>
              <a:t>/</a:t>
            </a:r>
            <a:r>
              <a:rPr lang="pt-BR" sz="3200" b="1" spc="-5" dirty="0">
                <a:solidFill>
                  <a:srgbClr val="1F497D"/>
                </a:solidFill>
                <a:latin typeface="Calibri"/>
                <a:cs typeface="Calibri"/>
              </a:rPr>
              <a:t>1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spc="-15" dirty="0">
                <a:solidFill>
                  <a:srgbClr val="D88037"/>
                </a:solidFill>
                <a:latin typeface="Calibri"/>
                <a:cs typeface="Calibri"/>
              </a:rPr>
              <a:t>Senac-Portão</a:t>
            </a:r>
            <a:r>
              <a:rPr sz="3200" spc="-30" dirty="0">
                <a:solidFill>
                  <a:srgbClr val="D88037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D88037"/>
                </a:solidFill>
                <a:latin typeface="Calibri"/>
                <a:cs typeface="Calibri"/>
              </a:rPr>
              <a:t>-</a:t>
            </a:r>
            <a:r>
              <a:rPr sz="3200" spc="-25" dirty="0">
                <a:solidFill>
                  <a:srgbClr val="D88037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D88037"/>
                </a:solidFill>
                <a:latin typeface="Calibri"/>
                <a:cs typeface="Calibri"/>
              </a:rPr>
              <a:t>Curitiba/PR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pt-BR" sz="3200" b="1" spc="-25" dirty="0">
                <a:solidFill>
                  <a:srgbClr val="434343"/>
                </a:solidFill>
                <a:latin typeface="Calibri"/>
                <a:cs typeface="Calibri"/>
              </a:rPr>
              <a:t>2 º Bimestre 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spc="-60" dirty="0">
                <a:solidFill>
                  <a:srgbClr val="434343"/>
                </a:solidFill>
                <a:latin typeface="Calibri"/>
                <a:cs typeface="Calibri"/>
              </a:rPr>
              <a:t>Prof.</a:t>
            </a:r>
            <a:r>
              <a:rPr sz="3200" spc="-1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34343"/>
                </a:solidFill>
                <a:latin typeface="Calibri"/>
                <a:cs typeface="Calibri"/>
              </a:rPr>
              <a:t>M</a:t>
            </a:r>
            <a:r>
              <a:rPr lang="pt-BR" sz="3200" spc="-10" dirty="0">
                <a:solidFill>
                  <a:srgbClr val="434343"/>
                </a:solidFill>
                <a:latin typeface="Calibri"/>
                <a:cs typeface="Calibri"/>
              </a:rPr>
              <a:t>e</a:t>
            </a:r>
            <a:r>
              <a:rPr sz="3200" spc="-10" dirty="0">
                <a:solidFill>
                  <a:srgbClr val="434343"/>
                </a:solidFill>
                <a:latin typeface="Calibri"/>
                <a:cs typeface="Calibri"/>
              </a:rPr>
              <a:t>.</a:t>
            </a:r>
            <a:r>
              <a:rPr sz="3200" spc="-1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lang="pt-BR" sz="3200" spc="-10" dirty="0">
                <a:solidFill>
                  <a:srgbClr val="434343"/>
                </a:solidFill>
                <a:latin typeface="Calibri"/>
                <a:cs typeface="Calibri"/>
              </a:rPr>
              <a:t>Antônio Marcos Silva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3EBADE-2FC0-42C0-AE4B-2C3FD3B22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670" y="1712484"/>
            <a:ext cx="7860659" cy="3370153"/>
          </a:xfrm>
        </p:spPr>
        <p:txBody>
          <a:bodyPr/>
          <a:lstStyle/>
          <a:p>
            <a:pPr marL="342900" indent="-342900" algn="l" fontAlgn="t">
              <a:buFont typeface="Arial" panose="020B0604020202020204" pitchFamily="34" charset="0"/>
              <a:buChar char="•"/>
            </a:pPr>
            <a:r>
              <a:rPr lang="pt-BR" sz="2400" u="none" dirty="0">
                <a:solidFill>
                  <a:srgbClr val="000000"/>
                </a:solidFill>
                <a:latin typeface="Calibri" panose="020F0502020204030204" pitchFamily="34" charset="0"/>
              </a:rPr>
              <a:t>Atividades propostas em sala e/ou casa 3,0 </a:t>
            </a:r>
            <a:r>
              <a:rPr lang="pt-BR" sz="2400" u="none" dirty="0" err="1">
                <a:solidFill>
                  <a:srgbClr val="000000"/>
                </a:solidFill>
                <a:latin typeface="Calibri" panose="020F0502020204030204" pitchFamily="34" charset="0"/>
              </a:rPr>
              <a:t>pts</a:t>
            </a:r>
            <a:r>
              <a:rPr lang="pt-BR" sz="2400" u="non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pt-BR" sz="2400" u="none" dirty="0">
              <a:latin typeface="Arial" panose="020B0604020202020204" pitchFamily="34" charset="0"/>
            </a:endParaRPr>
          </a:p>
          <a:p>
            <a:pPr marL="342900" indent="-342900" algn="l" fontAlgn="t">
              <a:buFont typeface="Arial" panose="020B0604020202020204" pitchFamily="34" charset="0"/>
              <a:buChar char="•"/>
            </a:pPr>
            <a:endParaRPr lang="pt-BR" sz="2400" u="none" dirty="0">
              <a:latin typeface="Arial" panose="020B0604020202020204" pitchFamily="34" charset="0"/>
            </a:endParaRPr>
          </a:p>
          <a:p>
            <a:pPr marL="342900" indent="-342900" algn="l" fontAlgn="t">
              <a:buFont typeface="Arial" panose="020B0604020202020204" pitchFamily="34" charset="0"/>
              <a:buChar char="•"/>
            </a:pPr>
            <a:r>
              <a:rPr lang="pt-BR" sz="2400" u="none" dirty="0">
                <a:solidFill>
                  <a:srgbClr val="000000"/>
                </a:solidFill>
                <a:latin typeface="Calibri" panose="020F0502020204030204" pitchFamily="34" charset="0"/>
              </a:rPr>
              <a:t>Escrita do relatório (modelo na BB) - 4,0 </a:t>
            </a:r>
            <a:r>
              <a:rPr lang="pt-BR" sz="2400" u="none" dirty="0" err="1">
                <a:solidFill>
                  <a:srgbClr val="000000"/>
                </a:solidFill>
                <a:latin typeface="Calibri" panose="020F0502020204030204" pitchFamily="34" charset="0"/>
              </a:rPr>
              <a:t>pts</a:t>
            </a:r>
            <a:r>
              <a:rPr lang="pt-BR" sz="2400" u="non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pt-BR" sz="2400" u="none" dirty="0">
              <a:latin typeface="Arial" panose="020B0604020202020204" pitchFamily="34" charset="0"/>
            </a:endParaRPr>
          </a:p>
          <a:p>
            <a:pPr marL="342900" indent="-342900" algn="l" fontAlgn="t">
              <a:buFont typeface="Arial" panose="020B0604020202020204" pitchFamily="34" charset="0"/>
              <a:buChar char="•"/>
            </a:pPr>
            <a:endParaRPr lang="pt-BR" sz="2400" u="none" dirty="0">
              <a:latin typeface="Arial" panose="020B0604020202020204" pitchFamily="34" charset="0"/>
            </a:endParaRPr>
          </a:p>
          <a:p>
            <a:pPr marL="342900" indent="-342900" algn="l" fontAlgn="t">
              <a:buFont typeface="Arial" panose="020B0604020202020204" pitchFamily="34" charset="0"/>
              <a:buChar char="•"/>
            </a:pPr>
            <a:r>
              <a:rPr lang="pt-BR" sz="2400" u="none" dirty="0">
                <a:solidFill>
                  <a:srgbClr val="000000"/>
                </a:solidFill>
                <a:latin typeface="Calibri" panose="020F0502020204030204" pitchFamily="34" charset="0"/>
              </a:rPr>
              <a:t>Apresentação do </a:t>
            </a:r>
            <a:r>
              <a:rPr lang="pt-BR" sz="2400" i="1" u="none" dirty="0" err="1">
                <a:solidFill>
                  <a:srgbClr val="000000"/>
                </a:solidFill>
                <a:latin typeface="Calibri" panose="020F0502020204030204" pitchFamily="34" charset="0"/>
              </a:rPr>
              <a:t>pitch</a:t>
            </a:r>
            <a:r>
              <a:rPr lang="pt-BR" sz="2400" u="none" dirty="0">
                <a:solidFill>
                  <a:srgbClr val="000000"/>
                </a:solidFill>
                <a:latin typeface="Calibri" panose="020F0502020204030204" pitchFamily="34" charset="0"/>
              </a:rPr>
              <a:t>  final – 3,0 </a:t>
            </a:r>
            <a:r>
              <a:rPr lang="pt-BR" sz="2400" u="none" dirty="0" err="1">
                <a:solidFill>
                  <a:srgbClr val="000000"/>
                </a:solidFill>
                <a:latin typeface="Calibri" panose="020F0502020204030204" pitchFamily="34" charset="0"/>
              </a:rPr>
              <a:t>pts</a:t>
            </a:r>
            <a:r>
              <a:rPr lang="pt-BR" sz="2400" u="none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342900" indent="-342900" algn="l" fontAlgn="t">
              <a:buFont typeface="Arial" panose="020B0604020202020204" pitchFamily="34" charset="0"/>
              <a:buChar char="•"/>
            </a:pPr>
            <a:endParaRPr lang="pt-BR" sz="2400" u="none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 indent="-342900" algn="l" fontAlgn="t">
              <a:buFont typeface="Arial" panose="020B0604020202020204" pitchFamily="34" charset="0"/>
              <a:buChar char="•"/>
            </a:pPr>
            <a:r>
              <a:rPr lang="pt-BR" sz="2400" u="none" dirty="0">
                <a:solidFill>
                  <a:srgbClr val="000000"/>
                </a:solidFill>
                <a:latin typeface="Calibri" panose="020F0502020204030204" pitchFamily="34" charset="0"/>
              </a:rPr>
              <a:t>Total: 10,0 </a:t>
            </a:r>
            <a:r>
              <a:rPr lang="pt-BR" sz="2400" u="none" dirty="0" err="1">
                <a:solidFill>
                  <a:srgbClr val="000000"/>
                </a:solidFill>
                <a:latin typeface="Calibri" panose="020F0502020204030204" pitchFamily="34" charset="0"/>
              </a:rPr>
              <a:t>pts</a:t>
            </a:r>
            <a:endParaRPr lang="pt-BR" sz="2400" u="none" dirty="0">
              <a:latin typeface="Arial" panose="020B0604020202020204" pitchFamily="34" charset="0"/>
            </a:endParaRPr>
          </a:p>
          <a:p>
            <a:pPr algn="l" fontAlgn="t"/>
            <a:endParaRPr lang="pt-BR" sz="2400" u="none" dirty="0">
              <a:latin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80F2DEEE-EFEE-45D4-A0B0-413C52FFDE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592" y="661332"/>
            <a:ext cx="777780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4000" b="1" spc="-15" dirty="0"/>
              <a:t>Composição de Avaliação - SA</a:t>
            </a:r>
            <a:endParaRPr sz="40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265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593" y="661340"/>
            <a:ext cx="780513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35" dirty="0"/>
              <a:t> </a:t>
            </a:r>
            <a:r>
              <a:rPr lang="pt-BR" sz="4000" b="1" spc="-35" dirty="0"/>
              <a:t>Roteiro de Relatório </a:t>
            </a:r>
            <a:r>
              <a:rPr lang="pt-BR" sz="4000" i="1" spc="-35" dirty="0"/>
              <a:t>(Suges</a:t>
            </a:r>
            <a:r>
              <a:rPr lang="pt-BR" i="1" spc="-35" dirty="0"/>
              <a:t>tão)</a:t>
            </a:r>
            <a:endParaRPr i="1" spc="-2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52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8548" y="1524000"/>
            <a:ext cx="7038340" cy="519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2440" indent="-460375">
              <a:spcBef>
                <a:spcPts val="100"/>
              </a:spcBef>
              <a:buAutoNum type="arabicPeriod"/>
              <a:tabLst>
                <a:tab pos="472440" algn="l"/>
                <a:tab pos="473075" algn="l"/>
              </a:tabLst>
            </a:pPr>
            <a:r>
              <a:rPr lang="pt-BR" sz="2400" spc="-5" dirty="0">
                <a:latin typeface="Calibri"/>
                <a:cs typeface="Calibri"/>
              </a:rPr>
              <a:t>Introdução</a:t>
            </a:r>
          </a:p>
          <a:p>
            <a:pPr marL="472440" indent="-460375">
              <a:spcBef>
                <a:spcPts val="100"/>
              </a:spcBef>
              <a:buAutoNum type="arabicPeriod"/>
              <a:tabLst>
                <a:tab pos="472440" algn="l"/>
                <a:tab pos="473075" algn="l"/>
              </a:tabLst>
            </a:pPr>
            <a:r>
              <a:rPr lang="pt-BR" sz="2400" spc="-15" dirty="0">
                <a:latin typeface="Calibri"/>
                <a:cs typeface="Calibri"/>
              </a:rPr>
              <a:t>Objetivo Geral</a:t>
            </a:r>
          </a:p>
          <a:p>
            <a:pPr marL="469265" lvl="1">
              <a:tabLst>
                <a:tab pos="472440" algn="l"/>
                <a:tab pos="473075" algn="l"/>
              </a:tabLst>
            </a:pPr>
            <a:r>
              <a:rPr lang="pt-BR" sz="2400" spc="-15" dirty="0">
                <a:latin typeface="Calibri"/>
                <a:cs typeface="Calibri"/>
              </a:rPr>
              <a:t>2.1. Objetivos específicos</a:t>
            </a:r>
            <a:endParaRPr sz="2400" dirty="0">
              <a:latin typeface="Calibri"/>
              <a:cs typeface="Calibri"/>
            </a:endParaRPr>
          </a:p>
          <a:p>
            <a:pPr marL="472440" indent="-460375">
              <a:buAutoNum type="arabicPeriod"/>
              <a:tabLst>
                <a:tab pos="472440" algn="l"/>
                <a:tab pos="473075" algn="l"/>
              </a:tabLst>
            </a:pPr>
            <a:r>
              <a:rPr lang="pt-BR" sz="2400" spc="-10" dirty="0">
                <a:latin typeface="Calibri"/>
                <a:cs typeface="Calibri"/>
              </a:rPr>
              <a:t>Metodologia</a:t>
            </a:r>
          </a:p>
          <a:p>
            <a:pPr marL="472440" indent="-460375">
              <a:buAutoNum type="arabicPeriod"/>
              <a:tabLst>
                <a:tab pos="472440" algn="l"/>
                <a:tab pos="473075" algn="l"/>
              </a:tabLst>
            </a:pPr>
            <a:r>
              <a:rPr lang="pt-BR" sz="2400" spc="-10" dirty="0">
                <a:latin typeface="Calibri"/>
                <a:cs typeface="Calibri"/>
              </a:rPr>
              <a:t>Trabalhos Correlatos </a:t>
            </a:r>
          </a:p>
          <a:p>
            <a:pPr marL="472440" indent="-460375">
              <a:buAutoNum type="arabicPeriod"/>
              <a:tabLst>
                <a:tab pos="472440" algn="l"/>
                <a:tab pos="473075" algn="l"/>
              </a:tabLst>
            </a:pPr>
            <a:r>
              <a:rPr lang="pt-BR" sz="2400" spc="-10" dirty="0">
                <a:latin typeface="Calibri"/>
                <a:cs typeface="Calibri"/>
              </a:rPr>
              <a:t>Processo de Concepção da Aplicação</a:t>
            </a:r>
          </a:p>
          <a:p>
            <a:pPr marL="469265" lvl="1">
              <a:tabLst>
                <a:tab pos="472440" algn="l"/>
                <a:tab pos="473075" algn="l"/>
              </a:tabLst>
            </a:pPr>
            <a:r>
              <a:rPr lang="pt-BR" sz="2400" spc="-10" dirty="0">
                <a:latin typeface="Calibri"/>
                <a:cs typeface="Calibri"/>
              </a:rPr>
              <a:t>6.1 Requisitos</a:t>
            </a:r>
          </a:p>
          <a:p>
            <a:pPr marL="469265" lvl="1">
              <a:tabLst>
                <a:tab pos="472440" algn="l"/>
                <a:tab pos="473075" algn="l"/>
              </a:tabLst>
            </a:pPr>
            <a:r>
              <a:rPr lang="pt-BR" sz="2400" spc="-10" dirty="0">
                <a:latin typeface="Calibri"/>
                <a:cs typeface="Calibri"/>
              </a:rPr>
              <a:t>6.2 Modelagem</a:t>
            </a:r>
          </a:p>
          <a:p>
            <a:pPr marL="469265" lvl="1">
              <a:tabLst>
                <a:tab pos="472440" algn="l"/>
                <a:tab pos="473075" algn="l"/>
              </a:tabLst>
            </a:pPr>
            <a:r>
              <a:rPr lang="pt-BR" sz="2400" spc="-10" dirty="0">
                <a:latin typeface="Calibri"/>
                <a:cs typeface="Calibri"/>
              </a:rPr>
              <a:t>6.3 Prototipação</a:t>
            </a:r>
          </a:p>
          <a:p>
            <a:pPr marL="469265" lvl="1">
              <a:tabLst>
                <a:tab pos="472440" algn="l"/>
                <a:tab pos="473075" algn="l"/>
              </a:tabLst>
            </a:pPr>
            <a:r>
              <a:rPr lang="pt-BR" sz="2400" spc="-10" dirty="0">
                <a:latin typeface="Calibri"/>
                <a:cs typeface="Calibri"/>
              </a:rPr>
              <a:t>6.4 Avaliação Heurística e </a:t>
            </a:r>
            <a:r>
              <a:rPr lang="pt-BR" sz="2400" i="1" spc="-10" dirty="0" err="1">
                <a:latin typeface="Calibri"/>
                <a:cs typeface="Calibri"/>
              </a:rPr>
              <a:t>Redesign</a:t>
            </a:r>
            <a:endParaRPr lang="pt-BR" sz="2400" i="1" spc="-10" dirty="0">
              <a:latin typeface="Calibri"/>
              <a:cs typeface="Calibri"/>
            </a:endParaRPr>
          </a:p>
          <a:p>
            <a:pPr marL="469265" lvl="1">
              <a:tabLst>
                <a:tab pos="472440" algn="l"/>
                <a:tab pos="473075" algn="l"/>
              </a:tabLst>
            </a:pPr>
            <a:r>
              <a:rPr lang="pt-BR" sz="2400" spc="-10" dirty="0">
                <a:latin typeface="Calibri"/>
                <a:cs typeface="Calibri"/>
              </a:rPr>
              <a:t>6.5 Avaliação com usuários e </a:t>
            </a:r>
            <a:r>
              <a:rPr lang="pt-BR" sz="2400" i="1" spc="-10" dirty="0" err="1">
                <a:latin typeface="Calibri"/>
                <a:cs typeface="Calibri"/>
              </a:rPr>
              <a:t>Redesign</a:t>
            </a:r>
            <a:endParaRPr lang="pt-BR" sz="2400" i="1" spc="-10" dirty="0">
              <a:latin typeface="Calibri"/>
              <a:cs typeface="Calibri"/>
            </a:endParaRPr>
          </a:p>
          <a:p>
            <a:pPr marL="469265" lvl="1">
              <a:tabLst>
                <a:tab pos="472440" algn="l"/>
                <a:tab pos="473075" algn="l"/>
              </a:tabLst>
            </a:pPr>
            <a:r>
              <a:rPr lang="pt-BR" sz="2400" spc="-10" dirty="0">
                <a:latin typeface="Calibri"/>
                <a:cs typeface="Calibri"/>
              </a:rPr>
              <a:t>6.6 Codificação</a:t>
            </a:r>
          </a:p>
          <a:p>
            <a:pPr marL="12065">
              <a:tabLst>
                <a:tab pos="472440" algn="l"/>
                <a:tab pos="473075" algn="l"/>
              </a:tabLst>
            </a:pPr>
            <a:r>
              <a:rPr lang="pt-BR" sz="2400" spc="-10" dirty="0">
                <a:latin typeface="Calibri"/>
                <a:cs typeface="Calibri"/>
              </a:rPr>
              <a:t>7.    Considerações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 err="1">
                <a:latin typeface="Calibri"/>
                <a:cs typeface="Calibri"/>
              </a:rPr>
              <a:t>Finais</a:t>
            </a:r>
            <a:endParaRPr lang="pt-BR" sz="2400" spc="-5" dirty="0">
              <a:latin typeface="Calibri"/>
              <a:cs typeface="Calibri"/>
            </a:endParaRPr>
          </a:p>
          <a:p>
            <a:pPr marL="12065">
              <a:tabLst>
                <a:tab pos="472440" algn="l"/>
                <a:tab pos="473075" algn="l"/>
              </a:tabLst>
            </a:pPr>
            <a:r>
              <a:rPr lang="pt-BR" sz="2400" spc="-5" dirty="0">
                <a:latin typeface="Calibri"/>
                <a:cs typeface="Calibri"/>
              </a:rPr>
              <a:t>ANEXOS E APÊNDICES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879922" y="60160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59783" y="661340"/>
            <a:ext cx="542443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00"/>
              </a:spcBef>
            </a:pPr>
            <a:r>
              <a:rPr sz="4000" b="1" spc="-5" dirty="0"/>
              <a:t>Dúvidas?</a:t>
            </a:r>
            <a:r>
              <a:rPr sz="4000" b="1" spc="-40" dirty="0"/>
              <a:t> </a:t>
            </a:r>
            <a:r>
              <a:rPr sz="4000" b="1" spc="-15" dirty="0"/>
              <a:t>Comentários?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641670" y="1712484"/>
            <a:ext cx="7860659" cy="3259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0"/>
              </a:spcBef>
            </a:pPr>
            <a:r>
              <a:rPr sz="2400" u="none" spc="-20" dirty="0">
                <a:solidFill>
                  <a:srgbClr val="000000"/>
                </a:solidFill>
              </a:rPr>
              <a:t>Contato:</a:t>
            </a:r>
            <a:r>
              <a:rPr sz="2400" u="none" spc="20" dirty="0">
                <a:solidFill>
                  <a:srgbClr val="000000"/>
                </a:solidFill>
              </a:rPr>
              <a:t> </a:t>
            </a:r>
            <a:r>
              <a:rPr lang="pt-BR" sz="2400" spc="-20" dirty="0">
                <a:hlinkClick r:id="rId3"/>
              </a:rPr>
              <a:t>antonio.silva@docente.pr.senac.br</a:t>
            </a:r>
            <a:endParaRPr sz="2400" spc="-20" dirty="0">
              <a:hlinkClick r:id="rId3"/>
            </a:endParaRPr>
          </a:p>
          <a:p>
            <a:pPr marL="114300">
              <a:lnSpc>
                <a:spcPct val="100000"/>
              </a:lnSpc>
            </a:pPr>
            <a:endParaRPr sz="2400" spc="-20" dirty="0">
              <a:hlinkClick r:id="rId3"/>
            </a:endParaRPr>
          </a:p>
          <a:p>
            <a:pPr marL="127000">
              <a:lnSpc>
                <a:spcPct val="100000"/>
              </a:lnSpc>
              <a:spcBef>
                <a:spcPts val="1945"/>
              </a:spcBef>
            </a:pPr>
            <a:r>
              <a:rPr sz="2400" u="none" spc="-20" dirty="0">
                <a:solidFill>
                  <a:srgbClr val="000000"/>
                </a:solidFill>
              </a:rPr>
              <a:t>Ferramenta</a:t>
            </a:r>
            <a:r>
              <a:rPr sz="2400" u="none" spc="30" dirty="0">
                <a:solidFill>
                  <a:srgbClr val="000000"/>
                </a:solidFill>
              </a:rPr>
              <a:t> </a:t>
            </a:r>
            <a:r>
              <a:rPr sz="2400" u="none" spc="-10" dirty="0">
                <a:solidFill>
                  <a:srgbClr val="000000"/>
                </a:solidFill>
              </a:rPr>
              <a:t>Blackboard:</a:t>
            </a:r>
            <a:r>
              <a:rPr sz="2400" u="none" spc="65" dirty="0">
                <a:solidFill>
                  <a:srgbClr val="000000"/>
                </a:solidFill>
              </a:rPr>
              <a:t> </a:t>
            </a:r>
            <a:r>
              <a:rPr sz="2400" spc="-15" dirty="0">
                <a:hlinkClick r:id="rId4"/>
              </a:rPr>
              <a:t>https://senac.blackboard.com/</a:t>
            </a:r>
          </a:p>
          <a:p>
            <a:pPr marL="114300">
              <a:lnSpc>
                <a:spcPct val="100000"/>
              </a:lnSpc>
            </a:pPr>
            <a:endParaRPr sz="2400" spc="-15" dirty="0">
              <a:hlinkClick r:id="rId4"/>
            </a:endParaRPr>
          </a:p>
          <a:p>
            <a:pPr marL="127000">
              <a:lnSpc>
                <a:spcPct val="100000"/>
              </a:lnSpc>
              <a:spcBef>
                <a:spcPts val="1939"/>
              </a:spcBef>
            </a:pPr>
            <a:r>
              <a:rPr sz="2400" u="none" spc="-15" dirty="0">
                <a:solidFill>
                  <a:srgbClr val="000000"/>
                </a:solidFill>
              </a:rPr>
              <a:t>Regimento </a:t>
            </a:r>
            <a:r>
              <a:rPr sz="2400" u="none" dirty="0">
                <a:solidFill>
                  <a:srgbClr val="000000"/>
                </a:solidFill>
              </a:rPr>
              <a:t>-</a:t>
            </a:r>
            <a:r>
              <a:rPr sz="2400" u="none" spc="-15" dirty="0">
                <a:solidFill>
                  <a:srgbClr val="000000"/>
                </a:solidFill>
              </a:rPr>
              <a:t> </a:t>
            </a:r>
            <a:r>
              <a:rPr sz="2400" u="none" spc="-10" dirty="0">
                <a:solidFill>
                  <a:srgbClr val="000000"/>
                </a:solidFill>
              </a:rPr>
              <a:t>Faculdade</a:t>
            </a:r>
            <a:r>
              <a:rPr sz="2400" u="none" spc="-15" dirty="0">
                <a:solidFill>
                  <a:srgbClr val="000000"/>
                </a:solidFill>
              </a:rPr>
              <a:t> Senac-Portão</a:t>
            </a:r>
          </a:p>
          <a:p>
            <a:pPr marL="127000" marR="196215">
              <a:lnSpc>
                <a:spcPct val="100000"/>
              </a:lnSpc>
              <a:spcBef>
                <a:spcPts val="1000"/>
              </a:spcBef>
            </a:pPr>
            <a:r>
              <a:rPr sz="2400" spc="-20" dirty="0">
                <a:hlinkClick r:id="rId5"/>
              </a:rPr>
              <a:t>https://www.pr.senac.br/faculdade/doctos/2020/Regi </a:t>
            </a:r>
            <a:r>
              <a:rPr sz="2400" u="none" spc="-600" dirty="0"/>
              <a:t> </a:t>
            </a:r>
            <a:r>
              <a:rPr sz="2400" spc="-10" dirty="0">
                <a:hlinkClick r:id="rId5"/>
              </a:rPr>
              <a:t>mento_Faculdade_Senac_Parana_Curitiba_Portao.pd</a:t>
            </a:r>
            <a:r>
              <a:rPr spc="-10" dirty="0">
                <a:hlinkClick r:id="rId5"/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187</Words>
  <Application>Microsoft Office PowerPoint</Application>
  <PresentationFormat>Apresentação na tela (4:3)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Finalização– Startup Model Senior</vt:lpstr>
      <vt:lpstr>Composição de Avaliação - SA</vt:lpstr>
      <vt:lpstr> Roteiro de Relatório (Sugestão)</vt:lpstr>
      <vt:lpstr>Dúvidas? Comentários?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PIV_RoteiroApresentacao</dc:title>
  <dc:creator>Antônio Marcos</dc:creator>
  <cp:lastModifiedBy>Antonio Marcos Cardoso Silva</cp:lastModifiedBy>
  <cp:revision>27</cp:revision>
  <dcterms:created xsi:type="dcterms:W3CDTF">2023-03-30T23:13:05Z</dcterms:created>
  <dcterms:modified xsi:type="dcterms:W3CDTF">2024-05-01T00:19:17Z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