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A831-F6A8-405F-98F2-205FBE02A23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63D99-091E-4246-81CF-8349E05C8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2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05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1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6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6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7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F9E9EED-55C2-4EAF-B6AC-A898437EB62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6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020095B-C0D2-4E8E-BC8B-EF45A1B9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5304675"/>
            <a:ext cx="10905065" cy="662672"/>
          </a:xfrm>
        </p:spPr>
        <p:txBody>
          <a:bodyPr anchor="b">
            <a:normAutofit/>
          </a:bodyPr>
          <a:lstStyle/>
          <a:p>
            <a:endParaRPr lang="pt-BR" sz="280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A86CA0-1E78-4CD9-8C5E-D1D8F0F79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2623269"/>
            <a:ext cx="11548531" cy="13280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DEBD9-4E32-409D-9CB8-522FE7E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9C066-C110-4D36-A21E-D4BAD45E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Desenvolver uma aplicação utilizando algum padrão de projeto pode trazer alguns dos seguintes benefícios:</a:t>
            </a:r>
          </a:p>
          <a:p>
            <a:r>
              <a:rPr lang="pt-BR" dirty="0"/>
              <a:t>Aumento de produtividade;</a:t>
            </a:r>
          </a:p>
          <a:p>
            <a:r>
              <a:rPr lang="pt-BR" dirty="0"/>
              <a:t>Uniformidade na estrutura do software;</a:t>
            </a:r>
          </a:p>
          <a:p>
            <a:r>
              <a:rPr lang="pt-BR" dirty="0"/>
              <a:t>Redução de complexidade no código;</a:t>
            </a:r>
          </a:p>
          <a:p>
            <a:r>
              <a:rPr lang="pt-BR" dirty="0"/>
              <a:t>As aplicações ficam mais fácies de manter;</a:t>
            </a:r>
          </a:p>
          <a:p>
            <a:r>
              <a:rPr lang="pt-BR" dirty="0"/>
              <a:t>Facilita a documentação;</a:t>
            </a:r>
          </a:p>
          <a:p>
            <a:r>
              <a:rPr lang="pt-BR" dirty="0"/>
              <a:t>Estabelece um vocabulário comum de projeto entre desenvolvedores;</a:t>
            </a:r>
          </a:p>
          <a:p>
            <a:r>
              <a:rPr lang="pt-BR" dirty="0"/>
              <a:t>Permite a reutilização de módulos do sistema em outros sistemas;</a:t>
            </a:r>
          </a:p>
          <a:p>
            <a:r>
              <a:rPr lang="pt-BR" dirty="0"/>
              <a:t>É considerada uma boa prática utilizar um conjunto de padrões para resolver problemas maiores que, sozinhos, não conseguiriam;</a:t>
            </a:r>
          </a:p>
          <a:p>
            <a:r>
              <a:rPr lang="pt-BR" dirty="0"/>
              <a:t>Ajuda a construir softwares confiáveis com arquiteturas testadas;</a:t>
            </a:r>
          </a:p>
          <a:p>
            <a:r>
              <a:rPr lang="pt-BR" dirty="0"/>
              <a:t>Reduz o tempo de desenvolvimento de um projeto.</a:t>
            </a:r>
          </a:p>
        </p:txBody>
      </p:sp>
    </p:spTree>
    <p:extLst>
      <p:ext uri="{BB962C8B-B14F-4D97-AF65-F5344CB8AC3E}">
        <p14:creationId xmlns:p14="http://schemas.microsoft.com/office/powerpoint/2010/main" val="382650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96B1C-4356-45C9-A2F6-9C81A056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0098AC-DE13-449B-A8C8-5B6852B4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 MVC é utilizado em muitos projetos devido à arquitetura que possui, o que possibilita a divisão do projeto em camadas muito bem definidas. Cada uma delas, o </a:t>
            </a:r>
            <a:r>
              <a:rPr lang="pt-BR" dirty="0" err="1"/>
              <a:t>Model</a:t>
            </a:r>
            <a:r>
              <a:rPr lang="pt-BR" dirty="0"/>
              <a:t>, o </a:t>
            </a:r>
            <a:r>
              <a:rPr lang="pt-BR" dirty="0" err="1"/>
              <a:t>Controller</a:t>
            </a:r>
            <a:r>
              <a:rPr lang="pt-BR" dirty="0"/>
              <a:t> e a </a:t>
            </a:r>
            <a:r>
              <a:rPr lang="pt-BR" dirty="0" err="1"/>
              <a:t>View</a:t>
            </a:r>
            <a:r>
              <a:rPr lang="pt-BR" dirty="0"/>
              <a:t>, executa o que lhe é definido e nada mais do que isso.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utilização do padrão MVC trás como benefício isolar as regras de negócios da lógica de apresentação, a interface com o usuário. Isto possibilita a existência de várias interfaces com o usuário que podem ser modificadas sem que haja a necessidade da alteração das regras de negócios, proporcionando assim muito mais flexibilidade e oportunidades de reuso das classes.</a:t>
            </a:r>
          </a:p>
        </p:txBody>
      </p:sp>
    </p:spTree>
    <p:extLst>
      <p:ext uri="{BB962C8B-B14F-4D97-AF65-F5344CB8AC3E}">
        <p14:creationId xmlns:p14="http://schemas.microsoft.com/office/powerpoint/2010/main" val="220141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EA1E5-C728-467D-A15D-401B174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C642C-D8CC-41B0-8FAE-432F316E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/>
              <a:t>Sempre que você pensar em manipulação de dados, pense em </a:t>
            </a:r>
            <a:r>
              <a:rPr lang="pt-BR" dirty="0" err="1"/>
              <a:t>model</a:t>
            </a:r>
            <a:r>
              <a:rPr lang="pt-BR" dirty="0"/>
              <a:t>. Ele é responsável pela leitura e escrita de dados, e também de suas validações.</a:t>
            </a:r>
          </a:p>
        </p:txBody>
      </p:sp>
    </p:spTree>
    <p:extLst>
      <p:ext uri="{BB962C8B-B14F-4D97-AF65-F5344CB8AC3E}">
        <p14:creationId xmlns:p14="http://schemas.microsoft.com/office/powerpoint/2010/main" val="218457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D4F58-01A1-457D-B3D1-7EE1E14C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0A7CA-D026-4344-A83F-E1F7EE7C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/>
              <a:t>Simples: a camada de interação com o usuário. Ela apenas faz a  exibição dos dados, sendo ela por meio de um </a:t>
            </a:r>
            <a:r>
              <a:rPr lang="pt-BR" dirty="0" err="1"/>
              <a:t>html</a:t>
            </a:r>
            <a:r>
              <a:rPr lang="pt-BR" dirty="0"/>
              <a:t> ou </a:t>
            </a:r>
            <a:r>
              <a:rPr lang="pt-BR" dirty="0" err="1"/>
              <a:t>xml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9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A0B4-3948-47EB-992D-C4D91541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CFA88-9DB6-49C6-9BD1-00580D7F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/>
              <a:t>O responsável por </a:t>
            </a:r>
            <a:r>
              <a:rPr lang="pt-BR" b="1" dirty="0"/>
              <a:t>receber</a:t>
            </a:r>
            <a:r>
              <a:rPr lang="pt-BR" dirty="0"/>
              <a:t> todas as </a:t>
            </a:r>
            <a:r>
              <a:rPr lang="pt-BR" b="1" dirty="0"/>
              <a:t>requisições</a:t>
            </a:r>
            <a:r>
              <a:rPr lang="pt-BR" dirty="0"/>
              <a:t> do </a:t>
            </a:r>
            <a:r>
              <a:rPr lang="pt-BR" b="1" dirty="0"/>
              <a:t>usuário</a:t>
            </a:r>
            <a:r>
              <a:rPr lang="pt-BR" dirty="0"/>
              <a:t>. Seus métodos chamados </a:t>
            </a:r>
            <a:r>
              <a:rPr lang="pt-BR" dirty="0" err="1"/>
              <a:t>actions</a:t>
            </a:r>
            <a:r>
              <a:rPr lang="pt-BR" dirty="0"/>
              <a:t> são responsáveis por uma página, controlando qual </a:t>
            </a:r>
            <a:r>
              <a:rPr lang="pt-BR" dirty="0" err="1"/>
              <a:t>model</a:t>
            </a:r>
            <a:r>
              <a:rPr lang="pt-BR" dirty="0"/>
              <a:t> usar e qual </a:t>
            </a:r>
            <a:r>
              <a:rPr lang="pt-BR" dirty="0" err="1"/>
              <a:t>view</a:t>
            </a:r>
            <a:r>
              <a:rPr lang="pt-BR" dirty="0"/>
              <a:t> será mostrado ao usuário.</a:t>
            </a:r>
          </a:p>
        </p:txBody>
      </p:sp>
    </p:spTree>
    <p:extLst>
      <p:ext uri="{BB962C8B-B14F-4D97-AF65-F5344CB8AC3E}">
        <p14:creationId xmlns:p14="http://schemas.microsoft.com/office/powerpoint/2010/main" val="422780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9F03C-659B-4BF5-A0DB-8812C8D3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MVC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FB367F1-1646-4242-A308-216D6214D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31" y="2011363"/>
            <a:ext cx="5788751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7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A9B77-482F-482D-BA93-2BDEAF64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ASP.NET MVC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8AA9B-9C64-4461-AF39-A40A3E8E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/>
              <a:t>O ASP.NET MVC é um framework para desenvolvimento de aplicações web no qual podemos empregar a linguagem de programação C#. Com ele é possível criar desde simples sites estáticos até grandes portais de e-commerce e outros projetos robustos. Neste Guia de Referência você encontrará diversos materiais que lhe auxiliarão no aprendizado sobre o ASP.NET MVC.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062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10496</TotalTime>
  <Words>353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Em Tiras</vt:lpstr>
      <vt:lpstr>Apresentação do PowerPoint</vt:lpstr>
      <vt:lpstr>Padrão de projeto</vt:lpstr>
      <vt:lpstr>Padrão mvc</vt:lpstr>
      <vt:lpstr>Model</vt:lpstr>
      <vt:lpstr>View</vt:lpstr>
      <vt:lpstr>Controller</vt:lpstr>
      <vt:lpstr>O MVC</vt:lpstr>
      <vt:lpstr>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Scheffer</dc:creator>
  <cp:lastModifiedBy>Vitor Pereira Scheffer</cp:lastModifiedBy>
  <cp:revision>19</cp:revision>
  <dcterms:created xsi:type="dcterms:W3CDTF">2019-08-17T10:39:09Z</dcterms:created>
  <dcterms:modified xsi:type="dcterms:W3CDTF">2019-09-20T20:47:38Z</dcterms:modified>
</cp:coreProperties>
</file>