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0"/>
  </p:notesMasterIdLst>
  <p:sldIdLst>
    <p:sldId id="256" r:id="rId2"/>
    <p:sldId id="283" r:id="rId3"/>
    <p:sldId id="260" r:id="rId4"/>
    <p:sldId id="257" r:id="rId5"/>
    <p:sldId id="259" r:id="rId6"/>
    <p:sldId id="263" r:id="rId7"/>
    <p:sldId id="262" r:id="rId8"/>
    <p:sldId id="264" r:id="rId9"/>
    <p:sldId id="265" r:id="rId10"/>
    <p:sldId id="258" r:id="rId11"/>
    <p:sldId id="261" r:id="rId12"/>
    <p:sldId id="267" r:id="rId13"/>
    <p:sldId id="268" r:id="rId14"/>
    <p:sldId id="269" r:id="rId15"/>
    <p:sldId id="275" r:id="rId16"/>
    <p:sldId id="266" r:id="rId17"/>
    <p:sldId id="270" r:id="rId18"/>
    <p:sldId id="281" r:id="rId19"/>
    <p:sldId id="271" r:id="rId20"/>
    <p:sldId id="272" r:id="rId21"/>
    <p:sldId id="274" r:id="rId22"/>
    <p:sldId id="280" r:id="rId23"/>
    <p:sldId id="273" r:id="rId24"/>
    <p:sldId id="276" r:id="rId25"/>
    <p:sldId id="277" r:id="rId26"/>
    <p:sldId id="282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57B412-56B3-4A63-BE6F-950B9565EC0F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B4B950B-2892-471D-997D-254D817BDF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Conceitos</a:t>
          </a:r>
          <a:r>
            <a:rPr lang="en-US" dirty="0"/>
            <a:t> </a:t>
          </a:r>
          <a:r>
            <a:rPr lang="en-US" dirty="0" err="1"/>
            <a:t>básicos</a:t>
          </a:r>
          <a:endParaRPr lang="en-US" dirty="0"/>
        </a:p>
      </dgm:t>
    </dgm:pt>
    <dgm:pt modelId="{2F77460C-F258-4C56-9606-185E2DFC3A57}" type="parTrans" cxnId="{DD462D1A-79F4-4488-A91A-1101230A5756}">
      <dgm:prSet/>
      <dgm:spPr/>
      <dgm:t>
        <a:bodyPr/>
        <a:lstStyle/>
        <a:p>
          <a:endParaRPr lang="en-US"/>
        </a:p>
      </dgm:t>
    </dgm:pt>
    <dgm:pt modelId="{7863301D-0243-453C-B6BF-63BFE9F38D8E}" type="sibTrans" cxnId="{DD462D1A-79F4-4488-A91A-1101230A5756}">
      <dgm:prSet phldrT="01"/>
      <dgm:spPr/>
      <dgm:t>
        <a:bodyPr/>
        <a:lstStyle/>
        <a:p>
          <a:endParaRPr lang="en-US" dirty="0"/>
        </a:p>
      </dgm:t>
    </dgm:pt>
    <dgm:pt modelId="{D215F20A-900F-49DB-BB2C-AD7176F590E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ASPNET MVC</a:t>
          </a:r>
          <a:endParaRPr lang="en-US" dirty="0"/>
        </a:p>
      </dgm:t>
    </dgm:pt>
    <dgm:pt modelId="{17ABA588-4ABE-4BB2-8D13-92E53DBBB6C6}" type="parTrans" cxnId="{6DD8C936-7C43-4945-AB51-1EE3553B6DD1}">
      <dgm:prSet/>
      <dgm:spPr/>
      <dgm:t>
        <a:bodyPr/>
        <a:lstStyle/>
        <a:p>
          <a:endParaRPr lang="en-US"/>
        </a:p>
      </dgm:t>
    </dgm:pt>
    <dgm:pt modelId="{CE820CE6-5743-4A8B-A099-602D19ABE7BF}" type="sibTrans" cxnId="{6DD8C936-7C43-4945-AB51-1EE3553B6DD1}">
      <dgm:prSet phldrT="03"/>
      <dgm:spPr/>
      <dgm:t>
        <a:bodyPr/>
        <a:lstStyle/>
        <a:p>
          <a:endParaRPr lang="en-US" dirty="0"/>
        </a:p>
      </dgm:t>
    </dgm:pt>
    <dgm:pt modelId="{8068BB54-39A6-43EB-BC55-067AA7AECFDE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Arquitetura</a:t>
          </a:r>
          <a:endParaRPr lang="en-US" dirty="0"/>
        </a:p>
      </dgm:t>
    </dgm:pt>
    <dgm:pt modelId="{670DBD7F-C965-4737-BA15-304CAE3E5510}" type="parTrans" cxnId="{B8EDD42E-436F-4B3F-8FCB-BAA041FAF098}">
      <dgm:prSet/>
      <dgm:spPr/>
      <dgm:t>
        <a:bodyPr/>
        <a:lstStyle/>
        <a:p>
          <a:endParaRPr lang="pt-BR"/>
        </a:p>
      </dgm:t>
    </dgm:pt>
    <dgm:pt modelId="{356DDAF7-F2B5-455D-B4B1-2AC85FEF6E85}" type="sibTrans" cxnId="{B8EDD42E-436F-4B3F-8FCB-BAA041FAF098}">
      <dgm:prSet/>
      <dgm:spPr/>
      <dgm:t>
        <a:bodyPr/>
        <a:lstStyle/>
        <a:p>
          <a:endParaRPr lang="pt-BR"/>
        </a:p>
      </dgm:t>
    </dgm:pt>
    <dgm:pt modelId="{D762F16A-B50A-4789-9549-04B823C2A775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Projeto</a:t>
          </a:r>
          <a:endParaRPr lang="en-US" dirty="0"/>
        </a:p>
      </dgm:t>
    </dgm:pt>
    <dgm:pt modelId="{9E96F675-A902-4A4E-B422-811562E85F25}" type="parTrans" cxnId="{C49E26E8-ED62-4E0A-A616-86A75D848E06}">
      <dgm:prSet/>
      <dgm:spPr/>
      <dgm:t>
        <a:bodyPr/>
        <a:lstStyle/>
        <a:p>
          <a:endParaRPr lang="pt-BR"/>
        </a:p>
      </dgm:t>
    </dgm:pt>
    <dgm:pt modelId="{0C8088CF-2A84-4B43-8453-8845655778A7}" type="sibTrans" cxnId="{C49E26E8-ED62-4E0A-A616-86A75D848E06}">
      <dgm:prSet/>
      <dgm:spPr/>
      <dgm:t>
        <a:bodyPr/>
        <a:lstStyle/>
        <a:p>
          <a:endParaRPr lang="pt-BR"/>
        </a:p>
      </dgm:t>
    </dgm:pt>
    <dgm:pt modelId="{49126CEC-5887-4C27-BC85-00E1AC61BCB2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Banco de dados</a:t>
          </a:r>
        </a:p>
      </dgm:t>
    </dgm:pt>
    <dgm:pt modelId="{235AE256-DE00-4299-87BB-13A651E52B29}" type="parTrans" cxnId="{1F2A4C03-0555-492B-8305-DB2300653080}">
      <dgm:prSet/>
      <dgm:spPr/>
      <dgm:t>
        <a:bodyPr/>
        <a:lstStyle/>
        <a:p>
          <a:endParaRPr lang="pt-BR"/>
        </a:p>
      </dgm:t>
    </dgm:pt>
    <dgm:pt modelId="{E468F43F-5983-4684-8D80-136CB2204850}" type="sibTrans" cxnId="{1F2A4C03-0555-492B-8305-DB2300653080}">
      <dgm:prSet/>
      <dgm:spPr/>
      <dgm:t>
        <a:bodyPr/>
        <a:lstStyle/>
        <a:p>
          <a:endParaRPr lang="pt-BR"/>
        </a:p>
      </dgm:t>
    </dgm:pt>
    <dgm:pt modelId="{C941027C-3A89-4AE8-910F-511BFB7EBA3D}" type="pres">
      <dgm:prSet presAssocID="{3557B412-56B3-4A63-BE6F-950B9565EC0F}" presName="Name0" presStyleCnt="0">
        <dgm:presLayoutVars>
          <dgm:dir/>
          <dgm:resizeHandles val="exact"/>
        </dgm:presLayoutVars>
      </dgm:prSet>
      <dgm:spPr/>
    </dgm:pt>
    <dgm:pt modelId="{E20DB1B5-25D6-4A23-BAFD-4583FF9B2726}" type="pres">
      <dgm:prSet presAssocID="{BB4B950B-2892-471D-997D-254D817BDF89}" presName="node" presStyleLbl="node1" presStyleIdx="0" presStyleCnt="5">
        <dgm:presLayoutVars>
          <dgm:bulletEnabled val="1"/>
        </dgm:presLayoutVars>
      </dgm:prSet>
      <dgm:spPr/>
    </dgm:pt>
    <dgm:pt modelId="{0B0A0308-7F13-4BE8-BABE-7127BBB981B1}" type="pres">
      <dgm:prSet presAssocID="{7863301D-0243-453C-B6BF-63BFE9F38D8E}" presName="sibTrans" presStyleLbl="sibTrans2D1" presStyleIdx="0" presStyleCnt="4"/>
      <dgm:spPr/>
    </dgm:pt>
    <dgm:pt modelId="{2F914D6A-423C-416C-9595-98784A07442E}" type="pres">
      <dgm:prSet presAssocID="{7863301D-0243-453C-B6BF-63BFE9F38D8E}" presName="connectorText" presStyleLbl="sibTrans2D1" presStyleIdx="0" presStyleCnt="4"/>
      <dgm:spPr/>
    </dgm:pt>
    <dgm:pt modelId="{8DA82FCF-D9F7-4C1C-A90C-74D710618325}" type="pres">
      <dgm:prSet presAssocID="{D215F20A-900F-49DB-BB2C-AD7176F590ED}" presName="node" presStyleLbl="node1" presStyleIdx="1" presStyleCnt="5">
        <dgm:presLayoutVars>
          <dgm:bulletEnabled val="1"/>
        </dgm:presLayoutVars>
      </dgm:prSet>
      <dgm:spPr/>
    </dgm:pt>
    <dgm:pt modelId="{08A9ACBB-07EA-4425-BFF4-4B92E424B91F}" type="pres">
      <dgm:prSet presAssocID="{CE820CE6-5743-4A8B-A099-602D19ABE7BF}" presName="sibTrans" presStyleLbl="sibTrans2D1" presStyleIdx="1" presStyleCnt="4"/>
      <dgm:spPr/>
    </dgm:pt>
    <dgm:pt modelId="{78F44F6C-458E-4602-B134-47AC9CBD2F06}" type="pres">
      <dgm:prSet presAssocID="{CE820CE6-5743-4A8B-A099-602D19ABE7BF}" presName="connectorText" presStyleLbl="sibTrans2D1" presStyleIdx="1" presStyleCnt="4"/>
      <dgm:spPr/>
    </dgm:pt>
    <dgm:pt modelId="{F12A030B-95F2-433D-B6FC-BEFA3384B12D}" type="pres">
      <dgm:prSet presAssocID="{49126CEC-5887-4C27-BC85-00E1AC61BCB2}" presName="node" presStyleLbl="node1" presStyleIdx="2" presStyleCnt="5">
        <dgm:presLayoutVars>
          <dgm:bulletEnabled val="1"/>
        </dgm:presLayoutVars>
      </dgm:prSet>
      <dgm:spPr/>
    </dgm:pt>
    <dgm:pt modelId="{048A7177-1FCD-4824-AD3E-B19163DAA03F}" type="pres">
      <dgm:prSet presAssocID="{E468F43F-5983-4684-8D80-136CB2204850}" presName="sibTrans" presStyleLbl="sibTrans2D1" presStyleIdx="2" presStyleCnt="4"/>
      <dgm:spPr/>
    </dgm:pt>
    <dgm:pt modelId="{BF863B15-AC68-49EC-B881-E6EC9CD16DDA}" type="pres">
      <dgm:prSet presAssocID="{E468F43F-5983-4684-8D80-136CB2204850}" presName="connectorText" presStyleLbl="sibTrans2D1" presStyleIdx="2" presStyleCnt="4"/>
      <dgm:spPr/>
    </dgm:pt>
    <dgm:pt modelId="{ED322E9D-6FCD-4ED7-B3C4-95C0040714C4}" type="pres">
      <dgm:prSet presAssocID="{8068BB54-39A6-43EB-BC55-067AA7AECFDE}" presName="node" presStyleLbl="node1" presStyleIdx="3" presStyleCnt="5">
        <dgm:presLayoutVars>
          <dgm:bulletEnabled val="1"/>
        </dgm:presLayoutVars>
      </dgm:prSet>
      <dgm:spPr/>
    </dgm:pt>
    <dgm:pt modelId="{59B540FD-C9B0-444A-87C2-015879EA698D}" type="pres">
      <dgm:prSet presAssocID="{356DDAF7-F2B5-455D-B4B1-2AC85FEF6E85}" presName="sibTrans" presStyleLbl="sibTrans2D1" presStyleIdx="3" presStyleCnt="4"/>
      <dgm:spPr/>
    </dgm:pt>
    <dgm:pt modelId="{B8B83A97-723C-4C1E-AC6B-BCADDE61BBE7}" type="pres">
      <dgm:prSet presAssocID="{356DDAF7-F2B5-455D-B4B1-2AC85FEF6E85}" presName="connectorText" presStyleLbl="sibTrans2D1" presStyleIdx="3" presStyleCnt="4"/>
      <dgm:spPr/>
    </dgm:pt>
    <dgm:pt modelId="{D512319C-996E-41CA-8D91-17D45DE51B52}" type="pres">
      <dgm:prSet presAssocID="{D762F16A-B50A-4789-9549-04B823C2A775}" presName="node" presStyleLbl="node1" presStyleIdx="4" presStyleCnt="5">
        <dgm:presLayoutVars>
          <dgm:bulletEnabled val="1"/>
        </dgm:presLayoutVars>
      </dgm:prSet>
      <dgm:spPr/>
    </dgm:pt>
  </dgm:ptLst>
  <dgm:cxnLst>
    <dgm:cxn modelId="{1F2A4C03-0555-492B-8305-DB2300653080}" srcId="{3557B412-56B3-4A63-BE6F-950B9565EC0F}" destId="{49126CEC-5887-4C27-BC85-00E1AC61BCB2}" srcOrd="2" destOrd="0" parTransId="{235AE256-DE00-4299-87BB-13A651E52B29}" sibTransId="{E468F43F-5983-4684-8D80-136CB2204850}"/>
    <dgm:cxn modelId="{F3418E12-7A14-47CC-B222-057306EE8FA2}" type="presOf" srcId="{CE820CE6-5743-4A8B-A099-602D19ABE7BF}" destId="{08A9ACBB-07EA-4425-BFF4-4B92E424B91F}" srcOrd="0" destOrd="0" presId="urn:microsoft.com/office/officeart/2005/8/layout/process1"/>
    <dgm:cxn modelId="{DD462D1A-79F4-4488-A91A-1101230A5756}" srcId="{3557B412-56B3-4A63-BE6F-950B9565EC0F}" destId="{BB4B950B-2892-471D-997D-254D817BDF89}" srcOrd="0" destOrd="0" parTransId="{2F77460C-F258-4C56-9606-185E2DFC3A57}" sibTransId="{7863301D-0243-453C-B6BF-63BFE9F38D8E}"/>
    <dgm:cxn modelId="{B8EDD42E-436F-4B3F-8FCB-BAA041FAF098}" srcId="{3557B412-56B3-4A63-BE6F-950B9565EC0F}" destId="{8068BB54-39A6-43EB-BC55-067AA7AECFDE}" srcOrd="3" destOrd="0" parTransId="{670DBD7F-C965-4737-BA15-304CAE3E5510}" sibTransId="{356DDAF7-F2B5-455D-B4B1-2AC85FEF6E85}"/>
    <dgm:cxn modelId="{6DD8C936-7C43-4945-AB51-1EE3553B6DD1}" srcId="{3557B412-56B3-4A63-BE6F-950B9565EC0F}" destId="{D215F20A-900F-49DB-BB2C-AD7176F590ED}" srcOrd="1" destOrd="0" parTransId="{17ABA588-4ABE-4BB2-8D13-92E53DBBB6C6}" sibTransId="{CE820CE6-5743-4A8B-A099-602D19ABE7BF}"/>
    <dgm:cxn modelId="{F7105648-8DB1-4339-B4C9-C4E6A333C5E1}" type="presOf" srcId="{D762F16A-B50A-4789-9549-04B823C2A775}" destId="{D512319C-996E-41CA-8D91-17D45DE51B52}" srcOrd="0" destOrd="0" presId="urn:microsoft.com/office/officeart/2005/8/layout/process1"/>
    <dgm:cxn modelId="{ED9AD26C-8447-45C2-847A-380656B43C07}" type="presOf" srcId="{7863301D-0243-453C-B6BF-63BFE9F38D8E}" destId="{2F914D6A-423C-416C-9595-98784A07442E}" srcOrd="1" destOrd="0" presId="urn:microsoft.com/office/officeart/2005/8/layout/process1"/>
    <dgm:cxn modelId="{422EAE52-645B-4104-B893-F5CAC4C22314}" type="presOf" srcId="{E468F43F-5983-4684-8D80-136CB2204850}" destId="{048A7177-1FCD-4824-AD3E-B19163DAA03F}" srcOrd="0" destOrd="0" presId="urn:microsoft.com/office/officeart/2005/8/layout/process1"/>
    <dgm:cxn modelId="{DDD91356-CB2D-4D49-B6A7-AF1CAE5A105C}" type="presOf" srcId="{BB4B950B-2892-471D-997D-254D817BDF89}" destId="{E20DB1B5-25D6-4A23-BAFD-4583FF9B2726}" srcOrd="0" destOrd="0" presId="urn:microsoft.com/office/officeart/2005/8/layout/process1"/>
    <dgm:cxn modelId="{E4320C79-8B6F-4998-BCA3-4CDC53E2EF87}" type="presOf" srcId="{7863301D-0243-453C-B6BF-63BFE9F38D8E}" destId="{0B0A0308-7F13-4BE8-BABE-7127BBB981B1}" srcOrd="0" destOrd="0" presId="urn:microsoft.com/office/officeart/2005/8/layout/process1"/>
    <dgm:cxn modelId="{61DBD785-F483-47CC-A152-84872D2CF0E1}" type="presOf" srcId="{49126CEC-5887-4C27-BC85-00E1AC61BCB2}" destId="{F12A030B-95F2-433D-B6FC-BEFA3384B12D}" srcOrd="0" destOrd="0" presId="urn:microsoft.com/office/officeart/2005/8/layout/process1"/>
    <dgm:cxn modelId="{9D500A8F-BBFF-49F7-9764-9F2A27FFCBCD}" type="presOf" srcId="{D215F20A-900F-49DB-BB2C-AD7176F590ED}" destId="{8DA82FCF-D9F7-4C1C-A90C-74D710618325}" srcOrd="0" destOrd="0" presId="urn:microsoft.com/office/officeart/2005/8/layout/process1"/>
    <dgm:cxn modelId="{437421A1-F79C-4152-8C12-8B8049D0BEA7}" type="presOf" srcId="{CE820CE6-5743-4A8B-A099-602D19ABE7BF}" destId="{78F44F6C-458E-4602-B134-47AC9CBD2F06}" srcOrd="1" destOrd="0" presId="urn:microsoft.com/office/officeart/2005/8/layout/process1"/>
    <dgm:cxn modelId="{5C7DD7A6-8643-4DAC-B312-8CE883689AD8}" type="presOf" srcId="{356DDAF7-F2B5-455D-B4B1-2AC85FEF6E85}" destId="{59B540FD-C9B0-444A-87C2-015879EA698D}" srcOrd="0" destOrd="0" presId="urn:microsoft.com/office/officeart/2005/8/layout/process1"/>
    <dgm:cxn modelId="{F20954AC-34BD-489B-A705-F30A8BC894EA}" type="presOf" srcId="{8068BB54-39A6-43EB-BC55-067AA7AECFDE}" destId="{ED322E9D-6FCD-4ED7-B3C4-95C0040714C4}" srcOrd="0" destOrd="0" presId="urn:microsoft.com/office/officeart/2005/8/layout/process1"/>
    <dgm:cxn modelId="{59FEA7BF-5BD8-4FD3-ABB1-8D585CD56673}" type="presOf" srcId="{356DDAF7-F2B5-455D-B4B1-2AC85FEF6E85}" destId="{B8B83A97-723C-4C1E-AC6B-BCADDE61BBE7}" srcOrd="1" destOrd="0" presId="urn:microsoft.com/office/officeart/2005/8/layout/process1"/>
    <dgm:cxn modelId="{ED5E5DDD-0346-4D30-A618-5AA41D9B2A1D}" type="presOf" srcId="{3557B412-56B3-4A63-BE6F-950B9565EC0F}" destId="{C941027C-3A89-4AE8-910F-511BFB7EBA3D}" srcOrd="0" destOrd="0" presId="urn:microsoft.com/office/officeart/2005/8/layout/process1"/>
    <dgm:cxn modelId="{C49E26E8-ED62-4E0A-A616-86A75D848E06}" srcId="{3557B412-56B3-4A63-BE6F-950B9565EC0F}" destId="{D762F16A-B50A-4789-9549-04B823C2A775}" srcOrd="4" destOrd="0" parTransId="{9E96F675-A902-4A4E-B422-811562E85F25}" sibTransId="{0C8088CF-2A84-4B43-8453-8845655778A7}"/>
    <dgm:cxn modelId="{12AD44F4-83CC-4BBD-8F3F-9A028DF55B6B}" type="presOf" srcId="{E468F43F-5983-4684-8D80-136CB2204850}" destId="{BF863B15-AC68-49EC-B881-E6EC9CD16DDA}" srcOrd="1" destOrd="0" presId="urn:microsoft.com/office/officeart/2005/8/layout/process1"/>
    <dgm:cxn modelId="{FC81E2DE-BE1A-4871-96E1-6B5DDD37D621}" type="presParOf" srcId="{C941027C-3A89-4AE8-910F-511BFB7EBA3D}" destId="{E20DB1B5-25D6-4A23-BAFD-4583FF9B2726}" srcOrd="0" destOrd="0" presId="urn:microsoft.com/office/officeart/2005/8/layout/process1"/>
    <dgm:cxn modelId="{2B6D967D-B6CB-4EF4-8B65-B85A1123EB42}" type="presParOf" srcId="{C941027C-3A89-4AE8-910F-511BFB7EBA3D}" destId="{0B0A0308-7F13-4BE8-BABE-7127BBB981B1}" srcOrd="1" destOrd="0" presId="urn:microsoft.com/office/officeart/2005/8/layout/process1"/>
    <dgm:cxn modelId="{76844B82-1720-43A0-AFA3-11FDAB8A7898}" type="presParOf" srcId="{0B0A0308-7F13-4BE8-BABE-7127BBB981B1}" destId="{2F914D6A-423C-416C-9595-98784A07442E}" srcOrd="0" destOrd="0" presId="urn:microsoft.com/office/officeart/2005/8/layout/process1"/>
    <dgm:cxn modelId="{3D2FA95C-A8DF-4ECB-8371-F8DAEDE2CA91}" type="presParOf" srcId="{C941027C-3A89-4AE8-910F-511BFB7EBA3D}" destId="{8DA82FCF-D9F7-4C1C-A90C-74D710618325}" srcOrd="2" destOrd="0" presId="urn:microsoft.com/office/officeart/2005/8/layout/process1"/>
    <dgm:cxn modelId="{923A2A86-AB98-42AE-8D94-242179C35194}" type="presParOf" srcId="{C941027C-3A89-4AE8-910F-511BFB7EBA3D}" destId="{08A9ACBB-07EA-4425-BFF4-4B92E424B91F}" srcOrd="3" destOrd="0" presId="urn:microsoft.com/office/officeart/2005/8/layout/process1"/>
    <dgm:cxn modelId="{259D0E65-5DE7-40B2-818E-C1B23AF8CDDB}" type="presParOf" srcId="{08A9ACBB-07EA-4425-BFF4-4B92E424B91F}" destId="{78F44F6C-458E-4602-B134-47AC9CBD2F06}" srcOrd="0" destOrd="0" presId="urn:microsoft.com/office/officeart/2005/8/layout/process1"/>
    <dgm:cxn modelId="{3810D644-C451-4771-913D-72D8906FE429}" type="presParOf" srcId="{C941027C-3A89-4AE8-910F-511BFB7EBA3D}" destId="{F12A030B-95F2-433D-B6FC-BEFA3384B12D}" srcOrd="4" destOrd="0" presId="urn:microsoft.com/office/officeart/2005/8/layout/process1"/>
    <dgm:cxn modelId="{6D230DF6-B2C4-4183-9CB0-6127CAD20A19}" type="presParOf" srcId="{C941027C-3A89-4AE8-910F-511BFB7EBA3D}" destId="{048A7177-1FCD-4824-AD3E-B19163DAA03F}" srcOrd="5" destOrd="0" presId="urn:microsoft.com/office/officeart/2005/8/layout/process1"/>
    <dgm:cxn modelId="{4C66CDD8-226F-4385-89F4-DBD5FC9C1631}" type="presParOf" srcId="{048A7177-1FCD-4824-AD3E-B19163DAA03F}" destId="{BF863B15-AC68-49EC-B881-E6EC9CD16DDA}" srcOrd="0" destOrd="0" presId="urn:microsoft.com/office/officeart/2005/8/layout/process1"/>
    <dgm:cxn modelId="{6ECE926B-364C-4C06-B645-76FD89694E4F}" type="presParOf" srcId="{C941027C-3A89-4AE8-910F-511BFB7EBA3D}" destId="{ED322E9D-6FCD-4ED7-B3C4-95C0040714C4}" srcOrd="6" destOrd="0" presId="urn:microsoft.com/office/officeart/2005/8/layout/process1"/>
    <dgm:cxn modelId="{F041E4A0-8496-4546-B0DB-B5412C5BC26B}" type="presParOf" srcId="{C941027C-3A89-4AE8-910F-511BFB7EBA3D}" destId="{59B540FD-C9B0-444A-87C2-015879EA698D}" srcOrd="7" destOrd="0" presId="urn:microsoft.com/office/officeart/2005/8/layout/process1"/>
    <dgm:cxn modelId="{5E262205-3A2D-4957-B86D-9345C476A586}" type="presParOf" srcId="{59B540FD-C9B0-444A-87C2-015879EA698D}" destId="{B8B83A97-723C-4C1E-AC6B-BCADDE61BBE7}" srcOrd="0" destOrd="0" presId="urn:microsoft.com/office/officeart/2005/8/layout/process1"/>
    <dgm:cxn modelId="{A0511030-1D1C-46E8-ABC0-FA13DDE2051A}" type="presParOf" srcId="{C941027C-3A89-4AE8-910F-511BFB7EBA3D}" destId="{D512319C-996E-41CA-8D91-17D45DE51B5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9B6810-9365-4126-A2B1-3EA89D7E40F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81952B1-1157-428E-B60C-484EFA8E8D94}">
      <dgm:prSet/>
      <dgm:spPr/>
      <dgm:t>
        <a:bodyPr/>
        <a:lstStyle/>
        <a:p>
          <a:r>
            <a:rPr lang="pt-BR"/>
            <a:t>IF ... ELSE</a:t>
          </a:r>
          <a:endParaRPr lang="en-US"/>
        </a:p>
      </dgm:t>
    </dgm:pt>
    <dgm:pt modelId="{CA5BC970-C2E7-4A28-867A-5646A4A260D7}" type="parTrans" cxnId="{B629E9A1-0215-411C-B993-158EF7E208A6}">
      <dgm:prSet/>
      <dgm:spPr/>
      <dgm:t>
        <a:bodyPr/>
        <a:lstStyle/>
        <a:p>
          <a:endParaRPr lang="en-US"/>
        </a:p>
      </dgm:t>
    </dgm:pt>
    <dgm:pt modelId="{1368F34A-96EC-46E0-9A71-AC2733AB0166}" type="sibTrans" cxnId="{B629E9A1-0215-411C-B993-158EF7E208A6}">
      <dgm:prSet/>
      <dgm:spPr/>
      <dgm:t>
        <a:bodyPr/>
        <a:lstStyle/>
        <a:p>
          <a:endParaRPr lang="en-US"/>
        </a:p>
      </dgm:t>
    </dgm:pt>
    <dgm:pt modelId="{02571FD4-DC1E-4372-BFB3-6B203A8A6055}">
      <dgm:prSet/>
      <dgm:spPr/>
      <dgm:t>
        <a:bodyPr/>
        <a:lstStyle/>
        <a:p>
          <a:r>
            <a:rPr lang="pt-BR" dirty="0"/>
            <a:t>SWITCH ... CASE</a:t>
          </a:r>
          <a:endParaRPr lang="en-US" dirty="0"/>
        </a:p>
      </dgm:t>
    </dgm:pt>
    <dgm:pt modelId="{354ABD73-2DD6-4C11-B0D8-BE6B20309DEE}" type="parTrans" cxnId="{AE5C3D47-D6F0-4980-A929-83CD7EE69E0D}">
      <dgm:prSet/>
      <dgm:spPr/>
      <dgm:t>
        <a:bodyPr/>
        <a:lstStyle/>
        <a:p>
          <a:endParaRPr lang="en-US"/>
        </a:p>
      </dgm:t>
    </dgm:pt>
    <dgm:pt modelId="{68627CDE-B7F3-4F4E-BEFF-BB53D087B909}" type="sibTrans" cxnId="{AE5C3D47-D6F0-4980-A929-83CD7EE69E0D}">
      <dgm:prSet/>
      <dgm:spPr/>
      <dgm:t>
        <a:bodyPr/>
        <a:lstStyle/>
        <a:p>
          <a:endParaRPr lang="en-US"/>
        </a:p>
      </dgm:t>
    </dgm:pt>
    <dgm:pt modelId="{9F126770-26DE-4955-8238-E8916B87C7FB}" type="pres">
      <dgm:prSet presAssocID="{FD9B6810-9365-4126-A2B1-3EA89D7E40F7}" presName="linear" presStyleCnt="0">
        <dgm:presLayoutVars>
          <dgm:animLvl val="lvl"/>
          <dgm:resizeHandles val="exact"/>
        </dgm:presLayoutVars>
      </dgm:prSet>
      <dgm:spPr/>
    </dgm:pt>
    <dgm:pt modelId="{72AC1603-1028-4F0A-B975-F3CF0E992D0A}" type="pres">
      <dgm:prSet presAssocID="{581952B1-1157-428E-B60C-484EFA8E8D9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E2EDBD1-5347-4D23-8E27-697AC4C63C86}" type="pres">
      <dgm:prSet presAssocID="{1368F34A-96EC-46E0-9A71-AC2733AB0166}" presName="spacer" presStyleCnt="0"/>
      <dgm:spPr/>
    </dgm:pt>
    <dgm:pt modelId="{39CD0606-22E8-4A1F-8228-EF8F0F40FCBC}" type="pres">
      <dgm:prSet presAssocID="{02571FD4-DC1E-4372-BFB3-6B203A8A605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90AE00B-78CB-49E5-A7FE-275DE9118116}" type="presOf" srcId="{581952B1-1157-428E-B60C-484EFA8E8D94}" destId="{72AC1603-1028-4F0A-B975-F3CF0E992D0A}" srcOrd="0" destOrd="0" presId="urn:microsoft.com/office/officeart/2005/8/layout/vList2"/>
    <dgm:cxn modelId="{AE5C3D47-D6F0-4980-A929-83CD7EE69E0D}" srcId="{FD9B6810-9365-4126-A2B1-3EA89D7E40F7}" destId="{02571FD4-DC1E-4372-BFB3-6B203A8A6055}" srcOrd="1" destOrd="0" parTransId="{354ABD73-2DD6-4C11-B0D8-BE6B20309DEE}" sibTransId="{68627CDE-B7F3-4F4E-BEFF-BB53D087B909}"/>
    <dgm:cxn modelId="{254D434E-1D90-4D38-8E8C-DFE0973C1028}" type="presOf" srcId="{FD9B6810-9365-4126-A2B1-3EA89D7E40F7}" destId="{9F126770-26DE-4955-8238-E8916B87C7FB}" srcOrd="0" destOrd="0" presId="urn:microsoft.com/office/officeart/2005/8/layout/vList2"/>
    <dgm:cxn modelId="{B629E9A1-0215-411C-B993-158EF7E208A6}" srcId="{FD9B6810-9365-4126-A2B1-3EA89D7E40F7}" destId="{581952B1-1157-428E-B60C-484EFA8E8D94}" srcOrd="0" destOrd="0" parTransId="{CA5BC970-C2E7-4A28-867A-5646A4A260D7}" sibTransId="{1368F34A-96EC-46E0-9A71-AC2733AB0166}"/>
    <dgm:cxn modelId="{75E2F0FC-DD47-4483-A9A8-0C0F29E19473}" type="presOf" srcId="{02571FD4-DC1E-4372-BFB3-6B203A8A6055}" destId="{39CD0606-22E8-4A1F-8228-EF8F0F40FCBC}" srcOrd="0" destOrd="0" presId="urn:microsoft.com/office/officeart/2005/8/layout/vList2"/>
    <dgm:cxn modelId="{679F8EC5-F4C8-477C-AD15-6410B2F37607}" type="presParOf" srcId="{9F126770-26DE-4955-8238-E8916B87C7FB}" destId="{72AC1603-1028-4F0A-B975-F3CF0E992D0A}" srcOrd="0" destOrd="0" presId="urn:microsoft.com/office/officeart/2005/8/layout/vList2"/>
    <dgm:cxn modelId="{6018760D-A161-4E2B-8C04-38D9433A8EB5}" type="presParOf" srcId="{9F126770-26DE-4955-8238-E8916B87C7FB}" destId="{3E2EDBD1-5347-4D23-8E27-697AC4C63C86}" srcOrd="1" destOrd="0" presId="urn:microsoft.com/office/officeart/2005/8/layout/vList2"/>
    <dgm:cxn modelId="{C08C5728-DA6C-496E-85A6-06A060EDEA16}" type="presParOf" srcId="{9F126770-26DE-4955-8238-E8916B87C7FB}" destId="{39CD0606-22E8-4A1F-8228-EF8F0F40FCB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9B6810-9365-4126-A2B1-3EA89D7E40F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81952B1-1157-428E-B60C-484EFA8E8D94}">
      <dgm:prSet/>
      <dgm:spPr/>
      <dgm:t>
        <a:bodyPr/>
        <a:lstStyle/>
        <a:p>
          <a:r>
            <a:rPr lang="en-US" dirty="0"/>
            <a:t>WHILE</a:t>
          </a:r>
        </a:p>
      </dgm:t>
    </dgm:pt>
    <dgm:pt modelId="{CA5BC970-C2E7-4A28-867A-5646A4A260D7}" type="parTrans" cxnId="{B629E9A1-0215-411C-B993-158EF7E208A6}">
      <dgm:prSet/>
      <dgm:spPr/>
      <dgm:t>
        <a:bodyPr/>
        <a:lstStyle/>
        <a:p>
          <a:endParaRPr lang="en-US"/>
        </a:p>
      </dgm:t>
    </dgm:pt>
    <dgm:pt modelId="{1368F34A-96EC-46E0-9A71-AC2733AB0166}" type="sibTrans" cxnId="{B629E9A1-0215-411C-B993-158EF7E208A6}">
      <dgm:prSet/>
      <dgm:spPr/>
      <dgm:t>
        <a:bodyPr/>
        <a:lstStyle/>
        <a:p>
          <a:endParaRPr lang="en-US"/>
        </a:p>
      </dgm:t>
    </dgm:pt>
    <dgm:pt modelId="{02571FD4-DC1E-4372-BFB3-6B203A8A6055}">
      <dgm:prSet/>
      <dgm:spPr/>
      <dgm:t>
        <a:bodyPr/>
        <a:lstStyle/>
        <a:p>
          <a:r>
            <a:rPr lang="en-US" dirty="0"/>
            <a:t>FOREACH</a:t>
          </a:r>
        </a:p>
      </dgm:t>
    </dgm:pt>
    <dgm:pt modelId="{354ABD73-2DD6-4C11-B0D8-BE6B20309DEE}" type="parTrans" cxnId="{AE5C3D47-D6F0-4980-A929-83CD7EE69E0D}">
      <dgm:prSet/>
      <dgm:spPr/>
      <dgm:t>
        <a:bodyPr/>
        <a:lstStyle/>
        <a:p>
          <a:endParaRPr lang="en-US"/>
        </a:p>
      </dgm:t>
    </dgm:pt>
    <dgm:pt modelId="{68627CDE-B7F3-4F4E-BEFF-BB53D087B909}" type="sibTrans" cxnId="{AE5C3D47-D6F0-4980-A929-83CD7EE69E0D}">
      <dgm:prSet/>
      <dgm:spPr/>
      <dgm:t>
        <a:bodyPr/>
        <a:lstStyle/>
        <a:p>
          <a:endParaRPr lang="en-US"/>
        </a:p>
      </dgm:t>
    </dgm:pt>
    <dgm:pt modelId="{E0C5378E-9209-45CB-B84B-5874AFC601FF}">
      <dgm:prSet phldrT="[Texto]"/>
      <dgm:spPr/>
      <dgm:t>
        <a:bodyPr/>
        <a:lstStyle/>
        <a:p>
          <a:r>
            <a:rPr lang="en-US" dirty="0"/>
            <a:t>DO … WHILE</a:t>
          </a:r>
        </a:p>
      </dgm:t>
    </dgm:pt>
    <dgm:pt modelId="{B1516EA4-ECAF-46F5-92EE-81D506E482EB}" type="parTrans" cxnId="{B7FD5616-5563-4D27-9309-F659E02DA583}">
      <dgm:prSet/>
      <dgm:spPr/>
      <dgm:t>
        <a:bodyPr/>
        <a:lstStyle/>
        <a:p>
          <a:endParaRPr lang="pt-BR"/>
        </a:p>
      </dgm:t>
    </dgm:pt>
    <dgm:pt modelId="{56A19C1F-1C73-43C6-9C59-EE5FEE70C7B2}" type="sibTrans" cxnId="{B7FD5616-5563-4D27-9309-F659E02DA583}">
      <dgm:prSet/>
      <dgm:spPr/>
      <dgm:t>
        <a:bodyPr/>
        <a:lstStyle/>
        <a:p>
          <a:endParaRPr lang="pt-BR"/>
        </a:p>
      </dgm:t>
    </dgm:pt>
    <dgm:pt modelId="{FAA47136-7383-4970-9BD9-385CD3A1288E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FOR</a:t>
          </a:r>
        </a:p>
      </dgm:t>
    </dgm:pt>
    <dgm:pt modelId="{68D76DD4-FDDA-4614-BAB5-1506779CA6D8}" type="parTrans" cxnId="{A36F9EF4-75DD-4BD8-BE3A-82C479F25E0B}">
      <dgm:prSet/>
      <dgm:spPr/>
      <dgm:t>
        <a:bodyPr/>
        <a:lstStyle/>
        <a:p>
          <a:endParaRPr lang="pt-BR"/>
        </a:p>
      </dgm:t>
    </dgm:pt>
    <dgm:pt modelId="{8BF8E99D-5A9A-4FD1-89A1-E458D09F7D4E}" type="sibTrans" cxnId="{A36F9EF4-75DD-4BD8-BE3A-82C479F25E0B}">
      <dgm:prSet/>
      <dgm:spPr/>
      <dgm:t>
        <a:bodyPr/>
        <a:lstStyle/>
        <a:p>
          <a:endParaRPr lang="pt-BR"/>
        </a:p>
      </dgm:t>
    </dgm:pt>
    <dgm:pt modelId="{9F126770-26DE-4955-8238-E8916B87C7FB}" type="pres">
      <dgm:prSet presAssocID="{FD9B6810-9365-4126-A2B1-3EA89D7E40F7}" presName="linear" presStyleCnt="0">
        <dgm:presLayoutVars>
          <dgm:animLvl val="lvl"/>
          <dgm:resizeHandles val="exact"/>
        </dgm:presLayoutVars>
      </dgm:prSet>
      <dgm:spPr/>
    </dgm:pt>
    <dgm:pt modelId="{72AC1603-1028-4F0A-B975-F3CF0E992D0A}" type="pres">
      <dgm:prSet presAssocID="{581952B1-1157-428E-B60C-484EFA8E8D9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E2EDBD1-5347-4D23-8E27-697AC4C63C86}" type="pres">
      <dgm:prSet presAssocID="{1368F34A-96EC-46E0-9A71-AC2733AB0166}" presName="spacer" presStyleCnt="0"/>
      <dgm:spPr/>
    </dgm:pt>
    <dgm:pt modelId="{D7035D5A-0529-415B-8EDD-28610A966598}" type="pres">
      <dgm:prSet presAssocID="{E0C5378E-9209-45CB-B84B-5874AFC601F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A937771-A06D-4427-98C6-DE4642D41015}" type="pres">
      <dgm:prSet presAssocID="{56A19C1F-1C73-43C6-9C59-EE5FEE70C7B2}" presName="spacer" presStyleCnt="0"/>
      <dgm:spPr/>
    </dgm:pt>
    <dgm:pt modelId="{4768B6E3-DCA8-4649-B6E0-4C9176D33E45}" type="pres">
      <dgm:prSet presAssocID="{FAA47136-7383-4970-9BD9-385CD3A1288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53ECDB2-7701-4805-8787-5A00043BB6AF}" type="pres">
      <dgm:prSet presAssocID="{8BF8E99D-5A9A-4FD1-89A1-E458D09F7D4E}" presName="spacer" presStyleCnt="0"/>
      <dgm:spPr/>
    </dgm:pt>
    <dgm:pt modelId="{39CD0606-22E8-4A1F-8228-EF8F0F40FCBC}" type="pres">
      <dgm:prSet presAssocID="{02571FD4-DC1E-4372-BFB3-6B203A8A605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90AE00B-78CB-49E5-A7FE-275DE9118116}" type="presOf" srcId="{581952B1-1157-428E-B60C-484EFA8E8D94}" destId="{72AC1603-1028-4F0A-B975-F3CF0E992D0A}" srcOrd="0" destOrd="0" presId="urn:microsoft.com/office/officeart/2005/8/layout/vList2"/>
    <dgm:cxn modelId="{B7FD5616-5563-4D27-9309-F659E02DA583}" srcId="{FD9B6810-9365-4126-A2B1-3EA89D7E40F7}" destId="{E0C5378E-9209-45CB-B84B-5874AFC601FF}" srcOrd="1" destOrd="0" parTransId="{B1516EA4-ECAF-46F5-92EE-81D506E482EB}" sibTransId="{56A19C1F-1C73-43C6-9C59-EE5FEE70C7B2}"/>
    <dgm:cxn modelId="{AE5C3D47-D6F0-4980-A929-83CD7EE69E0D}" srcId="{FD9B6810-9365-4126-A2B1-3EA89D7E40F7}" destId="{02571FD4-DC1E-4372-BFB3-6B203A8A6055}" srcOrd="3" destOrd="0" parTransId="{354ABD73-2DD6-4C11-B0D8-BE6B20309DEE}" sibTransId="{68627CDE-B7F3-4F4E-BEFF-BB53D087B909}"/>
    <dgm:cxn modelId="{2860A248-AAC6-4462-A29F-A97AB3E1AB66}" type="presOf" srcId="{E0C5378E-9209-45CB-B84B-5874AFC601FF}" destId="{D7035D5A-0529-415B-8EDD-28610A966598}" srcOrd="0" destOrd="0" presId="urn:microsoft.com/office/officeart/2005/8/layout/vList2"/>
    <dgm:cxn modelId="{254D434E-1D90-4D38-8E8C-DFE0973C1028}" type="presOf" srcId="{FD9B6810-9365-4126-A2B1-3EA89D7E40F7}" destId="{9F126770-26DE-4955-8238-E8916B87C7FB}" srcOrd="0" destOrd="0" presId="urn:microsoft.com/office/officeart/2005/8/layout/vList2"/>
    <dgm:cxn modelId="{B629E9A1-0215-411C-B993-158EF7E208A6}" srcId="{FD9B6810-9365-4126-A2B1-3EA89D7E40F7}" destId="{581952B1-1157-428E-B60C-484EFA8E8D94}" srcOrd="0" destOrd="0" parTransId="{CA5BC970-C2E7-4A28-867A-5646A4A260D7}" sibTransId="{1368F34A-96EC-46E0-9A71-AC2733AB0166}"/>
    <dgm:cxn modelId="{C26782A2-09EC-4FC1-A6D4-8BA45D6A49EB}" type="presOf" srcId="{FAA47136-7383-4970-9BD9-385CD3A1288E}" destId="{4768B6E3-DCA8-4649-B6E0-4C9176D33E45}" srcOrd="0" destOrd="0" presId="urn:microsoft.com/office/officeart/2005/8/layout/vList2"/>
    <dgm:cxn modelId="{A36F9EF4-75DD-4BD8-BE3A-82C479F25E0B}" srcId="{FD9B6810-9365-4126-A2B1-3EA89D7E40F7}" destId="{FAA47136-7383-4970-9BD9-385CD3A1288E}" srcOrd="2" destOrd="0" parTransId="{68D76DD4-FDDA-4614-BAB5-1506779CA6D8}" sibTransId="{8BF8E99D-5A9A-4FD1-89A1-E458D09F7D4E}"/>
    <dgm:cxn modelId="{75E2F0FC-DD47-4483-A9A8-0C0F29E19473}" type="presOf" srcId="{02571FD4-DC1E-4372-BFB3-6B203A8A6055}" destId="{39CD0606-22E8-4A1F-8228-EF8F0F40FCBC}" srcOrd="0" destOrd="0" presId="urn:microsoft.com/office/officeart/2005/8/layout/vList2"/>
    <dgm:cxn modelId="{679F8EC5-F4C8-477C-AD15-6410B2F37607}" type="presParOf" srcId="{9F126770-26DE-4955-8238-E8916B87C7FB}" destId="{72AC1603-1028-4F0A-B975-F3CF0E992D0A}" srcOrd="0" destOrd="0" presId="urn:microsoft.com/office/officeart/2005/8/layout/vList2"/>
    <dgm:cxn modelId="{6018760D-A161-4E2B-8C04-38D9433A8EB5}" type="presParOf" srcId="{9F126770-26DE-4955-8238-E8916B87C7FB}" destId="{3E2EDBD1-5347-4D23-8E27-697AC4C63C86}" srcOrd="1" destOrd="0" presId="urn:microsoft.com/office/officeart/2005/8/layout/vList2"/>
    <dgm:cxn modelId="{674F85F8-6E31-44CB-9E8B-33BBD71E3A34}" type="presParOf" srcId="{9F126770-26DE-4955-8238-E8916B87C7FB}" destId="{D7035D5A-0529-415B-8EDD-28610A966598}" srcOrd="2" destOrd="0" presId="urn:microsoft.com/office/officeart/2005/8/layout/vList2"/>
    <dgm:cxn modelId="{F8ED0DF5-7920-4BB5-A695-974429D8952B}" type="presParOf" srcId="{9F126770-26DE-4955-8238-E8916B87C7FB}" destId="{DA937771-A06D-4427-98C6-DE4642D41015}" srcOrd="3" destOrd="0" presId="urn:microsoft.com/office/officeart/2005/8/layout/vList2"/>
    <dgm:cxn modelId="{9B7C7E14-9AAD-499D-9150-DBC2F4EE73DF}" type="presParOf" srcId="{9F126770-26DE-4955-8238-E8916B87C7FB}" destId="{4768B6E3-DCA8-4649-B6E0-4C9176D33E45}" srcOrd="4" destOrd="0" presId="urn:microsoft.com/office/officeart/2005/8/layout/vList2"/>
    <dgm:cxn modelId="{DCCFE181-BA7C-4A5B-A823-5184648D79FA}" type="presParOf" srcId="{9F126770-26DE-4955-8238-E8916B87C7FB}" destId="{A53ECDB2-7701-4805-8787-5A00043BB6AF}" srcOrd="5" destOrd="0" presId="urn:microsoft.com/office/officeart/2005/8/layout/vList2"/>
    <dgm:cxn modelId="{C08C5728-DA6C-496E-85A6-06A060EDEA16}" type="presParOf" srcId="{9F126770-26DE-4955-8238-E8916B87C7FB}" destId="{39CD0606-22E8-4A1F-8228-EF8F0F40FCB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DB1B5-25D6-4A23-BAFD-4583FF9B2726}">
      <dsp:nvSpPr>
        <dsp:cNvPr id="0" name=""/>
        <dsp:cNvSpPr/>
      </dsp:nvSpPr>
      <dsp:spPr>
        <a:xfrm>
          <a:off x="4777" y="1205031"/>
          <a:ext cx="1480940" cy="88856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Conceitos</a:t>
          </a:r>
          <a:r>
            <a:rPr lang="en-US" sz="2000" kern="1200" dirty="0"/>
            <a:t> </a:t>
          </a:r>
          <a:r>
            <a:rPr lang="en-US" sz="2000" kern="1200" dirty="0" err="1"/>
            <a:t>básicos</a:t>
          </a:r>
          <a:endParaRPr lang="en-US" sz="2000" kern="1200" dirty="0"/>
        </a:p>
      </dsp:txBody>
      <dsp:txXfrm>
        <a:off x="30802" y="1231056"/>
        <a:ext cx="1428890" cy="836514"/>
      </dsp:txXfrm>
    </dsp:sp>
    <dsp:sp modelId="{0B0A0308-7F13-4BE8-BABE-7127BBB981B1}">
      <dsp:nvSpPr>
        <dsp:cNvPr id="0" name=""/>
        <dsp:cNvSpPr/>
      </dsp:nvSpPr>
      <dsp:spPr>
        <a:xfrm>
          <a:off x="1633811" y="1465676"/>
          <a:ext cx="313959" cy="36727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1633811" y="1539131"/>
        <a:ext cx="219771" cy="220363"/>
      </dsp:txXfrm>
    </dsp:sp>
    <dsp:sp modelId="{8DA82FCF-D9F7-4C1C-A90C-74D710618325}">
      <dsp:nvSpPr>
        <dsp:cNvPr id="0" name=""/>
        <dsp:cNvSpPr/>
      </dsp:nvSpPr>
      <dsp:spPr>
        <a:xfrm>
          <a:off x="2078094" y="1205031"/>
          <a:ext cx="1480940" cy="88856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ASPNET MVC</a:t>
          </a:r>
          <a:endParaRPr lang="en-US" sz="2000" kern="1200" dirty="0"/>
        </a:p>
      </dsp:txBody>
      <dsp:txXfrm>
        <a:off x="2104119" y="1231056"/>
        <a:ext cx="1428890" cy="836514"/>
      </dsp:txXfrm>
    </dsp:sp>
    <dsp:sp modelId="{08A9ACBB-07EA-4425-BFF4-4B92E424B91F}">
      <dsp:nvSpPr>
        <dsp:cNvPr id="0" name=""/>
        <dsp:cNvSpPr/>
      </dsp:nvSpPr>
      <dsp:spPr>
        <a:xfrm>
          <a:off x="3707128" y="1465676"/>
          <a:ext cx="313959" cy="36727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3707128" y="1539131"/>
        <a:ext cx="219771" cy="220363"/>
      </dsp:txXfrm>
    </dsp:sp>
    <dsp:sp modelId="{F12A030B-95F2-433D-B6FC-BEFA3384B12D}">
      <dsp:nvSpPr>
        <dsp:cNvPr id="0" name=""/>
        <dsp:cNvSpPr/>
      </dsp:nvSpPr>
      <dsp:spPr>
        <a:xfrm>
          <a:off x="4151411" y="1205031"/>
          <a:ext cx="1480940" cy="88856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Banco de dados</a:t>
          </a:r>
        </a:p>
      </dsp:txBody>
      <dsp:txXfrm>
        <a:off x="4177436" y="1231056"/>
        <a:ext cx="1428890" cy="836514"/>
      </dsp:txXfrm>
    </dsp:sp>
    <dsp:sp modelId="{048A7177-1FCD-4824-AD3E-B19163DAA03F}">
      <dsp:nvSpPr>
        <dsp:cNvPr id="0" name=""/>
        <dsp:cNvSpPr/>
      </dsp:nvSpPr>
      <dsp:spPr>
        <a:xfrm>
          <a:off x="5780445" y="1465676"/>
          <a:ext cx="313959" cy="36727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500" kern="1200"/>
        </a:p>
      </dsp:txBody>
      <dsp:txXfrm>
        <a:off x="5780445" y="1539131"/>
        <a:ext cx="219771" cy="220363"/>
      </dsp:txXfrm>
    </dsp:sp>
    <dsp:sp modelId="{ED322E9D-6FCD-4ED7-B3C4-95C0040714C4}">
      <dsp:nvSpPr>
        <dsp:cNvPr id="0" name=""/>
        <dsp:cNvSpPr/>
      </dsp:nvSpPr>
      <dsp:spPr>
        <a:xfrm>
          <a:off x="6224728" y="1205031"/>
          <a:ext cx="1480940" cy="88856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Arquitetura</a:t>
          </a:r>
          <a:endParaRPr lang="en-US" sz="2000" kern="1200" dirty="0"/>
        </a:p>
      </dsp:txBody>
      <dsp:txXfrm>
        <a:off x="6250753" y="1231056"/>
        <a:ext cx="1428890" cy="836514"/>
      </dsp:txXfrm>
    </dsp:sp>
    <dsp:sp modelId="{59B540FD-C9B0-444A-87C2-015879EA698D}">
      <dsp:nvSpPr>
        <dsp:cNvPr id="0" name=""/>
        <dsp:cNvSpPr/>
      </dsp:nvSpPr>
      <dsp:spPr>
        <a:xfrm>
          <a:off x="7853762" y="1465676"/>
          <a:ext cx="313959" cy="36727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500" kern="1200"/>
        </a:p>
      </dsp:txBody>
      <dsp:txXfrm>
        <a:off x="7853762" y="1539131"/>
        <a:ext cx="219771" cy="220363"/>
      </dsp:txXfrm>
    </dsp:sp>
    <dsp:sp modelId="{D512319C-996E-41CA-8D91-17D45DE51B52}">
      <dsp:nvSpPr>
        <dsp:cNvPr id="0" name=""/>
        <dsp:cNvSpPr/>
      </dsp:nvSpPr>
      <dsp:spPr>
        <a:xfrm>
          <a:off x="8298045" y="1205031"/>
          <a:ext cx="1480940" cy="88856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Projeto</a:t>
          </a:r>
          <a:endParaRPr lang="en-US" sz="2000" kern="1200" dirty="0"/>
        </a:p>
      </dsp:txBody>
      <dsp:txXfrm>
        <a:off x="8324070" y="1231056"/>
        <a:ext cx="1428890" cy="836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C1603-1028-4F0A-B975-F3CF0E992D0A}">
      <dsp:nvSpPr>
        <dsp:cNvPr id="0" name=""/>
        <dsp:cNvSpPr/>
      </dsp:nvSpPr>
      <dsp:spPr>
        <a:xfrm>
          <a:off x="0" y="55477"/>
          <a:ext cx="9783763" cy="15590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/>
            <a:t>IF ... ELSE</a:t>
          </a:r>
          <a:endParaRPr lang="en-US" sz="6500" kern="1200"/>
        </a:p>
      </dsp:txBody>
      <dsp:txXfrm>
        <a:off x="76105" y="131582"/>
        <a:ext cx="9631553" cy="1406815"/>
      </dsp:txXfrm>
    </dsp:sp>
    <dsp:sp modelId="{39CD0606-22E8-4A1F-8228-EF8F0F40FCBC}">
      <dsp:nvSpPr>
        <dsp:cNvPr id="0" name=""/>
        <dsp:cNvSpPr/>
      </dsp:nvSpPr>
      <dsp:spPr>
        <a:xfrm>
          <a:off x="0" y="1801702"/>
          <a:ext cx="9783763" cy="15590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dirty="0"/>
            <a:t>SWITCH ... CASE</a:t>
          </a:r>
          <a:endParaRPr lang="en-US" sz="6500" kern="1200" dirty="0"/>
        </a:p>
      </dsp:txBody>
      <dsp:txXfrm>
        <a:off x="76105" y="1877807"/>
        <a:ext cx="9631553" cy="1406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C1603-1028-4F0A-B975-F3CF0E992D0A}">
      <dsp:nvSpPr>
        <dsp:cNvPr id="0" name=""/>
        <dsp:cNvSpPr/>
      </dsp:nvSpPr>
      <dsp:spPr>
        <a:xfrm>
          <a:off x="0" y="34822"/>
          <a:ext cx="9783763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WHILE</a:t>
          </a:r>
        </a:p>
      </dsp:txBody>
      <dsp:txXfrm>
        <a:off x="37467" y="72289"/>
        <a:ext cx="9708829" cy="692586"/>
      </dsp:txXfrm>
    </dsp:sp>
    <dsp:sp modelId="{D7035D5A-0529-415B-8EDD-28610A966598}">
      <dsp:nvSpPr>
        <dsp:cNvPr id="0" name=""/>
        <dsp:cNvSpPr/>
      </dsp:nvSpPr>
      <dsp:spPr>
        <a:xfrm>
          <a:off x="0" y="894502"/>
          <a:ext cx="9783763" cy="767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DO … WHILE</a:t>
          </a:r>
        </a:p>
      </dsp:txBody>
      <dsp:txXfrm>
        <a:off x="37467" y="931969"/>
        <a:ext cx="9708829" cy="692586"/>
      </dsp:txXfrm>
    </dsp:sp>
    <dsp:sp modelId="{4768B6E3-DCA8-4649-B6E0-4C9176D33E45}">
      <dsp:nvSpPr>
        <dsp:cNvPr id="0" name=""/>
        <dsp:cNvSpPr/>
      </dsp:nvSpPr>
      <dsp:spPr>
        <a:xfrm>
          <a:off x="0" y="1754182"/>
          <a:ext cx="9783763" cy="76752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FOR</a:t>
          </a:r>
        </a:p>
      </dsp:txBody>
      <dsp:txXfrm>
        <a:off x="37467" y="1791649"/>
        <a:ext cx="9708829" cy="692586"/>
      </dsp:txXfrm>
    </dsp:sp>
    <dsp:sp modelId="{39CD0606-22E8-4A1F-8228-EF8F0F40FCBC}">
      <dsp:nvSpPr>
        <dsp:cNvPr id="0" name=""/>
        <dsp:cNvSpPr/>
      </dsp:nvSpPr>
      <dsp:spPr>
        <a:xfrm>
          <a:off x="0" y="2613862"/>
          <a:ext cx="9783763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FOREACH</a:t>
          </a:r>
        </a:p>
      </dsp:txBody>
      <dsp:txXfrm>
        <a:off x="37467" y="2651329"/>
        <a:ext cx="9708829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FA831-F6A8-405F-98F2-205FBE02A23A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63D99-091E-4246-81CF-8349E05C8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19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Simplicidade: os projetistas de C# costumam dizer que essa linguagem é tão poderosa quanto o C++ e tão simples quanto o Visual Basic;</a:t>
            </a:r>
          </a:p>
          <a:p>
            <a:pPr marL="0" indent="0" algn="just">
              <a:buNone/>
            </a:pPr>
            <a:r>
              <a:rPr lang="pt-BR" dirty="0"/>
              <a:t>Completamente orientada a objetos: em C#, qualquer variável tem de fazer parte de uma classe;</a:t>
            </a:r>
          </a:p>
          <a:p>
            <a:pPr marL="0" indent="0" algn="just">
              <a:buNone/>
            </a:pPr>
            <a:r>
              <a:rPr lang="pt-BR" dirty="0"/>
              <a:t>Fortemente </a:t>
            </a:r>
            <a:r>
              <a:rPr lang="pt-BR" dirty="0" err="1"/>
              <a:t>tipada</a:t>
            </a:r>
            <a:r>
              <a:rPr lang="pt-BR" dirty="0"/>
              <a:t>: isso ajudará a evitar erros por manipulação imprópria de tipos e atribuições incorretas;</a:t>
            </a:r>
          </a:p>
          <a:p>
            <a:pPr marL="0" indent="0" algn="just">
              <a:buNone/>
            </a:pPr>
            <a:r>
              <a:rPr lang="pt-BR" dirty="0"/>
              <a:t>Gera código gerenciado: assim como o ambiente .NET é gerenciado, assim também é o C#;</a:t>
            </a:r>
          </a:p>
          <a:p>
            <a:pPr marL="0" indent="0" algn="just">
              <a:buNone/>
            </a:pPr>
            <a:r>
              <a:rPr lang="pt-BR" dirty="0"/>
              <a:t>Tudo é um objeto: </a:t>
            </a:r>
            <a:r>
              <a:rPr lang="pt-BR" dirty="0" err="1"/>
              <a:t>System.Object</a:t>
            </a:r>
            <a:r>
              <a:rPr lang="pt-BR" dirty="0"/>
              <a:t> é a classe base de todo o sistema de tipos de C#;</a:t>
            </a:r>
          </a:p>
          <a:p>
            <a:pPr marL="0" indent="0" algn="just">
              <a:buNone/>
            </a:pPr>
            <a:r>
              <a:rPr lang="pt-BR" dirty="0"/>
              <a:t>Controle de versões: cada </a:t>
            </a:r>
            <a:r>
              <a:rPr lang="pt-BR" dirty="0" err="1"/>
              <a:t>assembly</a:t>
            </a:r>
            <a:r>
              <a:rPr lang="pt-BR" dirty="0"/>
              <a:t> gerado, seja como EXE ou DLL, tem informação sobre a versão do código, permitindo a coexistência de dois </a:t>
            </a:r>
            <a:r>
              <a:rPr lang="pt-BR" dirty="0" err="1"/>
              <a:t>assemblies</a:t>
            </a:r>
            <a:r>
              <a:rPr lang="pt-BR" dirty="0"/>
              <a:t> homônimos, mas de versões diferentes no mesmo ambiente;</a:t>
            </a:r>
          </a:p>
          <a:p>
            <a:pPr marL="0" indent="0" algn="just">
              <a:buNone/>
            </a:pPr>
            <a:r>
              <a:rPr lang="pt-BR" dirty="0"/>
              <a:t>Suporte a código legado: o C# pode interagir com código legado de objetos COM e </a:t>
            </a:r>
            <a:r>
              <a:rPr lang="pt-BR" dirty="0" err="1"/>
              <a:t>DLLs</a:t>
            </a:r>
            <a:r>
              <a:rPr lang="pt-BR" dirty="0"/>
              <a:t> escritas em uma linguagem não-gerenciada;</a:t>
            </a:r>
          </a:p>
          <a:p>
            <a:pPr marL="0" indent="0" algn="just">
              <a:buNone/>
            </a:pPr>
            <a:r>
              <a:rPr lang="pt-BR" dirty="0"/>
              <a:t>Flexibilidade: se o desenvolvedor precisar usar ponteiros, o C# permite, mas ao custo de desenvolver código não-gerenciado, chamado “</a:t>
            </a:r>
            <a:r>
              <a:rPr lang="pt-BR" dirty="0" err="1"/>
              <a:t>unsafe</a:t>
            </a:r>
            <a:r>
              <a:rPr lang="pt-BR" dirty="0"/>
              <a:t>”;</a:t>
            </a:r>
          </a:p>
          <a:p>
            <a:pPr marL="0" indent="0" algn="just">
              <a:buNone/>
            </a:pPr>
            <a:r>
              <a:rPr lang="pt-BR" dirty="0"/>
              <a:t>Linguagem gerenciada: os programas desenvolvidos em C# executam num ambiente gerenciado, o que significa que todo o gerenciamento de memória é feito pelo </a:t>
            </a:r>
            <a:r>
              <a:rPr lang="pt-BR" dirty="0" err="1"/>
              <a:t>runtime</a:t>
            </a:r>
            <a:r>
              <a:rPr lang="pt-BR" dirty="0"/>
              <a:t> via o GC (</a:t>
            </a:r>
            <a:r>
              <a:rPr lang="pt-BR" dirty="0" err="1"/>
              <a:t>Garbage</a:t>
            </a:r>
            <a:r>
              <a:rPr lang="pt-BR" dirty="0"/>
              <a:t> </a:t>
            </a:r>
            <a:r>
              <a:rPr lang="pt-BR" dirty="0" err="1"/>
              <a:t>Collector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63D99-091E-4246-81CF-8349E05C86D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70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Com ideia semelhante à plataforma Java, o programador deixa de escrever código para um sistema ou dispositivo específico, e passa a escrever para a plataforma .NET. Aplicações escritas para ele funcionam em um ambiente de software controlado, em oposição a um ambiente de hardware, através de uma máquina virtual de aplicação.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63D99-091E-4246-81CF-8349E05C86D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58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9EED-55C2-4EAF-B6AC-A898437EB62B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52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9EED-55C2-4EAF-B6AC-A898437EB62B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66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F9E9EED-55C2-4EAF-B6AC-A898437EB62B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04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9EED-55C2-4EAF-B6AC-A898437EB62B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94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9E9EED-55C2-4EAF-B6AC-A898437EB62B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805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9EED-55C2-4EAF-B6AC-A898437EB62B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51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9EED-55C2-4EAF-B6AC-A898437EB62B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68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9EED-55C2-4EAF-B6AC-A898437EB62B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06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9EED-55C2-4EAF-B6AC-A898437EB62B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72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9EED-55C2-4EAF-B6AC-A898437EB62B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1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9EED-55C2-4EAF-B6AC-A898437EB62B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50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F9E9EED-55C2-4EAF-B6AC-A898437EB62B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64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D020095B-C0D2-4E8E-BC8B-EF45A1B96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5304675"/>
            <a:ext cx="10905065" cy="662672"/>
          </a:xfrm>
        </p:spPr>
        <p:txBody>
          <a:bodyPr anchor="b">
            <a:normAutofit/>
          </a:bodyPr>
          <a:lstStyle/>
          <a:p>
            <a:endParaRPr lang="pt-BR" sz="2800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7A86CA0-1E78-4CD9-8C5E-D1D8F0F79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2623269"/>
            <a:ext cx="11548531" cy="132807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08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59D7C1-6E25-48C3-B420-ED45FFDB7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7262" y="0"/>
            <a:ext cx="60647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74EBE0-04D0-42B1-93D5-4FC7C9EBA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691" y="2054942"/>
            <a:ext cx="607230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AFC94D-9AA9-4A7D-BEE5-4194B89D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950" y="2194560"/>
            <a:ext cx="5418961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200" spc="150" dirty="0" err="1">
                <a:solidFill>
                  <a:schemeClr val="tx2"/>
                </a:solidFill>
              </a:rPr>
              <a:t>introdução</a:t>
            </a:r>
            <a:r>
              <a:rPr lang="en-US" sz="4200" spc="150" dirty="0">
                <a:solidFill>
                  <a:schemeClr val="tx2"/>
                </a:solidFill>
              </a:rPr>
              <a:t> </a:t>
            </a:r>
            <a:r>
              <a:rPr lang="en-US" sz="4200" spc="150" dirty="0" err="1">
                <a:solidFill>
                  <a:schemeClr val="tx2"/>
                </a:solidFill>
              </a:rPr>
              <a:t>ao</a:t>
            </a:r>
            <a:r>
              <a:rPr lang="en-US" sz="4200" spc="150" dirty="0">
                <a:solidFill>
                  <a:schemeClr val="tx2"/>
                </a:solidFill>
              </a:rPr>
              <a:t> C#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EAEB6D-60FF-455D-B8CC-2AC963CE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549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C999265-BE7A-4AF2-ADBB-0479283D7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982706"/>
            <a:ext cx="4851141" cy="485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44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78275-A3D8-445F-A058-8BDF8B46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8516B1-E42B-4F7F-9F46-64FD07D68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	C# é uma linguagem de programação, </a:t>
            </a:r>
            <a:r>
              <a:rPr lang="pt-BR" dirty="0" err="1"/>
              <a:t>multiparadigma</a:t>
            </a:r>
            <a:r>
              <a:rPr lang="pt-BR" dirty="0"/>
              <a:t>, de tipagem forte, desenvolvida pela Microsoft como parte da plataforma .NET. A sua sintaxe orientada a objetos foi baseada no C++ mas inclui muitas influências de outras linguagens de programação, como </a:t>
            </a:r>
            <a:r>
              <a:rPr lang="pt-BR" dirty="0" err="1"/>
              <a:t>Object</a:t>
            </a:r>
            <a:r>
              <a:rPr lang="pt-BR" dirty="0"/>
              <a:t> Pascal e, principalmente, Java. </a:t>
            </a:r>
          </a:p>
          <a:p>
            <a:pPr marL="0" indent="0" algn="just">
              <a:buNone/>
            </a:pPr>
            <a:r>
              <a:rPr lang="pt-BR" dirty="0"/>
              <a:t>	O código fonte é compilado para Common </a:t>
            </a:r>
            <a:r>
              <a:rPr lang="pt-BR" dirty="0" err="1"/>
              <a:t>Intermediate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(CIL) que é interpretado pela máquina virtual Common </a:t>
            </a:r>
            <a:r>
              <a:rPr lang="pt-BR" dirty="0" err="1"/>
              <a:t>Language</a:t>
            </a:r>
            <a:r>
              <a:rPr lang="pt-BR" dirty="0"/>
              <a:t> </a:t>
            </a:r>
            <a:r>
              <a:rPr lang="pt-BR" dirty="0" err="1"/>
              <a:t>Runtime</a:t>
            </a:r>
            <a:r>
              <a:rPr lang="pt-BR" dirty="0"/>
              <a:t> (CLR). C# é uma das linguagens projetadas para funcionar na Common </a:t>
            </a:r>
            <a:r>
              <a:rPr lang="pt-BR" dirty="0" err="1"/>
              <a:t>Language</a:t>
            </a:r>
            <a:r>
              <a:rPr lang="pt-BR" dirty="0"/>
              <a:t> </a:t>
            </a:r>
            <a:r>
              <a:rPr lang="pt-BR" dirty="0" err="1"/>
              <a:t>Infrastructure</a:t>
            </a:r>
            <a:r>
              <a:rPr lang="pt-BR" dirty="0"/>
              <a:t> da plataforma .NET Framework.</a:t>
            </a:r>
          </a:p>
        </p:txBody>
      </p:sp>
    </p:spTree>
    <p:extLst>
      <p:ext uri="{BB962C8B-B14F-4D97-AF65-F5344CB8AC3E}">
        <p14:creationId xmlns:p14="http://schemas.microsoft.com/office/powerpoint/2010/main" val="2039087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78275-A3D8-445F-A058-8BDF8B46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.NET Framework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8516B1-E42B-4F7F-9F46-64FD07D68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	O .NET Framework é uma iniciativa da empresa Microsoft, que visa uma plataforma única para desenvolvimento e execução de sistemas e aplicações. Todo e qualquer código gerado para .NET pode ser executado em qualquer dispositivo que possua um framework de tal plataforma.</a:t>
            </a:r>
          </a:p>
        </p:txBody>
      </p:sp>
    </p:spTree>
    <p:extLst>
      <p:ext uri="{BB962C8B-B14F-4D97-AF65-F5344CB8AC3E}">
        <p14:creationId xmlns:p14="http://schemas.microsoft.com/office/powerpoint/2010/main" val="1961596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DE95A-6814-4665-9F2F-60D0C2D59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ASP.NET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9B5D69-45E9-47E0-8FA5-E1D52AD39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pt-BR" dirty="0"/>
              <a:t>ASP.NET é a plataforma da Microsoft para o desenvolvimento de aplicações Web e é o sucessor da tecnologia ASP. Permite, através de uma linguagem de programação integrada na .NET Framework, criar páginas dinâmicas.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ASP.NET MVC</a:t>
            </a:r>
          </a:p>
          <a:p>
            <a:pPr marL="0" indent="0" algn="just">
              <a:buNone/>
            </a:pPr>
            <a:r>
              <a:rPr lang="pt-BR" dirty="0"/>
              <a:t>	O ASP.NET MVC é um padrão de arquitetura para criação de aplicações Web baseadas no MVC (</a:t>
            </a: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View</a:t>
            </a:r>
            <a:r>
              <a:rPr lang="pt-BR" dirty="0"/>
              <a:t> </a:t>
            </a:r>
            <a:r>
              <a:rPr lang="pt-BR" dirty="0" err="1"/>
              <a:t>Controller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60375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F6BB4B0-BEF2-4A19-A0CD-D7750FCB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Noções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 C#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4E384FA-FE73-415B-82AE-DC9F8C7CF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pt-BR" dirty="0"/>
              <a:t>Tipos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pt-BR" dirty="0"/>
              <a:t>Operações lógicas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pt-BR" dirty="0"/>
              <a:t>Laços de repetição</a:t>
            </a:r>
          </a:p>
          <a:p>
            <a:pPr lvl="2" fontAlgn="base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3346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4D29AD0-5F26-4D63-ACD8-68BE9F9F9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pt-BR" dirty="0"/>
              <a:t>Minha primeira aplicação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BB1B31F-EEAC-40EE-8D73-C60BB8B1F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20" y="2011680"/>
            <a:ext cx="6263640" cy="42062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9600" dirty="0" err="1"/>
              <a:t>Hello</a:t>
            </a:r>
            <a:r>
              <a:rPr lang="pt-BR" sz="9600" dirty="0"/>
              <a:t> world!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CA0A463-3D39-4D33-BCCF-1283663FD2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4" r="6885" b="4"/>
          <a:stretch/>
        </p:blipFill>
        <p:spPr>
          <a:xfrm>
            <a:off x="7847215" y="1822028"/>
            <a:ext cx="4342220" cy="503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87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78275-A3D8-445F-A058-8BDF8B46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951319"/>
          </a:xfrm>
        </p:spPr>
        <p:txBody>
          <a:bodyPr/>
          <a:lstStyle/>
          <a:p>
            <a:r>
              <a:rPr lang="en-US" dirty="0" err="1"/>
              <a:t>Tipos</a:t>
            </a:r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FB0CD6C-AD02-4AC5-8F57-1DBC625512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51331"/>
              </p:ext>
            </p:extLst>
          </p:nvPr>
        </p:nvGraphicFramePr>
        <p:xfrm>
          <a:off x="1203325" y="1235495"/>
          <a:ext cx="9783762" cy="556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61254">
                  <a:extLst>
                    <a:ext uri="{9D8B030D-6E8A-4147-A177-3AD203B41FA5}">
                      <a16:colId xmlns:a16="http://schemas.microsoft.com/office/drawing/2014/main" val="2096129181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1766130438"/>
                    </a:ext>
                  </a:extLst>
                </a:gridCol>
                <a:gridCol w="5272087">
                  <a:extLst>
                    <a:ext uri="{9D8B030D-6E8A-4147-A177-3AD203B41FA5}">
                      <a16:colId xmlns:a16="http://schemas.microsoft.com/office/drawing/2014/main" val="867183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Tamanho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Valores possíveis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bool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true</a:t>
                      </a:r>
                      <a:r>
                        <a:rPr lang="pt-BR" dirty="0"/>
                        <a:t> /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15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 a 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31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sbyte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-128 a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79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-32768 a 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84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ushort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 a 65535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36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-21474483648 a 2147483647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35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uint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 a 4294967295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9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long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- 9223372036854775808L a 9223372036854775807L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341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ulong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 a 18446744073709551615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81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float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1.5x10^-45 / 3.4x10^38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61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5.0x10^-324 / 1.7x10^308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67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16 bytes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1.0x10^-28 / 7.9x10^28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208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char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 caractere delimitado por aspas </a:t>
                      </a:r>
                      <a:r>
                        <a:rPr lang="pt-BR" dirty="0" err="1"/>
                        <a:t>ex</a:t>
                      </a:r>
                      <a:r>
                        <a:rPr lang="pt-BR" dirty="0"/>
                        <a:t>: ‘</a:t>
                      </a:r>
                      <a:r>
                        <a:rPr lang="pt-BR" dirty="0" err="1"/>
                        <a:t>a’,’ç</a:t>
                      </a:r>
                      <a:r>
                        <a:rPr lang="pt-BR" dirty="0"/>
                        <a:t>’,’\n’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99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54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043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9C4E3-66EB-45AE-AB32-46F34779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matemáticos	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7DF1644-26E9-4DD5-B681-D8D3F04E9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008208"/>
              </p:ext>
            </p:extLst>
          </p:nvPr>
        </p:nvGraphicFramePr>
        <p:xfrm>
          <a:off x="1203325" y="2011363"/>
          <a:ext cx="9783764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91882">
                  <a:extLst>
                    <a:ext uri="{9D8B030D-6E8A-4147-A177-3AD203B41FA5}">
                      <a16:colId xmlns:a16="http://schemas.microsoft.com/office/drawing/2014/main" val="3446104056"/>
                    </a:ext>
                  </a:extLst>
                </a:gridCol>
                <a:gridCol w="4891882">
                  <a:extLst>
                    <a:ext uri="{9D8B030D-6E8A-4147-A177-3AD203B41FA5}">
                      <a16:colId xmlns:a16="http://schemas.microsoft.com/office/drawing/2014/main" val="3986738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04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Operador de incremento pós-fixado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53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Operador de incremento de prefixo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2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Operador de decremento pós-fixado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29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Operador de decremento de prefixo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586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Operador de adição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557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Operador de subtração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066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Operador de multiplicação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75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Operador de divisão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11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Operador de resto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26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752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090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A457F22-2034-4200-B6E4-5B8372AAC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63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DA7986-F4F5-4F92-94A3-343B2D720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6981"/>
            <a:ext cx="4686300" cy="163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C487FB-AD40-4F5E-8C8F-ED307CD3D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tx2"/>
                </a:solidFill>
              </a:rPr>
              <a:t>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46FF5D-F8B3-4E17-920C-834EB12E5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76678" cy="42062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	Uma lista é uma coleção de itens que podem ser acessados por um índice e pode ser consultada, ordenada e até manipulada.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8E76FD-76EE-4DE6-BBA4-EEA6E4B98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AC29A5E-F9F8-4A0F-8098-B75C01159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526" y="598634"/>
            <a:ext cx="5619286" cy="56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8D8D0-A98C-4F2E-895B-CCB18AF4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EA2B986-9E6B-46FC-8384-242FED2DAC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332030"/>
              </p:ext>
            </p:extLst>
          </p:nvPr>
        </p:nvGraphicFramePr>
        <p:xfrm>
          <a:off x="1203325" y="2011363"/>
          <a:ext cx="9783764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91882">
                  <a:extLst>
                    <a:ext uri="{9D8B030D-6E8A-4147-A177-3AD203B41FA5}">
                      <a16:colId xmlns:a16="http://schemas.microsoft.com/office/drawing/2014/main" val="2641399247"/>
                    </a:ext>
                  </a:extLst>
                </a:gridCol>
                <a:gridCol w="4891882">
                  <a:extLst>
                    <a:ext uri="{9D8B030D-6E8A-4147-A177-3AD203B41FA5}">
                      <a16:colId xmlns:a16="http://schemas.microsoft.com/office/drawing/2014/main" val="21919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69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Operador de negação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8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Operador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45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Operador 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^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6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Operador OR lógico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7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Operador AND condicional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&amp;&amp;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96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Operador OR condicional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||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408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81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CF401A-BFA2-4582-8E71-1520689CF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8000" y="2167391"/>
            <a:ext cx="6280927" cy="2523219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chemeClr val="tx2"/>
                </a:solidFill>
              </a:rPr>
              <a:t>Curso C#</a:t>
            </a:r>
            <a:endParaRPr lang="pt-BR" sz="440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E4CA5E-3B74-4645-AA81-2BE7EABC5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2266" y="2167391"/>
            <a:ext cx="2528600" cy="2523219"/>
          </a:xfrm>
        </p:spPr>
        <p:txBody>
          <a:bodyPr anchor="ctr">
            <a:normAutofit/>
          </a:bodyPr>
          <a:lstStyle/>
          <a:p>
            <a:pPr algn="r"/>
            <a:endParaRPr lang="pt-BR" sz="180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476A9D-7EE2-4F57-8D1B-C563D6F56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1" y="1716258"/>
            <a:ext cx="3425484" cy="342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77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2DE3B-2B6C-4F8D-B5DB-65C365E5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pt-BR"/>
              <a:t>Comandos condicionais</a:t>
            </a:r>
          </a:p>
        </p:txBody>
      </p:sp>
      <p:graphicFrame>
        <p:nvGraphicFramePr>
          <p:cNvPr id="10" name="Espaço Reservado para Conteúdo 7">
            <a:extLst>
              <a:ext uri="{FF2B5EF4-FFF2-40B4-BE49-F238E27FC236}">
                <a16:creationId xmlns:a16="http://schemas.microsoft.com/office/drawing/2014/main" id="{FBD000E3-6048-4F3D-98C4-1747D90FC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820850"/>
              </p:ext>
            </p:extLst>
          </p:nvPr>
        </p:nvGraphicFramePr>
        <p:xfrm>
          <a:off x="1203325" y="2476595"/>
          <a:ext cx="9783763" cy="341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2655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2DE3B-2B6C-4F8D-B5DB-65C365E5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pt-BR" dirty="0"/>
              <a:t>Comandos de repetição</a:t>
            </a:r>
          </a:p>
        </p:txBody>
      </p:sp>
      <p:graphicFrame>
        <p:nvGraphicFramePr>
          <p:cNvPr id="10" name="Espaço Reservado para Conteúdo 7">
            <a:extLst>
              <a:ext uri="{FF2B5EF4-FFF2-40B4-BE49-F238E27FC236}">
                <a16:creationId xmlns:a16="http://schemas.microsoft.com/office/drawing/2014/main" id="{FBD000E3-6048-4F3D-98C4-1747D90FC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270340"/>
              </p:ext>
            </p:extLst>
          </p:nvPr>
        </p:nvGraphicFramePr>
        <p:xfrm>
          <a:off x="1203325" y="2476595"/>
          <a:ext cx="9783763" cy="341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2670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3AE79A-6B95-44C3-B0A5-80E2F3E60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49FE10-080D-48D7-80FF-9A64D27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2916F4-F660-4CEB-9BFD-592CF739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2194560"/>
            <a:ext cx="4001729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800" spc="150">
                <a:solidFill>
                  <a:schemeClr val="tx2"/>
                </a:solidFill>
              </a:rPr>
              <a:t>Operações lambda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A9E987-6859-4A62-922F-51B47D50D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Espaço Reservado para Conteúdo 4">
            <a:extLst>
              <a:ext uri="{FF2B5EF4-FFF2-40B4-BE49-F238E27FC236}">
                <a16:creationId xmlns:a16="http://schemas.microsoft.com/office/drawing/2014/main" id="{A29C18E4-62A7-40FF-AF20-895E8569A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3" y="598634"/>
            <a:ext cx="5380465" cy="56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91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ABBE0-7621-4836-892E-207ED8F4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8696DD-6BCA-47F5-AB96-4451C32D5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Elabore um algoritmo que calcule o IMC de uma pessoa.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Elabore um algoritmo que calcule a media de 3 provas.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Elabore um algoritmo que verifique se um número informado é par ou impar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Elabore um algoritmo que exiba quantas pessoas possuem mais de 18 anos. O algoritmo deverá ler a idade de 10 pessoas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Faça um algoritmo que leia a altura e a matricula de dez aluno. Mostre a matricula do aluno mais alto e do aluno mais baixo.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9345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F6BB4B0-BEF2-4A19-A0CD-D7750FCB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Orientação</a:t>
            </a:r>
            <a:r>
              <a:rPr lang="en-US" dirty="0"/>
              <a:t> a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4E384FA-FE73-415B-82AE-DC9F8C7CF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099521"/>
          </a:xfrm>
        </p:spPr>
        <p:txBody>
          <a:bodyPr>
            <a:normAutofit/>
          </a:bodyPr>
          <a:lstStyle/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pt-BR" dirty="0"/>
              <a:t>Classes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pt-BR" dirty="0"/>
              <a:t>Propriedades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pt-BR" dirty="0"/>
              <a:t>Métodos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pt-BR" dirty="0"/>
              <a:t>Herança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pt-BR" dirty="0"/>
              <a:t>Interfaces</a:t>
            </a:r>
          </a:p>
          <a:p>
            <a:pPr lvl="2" fontAlgn="base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8004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86CF607-F870-4F73-AA99-9B51FEBF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e objetos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FC8349C-885F-47B5-B13D-74658C98D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	</a:t>
            </a:r>
          </a:p>
          <a:p>
            <a:pPr marL="0" indent="0" algn="just">
              <a:buNone/>
            </a:pPr>
            <a:r>
              <a:rPr lang="pt-BR" dirty="0"/>
              <a:t>	Classes e objetos são os conceitos básicos de programação orientada a objeto, que representam entidades da vida real, uma classe é um “modelo”, ou ate “receita” e são utilizados para criação dos objetos.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Construtor</a:t>
            </a:r>
          </a:p>
          <a:p>
            <a:pPr algn="just"/>
            <a:r>
              <a:rPr lang="pt-BR" dirty="0"/>
              <a:t>Modificadores de acesso</a:t>
            </a:r>
          </a:p>
          <a:p>
            <a:pPr algn="just"/>
            <a:r>
              <a:rPr lang="pt-BR" dirty="0"/>
              <a:t>Métodos</a:t>
            </a:r>
          </a:p>
          <a:p>
            <a:pPr algn="just"/>
            <a:r>
              <a:rPr lang="pt-BR" dirty="0"/>
              <a:t>Propriedades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3284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46E9D-B490-4D6A-94D7-64C1F5FD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modificadores de acesso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54399A-351D-40EF-ACDF-40C0AD0AD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/>
              <a:t>Os modificadores de acesso são palavras-chave usadas para especificar a acessibilidade declarada de um membro ou de um tipo. Esta seção apresenta os quatro modificadores de acesso:</a:t>
            </a:r>
          </a:p>
          <a:p>
            <a:r>
              <a:rPr lang="pt-BR" b="1" dirty="0" err="1"/>
              <a:t>public</a:t>
            </a:r>
            <a:endParaRPr lang="pt-BR" b="1" dirty="0"/>
          </a:p>
          <a:p>
            <a:r>
              <a:rPr lang="pt-BR" b="1" dirty="0" err="1"/>
              <a:t>protected</a:t>
            </a:r>
            <a:endParaRPr lang="pt-BR" b="1" dirty="0"/>
          </a:p>
          <a:p>
            <a:r>
              <a:rPr lang="pt-BR" b="1" dirty="0" err="1"/>
              <a:t>internal</a:t>
            </a:r>
            <a:endParaRPr lang="pt-BR" b="1" dirty="0"/>
          </a:p>
          <a:p>
            <a:r>
              <a:rPr lang="pt-BR" b="1" dirty="0" err="1"/>
              <a:t>private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Os seis seguintes níveis de acessibilidade podem ser especificados usando os modificadores de acesso:</a:t>
            </a:r>
          </a:p>
          <a:p>
            <a:r>
              <a:rPr lang="pt-BR" dirty="0" err="1"/>
              <a:t>public</a:t>
            </a:r>
            <a:r>
              <a:rPr lang="pt-BR" dirty="0"/>
              <a:t>: O acesso não é restrito.</a:t>
            </a:r>
          </a:p>
          <a:p>
            <a:r>
              <a:rPr lang="pt-BR" dirty="0" err="1"/>
              <a:t>protected</a:t>
            </a:r>
            <a:r>
              <a:rPr lang="pt-BR" dirty="0"/>
              <a:t>: O acesso é limitado à classe que os contém ou aos tipos derivados da classe que os contém.</a:t>
            </a:r>
          </a:p>
          <a:p>
            <a:r>
              <a:rPr lang="pt-BR" dirty="0" err="1"/>
              <a:t>internal</a:t>
            </a:r>
            <a:r>
              <a:rPr lang="pt-BR" dirty="0"/>
              <a:t>: O acesso é limitado ao </a:t>
            </a:r>
            <a:r>
              <a:rPr lang="pt-BR" dirty="0" err="1"/>
              <a:t>assembly</a:t>
            </a:r>
            <a:r>
              <a:rPr lang="pt-BR" dirty="0"/>
              <a:t> atual.</a:t>
            </a:r>
          </a:p>
          <a:p>
            <a:r>
              <a:rPr lang="pt-BR" dirty="0" err="1"/>
              <a:t>protected</a:t>
            </a:r>
            <a:r>
              <a:rPr lang="pt-BR" dirty="0"/>
              <a:t> </a:t>
            </a:r>
            <a:r>
              <a:rPr lang="pt-BR" dirty="0" err="1"/>
              <a:t>internal</a:t>
            </a:r>
            <a:r>
              <a:rPr lang="pt-BR" dirty="0"/>
              <a:t>: O acesso é limitado ao </a:t>
            </a:r>
            <a:r>
              <a:rPr lang="pt-BR" dirty="0" err="1"/>
              <a:t>assembly</a:t>
            </a:r>
            <a:r>
              <a:rPr lang="pt-BR" dirty="0"/>
              <a:t> atual ou aos tipos derivados da classe que os contém.</a:t>
            </a:r>
          </a:p>
          <a:p>
            <a:r>
              <a:rPr lang="pt-BR" dirty="0" err="1"/>
              <a:t>private</a:t>
            </a:r>
            <a:r>
              <a:rPr lang="pt-BR" dirty="0"/>
              <a:t>: O acesso é limitado ao tipo recipiente.</a:t>
            </a:r>
          </a:p>
          <a:p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protected</a:t>
            </a:r>
            <a:r>
              <a:rPr lang="pt-BR" dirty="0"/>
              <a:t>: O acesso é limitado à classe que o contém ou a tipos derivados da classe que o contém no </a:t>
            </a:r>
            <a:r>
              <a:rPr lang="pt-BR" dirty="0" err="1"/>
              <a:t>assembly</a:t>
            </a:r>
            <a:r>
              <a:rPr lang="pt-BR" dirty="0"/>
              <a:t> atual.</a:t>
            </a:r>
          </a:p>
        </p:txBody>
      </p:sp>
    </p:spTree>
    <p:extLst>
      <p:ext uri="{BB962C8B-B14F-4D97-AF65-F5344CB8AC3E}">
        <p14:creationId xmlns:p14="http://schemas.microsoft.com/office/powerpoint/2010/main" val="2323105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C42B3-43C0-4FD7-8A6F-C9164931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A5ECC0-379D-485C-8880-75BAB6C6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	Herança é um dos atributos fundamentais da programação orientada a objeto. Ela permite que você defina uma classe filha que reutiliza (herda), estende ou modifica o comportamento de uma classe pai. A classe cujos membros são herdados é chamada de classe base. A classe que herda os membros da classe base é chamada de classe derivada.</a:t>
            </a:r>
          </a:p>
        </p:txBody>
      </p:sp>
    </p:spTree>
    <p:extLst>
      <p:ext uri="{BB962C8B-B14F-4D97-AF65-F5344CB8AC3E}">
        <p14:creationId xmlns:p14="http://schemas.microsoft.com/office/powerpoint/2010/main" val="3317629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46D83-EBAA-4BC7-87B2-A3D9162D9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EC467B-1D50-4DB8-AD83-881D580B4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Uma interface contém definições para um grupo de funcionalidades relacionadas que uma classe ou um </a:t>
            </a:r>
            <a:r>
              <a:rPr lang="pt-BR" dirty="0" err="1"/>
              <a:t>struct</a:t>
            </a:r>
            <a:r>
              <a:rPr lang="pt-BR" dirty="0"/>
              <a:t> pode implementar.</a:t>
            </a:r>
          </a:p>
        </p:txBody>
      </p:sp>
    </p:spTree>
    <p:extLst>
      <p:ext uri="{BB962C8B-B14F-4D97-AF65-F5344CB8AC3E}">
        <p14:creationId xmlns:p14="http://schemas.microsoft.com/office/powerpoint/2010/main" val="398258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DD6A2-5733-49CC-9202-2BAD003F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Vitor</a:t>
            </a:r>
            <a:r>
              <a:rPr lang="en-US" dirty="0"/>
              <a:t> </a:t>
            </a:r>
            <a:r>
              <a:rPr lang="en-US" dirty="0" err="1"/>
              <a:t>scheffer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D40FCB-3475-462D-8E85-7A3A2D33C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Engeinheiro</a:t>
            </a:r>
            <a:r>
              <a:rPr lang="en-US" dirty="0"/>
              <a:t> da </a:t>
            </a:r>
            <a:r>
              <a:rPr lang="en-US" dirty="0" err="1"/>
              <a:t>computação</a:t>
            </a:r>
            <a:endParaRPr lang="en-US" dirty="0"/>
          </a:p>
          <a:p>
            <a:r>
              <a:rPr lang="en-US" dirty="0"/>
              <a:t>+8 </a:t>
            </a:r>
            <a:r>
              <a:rPr lang="en-US" dirty="0" err="1"/>
              <a:t>anos</a:t>
            </a:r>
            <a:r>
              <a:rPr lang="en-US" dirty="0"/>
              <a:t> de </a:t>
            </a:r>
            <a:r>
              <a:rPr lang="en-US" dirty="0" err="1"/>
              <a:t>experiencia</a:t>
            </a:r>
            <a:r>
              <a:rPr lang="en-US" dirty="0"/>
              <a:t> com </a:t>
            </a:r>
            <a:r>
              <a:rPr lang="en-US" dirty="0" err="1"/>
              <a:t>desenvolvimento</a:t>
            </a:r>
            <a:endParaRPr lang="en-US" dirty="0"/>
          </a:p>
          <a:p>
            <a:r>
              <a:rPr lang="en-US" dirty="0" err="1"/>
              <a:t>Coordenador</a:t>
            </a:r>
            <a:r>
              <a:rPr lang="en-US" dirty="0"/>
              <a:t> de </a:t>
            </a:r>
            <a:r>
              <a:rPr lang="en-US" dirty="0" err="1"/>
              <a:t>desenvolvimento</a:t>
            </a:r>
            <a:r>
              <a:rPr lang="en-US" dirty="0"/>
              <a:t> da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Narwal</a:t>
            </a:r>
            <a:r>
              <a:rPr lang="en-US" dirty="0"/>
              <a:t> </a:t>
            </a:r>
            <a:r>
              <a:rPr lang="en-US" dirty="0" err="1"/>
              <a:t>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92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07D0AF04-4ECC-44D9-93BA-F32A480C7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A51945D-2210-4FFD-939B-FAB06B9F8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4585560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8B20C3-0EF1-4AC1-87CB-F57DFA5E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4674398"/>
            <a:ext cx="9784080" cy="1508760"/>
          </a:xfrm>
        </p:spPr>
        <p:txBody>
          <a:bodyPr>
            <a:normAutofit/>
          </a:bodyPr>
          <a:lstStyle/>
          <a:p>
            <a:r>
              <a:rPr lang="en-US"/>
              <a:t>Estrutura do curso</a:t>
            </a:r>
            <a:endParaRPr lang="pt-BR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EBC5FE2-929C-48B2-9EF2-F90BF0FB21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7069152"/>
              </p:ext>
            </p:extLst>
          </p:nvPr>
        </p:nvGraphicFramePr>
        <p:xfrm>
          <a:off x="1203325" y="643466"/>
          <a:ext cx="9783763" cy="3298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8127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6A628-1087-4954-A31B-5A7DEE48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Aula 01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DC46C6-F230-4D81-B405-F789B64F6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sz="2400" dirty="0"/>
              <a:t>Introdução ao ambiente de desenvolvimento</a:t>
            </a:r>
          </a:p>
          <a:p>
            <a:pPr lvl="1" fontAlgn="base"/>
            <a:r>
              <a:rPr lang="pt-BR" sz="2200" dirty="0"/>
              <a:t>Visual Studio</a:t>
            </a:r>
          </a:p>
          <a:p>
            <a:pPr lvl="1" fontAlgn="base"/>
            <a:r>
              <a:rPr lang="pt-BR" sz="2200" dirty="0"/>
              <a:t>GitHub</a:t>
            </a:r>
          </a:p>
          <a:p>
            <a:pPr lvl="1" fontAlgn="base"/>
            <a:r>
              <a:rPr lang="pt-BR" sz="2200" dirty="0"/>
              <a:t>SQL Server</a:t>
            </a:r>
          </a:p>
          <a:p>
            <a:pPr fontAlgn="base"/>
            <a:r>
              <a:rPr lang="pt-BR" sz="2400" dirty="0"/>
              <a:t>C#</a:t>
            </a:r>
          </a:p>
          <a:p>
            <a:pPr lvl="1" fontAlgn="base"/>
            <a:r>
              <a:rPr lang="pt-BR" sz="2200" dirty="0"/>
              <a:t>Noções básicas</a:t>
            </a:r>
          </a:p>
          <a:p>
            <a:pPr lvl="1" fontAlgn="base"/>
            <a:r>
              <a:rPr lang="pt-BR" sz="2200" dirty="0"/>
              <a:t>Orientação a objeto</a:t>
            </a:r>
          </a:p>
          <a:p>
            <a:pPr marL="457200" lvl="2" indent="0" fontAlgn="base">
              <a:buNone/>
            </a:pPr>
            <a:endParaRPr lang="pt-BR" sz="2000" dirty="0"/>
          </a:p>
          <a:p>
            <a:pPr lvl="1" fontAlgn="base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273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BE363FE-2A1F-456D-88A6-3B36ACF5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Ambiente</a:t>
            </a:r>
            <a:r>
              <a:rPr lang="en-US" dirty="0"/>
              <a:t> de </a:t>
            </a:r>
            <a:r>
              <a:rPr lang="en-US" dirty="0" err="1"/>
              <a:t>desenvolvimento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C5C678B-6D53-4D24-BD81-94667C7D1D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5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A457F22-2034-4200-B6E4-5B8372AAC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63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DA7986-F4F5-4F92-94A3-343B2D720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6981"/>
            <a:ext cx="4686300" cy="163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9AB9A1-6CCF-4DC2-87D4-D225C40B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Visual studio</a:t>
            </a:r>
            <a:endParaRPr lang="pt-BR" sz="2800" dirty="0">
              <a:solidFill>
                <a:schemeClr val="tx2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EFAD015-C5B1-4CF1-AE3E-95D3FB85B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76678" cy="420624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IDE oficial  da Microsoft</a:t>
            </a:r>
          </a:p>
          <a:p>
            <a:r>
              <a:rPr lang="pt-BR" dirty="0">
                <a:solidFill>
                  <a:schemeClr val="bg1"/>
                </a:solidFill>
              </a:rPr>
              <a:t>Gratuito na sua edição </a:t>
            </a:r>
            <a:r>
              <a:rPr lang="pt-BR" i="1" dirty="0">
                <a:solidFill>
                  <a:schemeClr val="bg1"/>
                </a:solidFill>
              </a:rPr>
              <a:t>Community</a:t>
            </a:r>
          </a:p>
          <a:p>
            <a:r>
              <a:rPr lang="pt-BR" dirty="0">
                <a:solidFill>
                  <a:schemeClr val="bg1"/>
                </a:solidFill>
              </a:rPr>
              <a:t>Suporta diversas linguagens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C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C++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C#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F#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VB </a:t>
            </a:r>
            <a:r>
              <a:rPr lang="pt-BR" dirty="0" err="1">
                <a:solidFill>
                  <a:schemeClr val="bg1"/>
                </a:solidFill>
              </a:rPr>
              <a:t>.Net</a:t>
            </a:r>
            <a:r>
              <a:rPr lang="pt-BR" dirty="0">
                <a:solidFill>
                  <a:schemeClr val="bg1"/>
                </a:solidFill>
              </a:rPr>
              <a:t>	</a:t>
            </a:r>
          </a:p>
          <a:p>
            <a:r>
              <a:rPr lang="pt-BR" dirty="0">
                <a:solidFill>
                  <a:schemeClr val="bg1"/>
                </a:solidFill>
              </a:rPr>
              <a:t>Suporte a plugins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8E76FD-76EE-4DE6-BBA4-EEA6E4B98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71F12B51-079D-43F5-995A-43BAE6E8F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526" y="598634"/>
            <a:ext cx="5619286" cy="56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43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A457F22-2034-4200-B6E4-5B8372AAC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63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DA7986-F4F5-4F92-94A3-343B2D720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6981"/>
            <a:ext cx="4686300" cy="163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9AB9A1-6CCF-4DC2-87D4-D225C40B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2"/>
                </a:solidFill>
              </a:rPr>
              <a:t>github</a:t>
            </a:r>
            <a:endParaRPr lang="pt-BR" sz="2800" dirty="0">
              <a:solidFill>
                <a:schemeClr val="tx2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EFAD015-C5B1-4CF1-AE3E-95D3FB85B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76678" cy="420624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Plataforma de controle de versão de código fonte</a:t>
            </a:r>
          </a:p>
          <a:p>
            <a:r>
              <a:rPr lang="pt-BR" dirty="0">
                <a:solidFill>
                  <a:schemeClr val="bg1"/>
                </a:solidFill>
              </a:rPr>
              <a:t>Integração com Visual Studio</a:t>
            </a:r>
          </a:p>
          <a:p>
            <a:r>
              <a:rPr lang="pt-BR" dirty="0">
                <a:solidFill>
                  <a:schemeClr val="bg1"/>
                </a:solidFill>
              </a:rPr>
              <a:t>Repositórios gratuitos</a:t>
            </a:r>
          </a:p>
          <a:p>
            <a:r>
              <a:rPr lang="pt-BR" dirty="0">
                <a:solidFill>
                  <a:schemeClr val="bg1"/>
                </a:solidFill>
              </a:rPr>
              <a:t>Marketplace com imensa variedade de plugins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8E76FD-76EE-4DE6-BBA4-EEA6E4B98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71F12B51-079D-43F5-995A-43BAE6E8F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4526" y="598634"/>
            <a:ext cx="5619286" cy="56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56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A457F22-2034-4200-B6E4-5B8372AAC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63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DA7986-F4F5-4F92-94A3-343B2D720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6981"/>
            <a:ext cx="4686300" cy="163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9AB9A1-6CCF-4DC2-87D4-D225C40B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SQL Server</a:t>
            </a:r>
            <a:endParaRPr lang="pt-BR" sz="2800" dirty="0">
              <a:solidFill>
                <a:schemeClr val="tx2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EFAD015-C5B1-4CF1-AE3E-95D3FB85B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76678" cy="420624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Microsoft SQL Server é um sistema gerenciador de Banco de dados relacional desenvolvido pela Microsoft.</a:t>
            </a:r>
          </a:p>
          <a:p>
            <a:r>
              <a:rPr lang="pt-BR" dirty="0">
                <a:solidFill>
                  <a:schemeClr val="bg1"/>
                </a:solidFill>
              </a:rPr>
              <a:t>Edição SQL </a:t>
            </a:r>
            <a:r>
              <a:rPr lang="pt-BR" dirty="0" err="1">
                <a:solidFill>
                  <a:schemeClr val="bg1"/>
                </a:solidFill>
              </a:rPr>
              <a:t>express</a:t>
            </a:r>
            <a:r>
              <a:rPr lang="pt-BR" dirty="0">
                <a:solidFill>
                  <a:schemeClr val="bg1"/>
                </a:solidFill>
              </a:rPr>
              <a:t> e </a:t>
            </a:r>
            <a:r>
              <a:rPr lang="pt-BR" dirty="0" err="1">
                <a:solidFill>
                  <a:schemeClr val="bg1"/>
                </a:solidFill>
              </a:rPr>
              <a:t>developer</a:t>
            </a:r>
            <a:r>
              <a:rPr lang="pt-BR" dirty="0">
                <a:solidFill>
                  <a:schemeClr val="bg1"/>
                </a:solidFill>
              </a:rPr>
              <a:t> gratuitas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8E76FD-76EE-4DE6-BBA4-EEA6E4B98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71F12B51-079D-43F5-995A-43BAE6E8F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526" y="1099064"/>
            <a:ext cx="5619286" cy="461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95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Em Tir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Em Tir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m Tir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5127</TotalTime>
  <Words>903</Words>
  <Application>Microsoft Office PowerPoint</Application>
  <PresentationFormat>Widescreen</PresentationFormat>
  <Paragraphs>200</Paragraphs>
  <Slides>28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Corbel</vt:lpstr>
      <vt:lpstr>Wingdings</vt:lpstr>
      <vt:lpstr>Em Tiras</vt:lpstr>
      <vt:lpstr>Apresentação do PowerPoint</vt:lpstr>
      <vt:lpstr>Curso C#</vt:lpstr>
      <vt:lpstr>Vitor scheffer</vt:lpstr>
      <vt:lpstr>Estrutura do curso</vt:lpstr>
      <vt:lpstr>Aula 01</vt:lpstr>
      <vt:lpstr>Ambiente de desenvolvimento</vt:lpstr>
      <vt:lpstr>Visual studio</vt:lpstr>
      <vt:lpstr>github</vt:lpstr>
      <vt:lpstr>SQL Server</vt:lpstr>
      <vt:lpstr>introdução ao C#</vt:lpstr>
      <vt:lpstr>C#</vt:lpstr>
      <vt:lpstr>.NET Framework</vt:lpstr>
      <vt:lpstr>ASP.NET</vt:lpstr>
      <vt:lpstr>Noções básicas C#</vt:lpstr>
      <vt:lpstr>Minha primeira aplicação</vt:lpstr>
      <vt:lpstr>Tipos</vt:lpstr>
      <vt:lpstr>Operadores matemáticos </vt:lpstr>
      <vt:lpstr>Listas</vt:lpstr>
      <vt:lpstr>Operadores lógicos</vt:lpstr>
      <vt:lpstr>Comandos condicionais</vt:lpstr>
      <vt:lpstr>Comandos de repetição</vt:lpstr>
      <vt:lpstr>Operações lambda</vt:lpstr>
      <vt:lpstr>exercícios</vt:lpstr>
      <vt:lpstr>Orientação a objeto</vt:lpstr>
      <vt:lpstr>Classes e objetos</vt:lpstr>
      <vt:lpstr>modificadores de acesso</vt:lpstr>
      <vt:lpstr>Herança</vt:lpstr>
      <vt:lpstr>Interfaces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Scheffer</dc:creator>
  <cp:lastModifiedBy>Scheffer</cp:lastModifiedBy>
  <cp:revision>1</cp:revision>
  <dcterms:created xsi:type="dcterms:W3CDTF">2019-08-17T10:39:09Z</dcterms:created>
  <dcterms:modified xsi:type="dcterms:W3CDTF">2019-08-21T00:07:06Z</dcterms:modified>
</cp:coreProperties>
</file>