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76" r:id="rId3"/>
    <p:sldId id="285" r:id="rId4"/>
    <p:sldId id="287" r:id="rId5"/>
    <p:sldId id="288" r:id="rId6"/>
    <p:sldId id="286" r:id="rId7"/>
    <p:sldId id="277" r:id="rId8"/>
    <p:sldId id="282" r:id="rId9"/>
    <p:sldId id="278" r:id="rId10"/>
    <p:sldId id="283" r:id="rId11"/>
    <p:sldId id="284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FA831-F6A8-405F-98F2-205FBE02A23A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63D99-091E-4246-81CF-8349E05C8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19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52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66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F9E9EED-55C2-4EAF-B6AC-A898437EB62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0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4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E9EED-55C2-4EAF-B6AC-A898437EB62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805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51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6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06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72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1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50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F9E9EED-55C2-4EAF-B6AC-A898437EB62B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64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020095B-C0D2-4E8E-BC8B-EF45A1B96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5304675"/>
            <a:ext cx="10905065" cy="662672"/>
          </a:xfrm>
        </p:spPr>
        <p:txBody>
          <a:bodyPr anchor="b">
            <a:normAutofit/>
          </a:bodyPr>
          <a:lstStyle/>
          <a:p>
            <a:endParaRPr lang="pt-BR" sz="280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A86CA0-1E78-4CD9-8C5E-D1D8F0F79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2623269"/>
            <a:ext cx="11548531" cy="132807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08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C42B3-43C0-4FD7-8A6F-C9164931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5ECC0-379D-485C-8880-75BAB6C6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pt-BR" dirty="0"/>
              <a:t>	O encapsulamento define que cada objeto contém todos os detalhes de implementação necessários sobre como ele funciona e oculta os detalhes internos sobre como ele executa os serviços.</a:t>
            </a:r>
          </a:p>
        </p:txBody>
      </p:sp>
    </p:spTree>
    <p:extLst>
      <p:ext uri="{BB962C8B-B14F-4D97-AF65-F5344CB8AC3E}">
        <p14:creationId xmlns:p14="http://schemas.microsoft.com/office/powerpoint/2010/main" val="10580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C42B3-43C0-4FD7-8A6F-C9164931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5ECC0-379D-485C-8880-75BAB6C6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pt-BR" dirty="0"/>
              <a:t>	Polimorfismo significa muitas formas , na orientação a objetos você pode enviar uma mesma mensagem para diferentes objetos e fazê-los responder da maneira correta.</a:t>
            </a:r>
          </a:p>
        </p:txBody>
      </p:sp>
    </p:spTree>
    <p:extLst>
      <p:ext uri="{BB962C8B-B14F-4D97-AF65-F5344CB8AC3E}">
        <p14:creationId xmlns:p14="http://schemas.microsoft.com/office/powerpoint/2010/main" val="303537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46D83-EBAA-4BC7-87B2-A3D9162D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C467B-1D50-4DB8-AD83-881D580B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 interface contém definições para um grupo de funcionalidades relacionadas que uma classe ou um </a:t>
            </a:r>
            <a:r>
              <a:rPr lang="pt-BR" dirty="0" err="1"/>
              <a:t>struct</a:t>
            </a:r>
            <a:r>
              <a:rPr lang="pt-BR" dirty="0"/>
              <a:t> pode implementar.</a:t>
            </a:r>
          </a:p>
        </p:txBody>
      </p:sp>
    </p:spTree>
    <p:extLst>
      <p:ext uri="{BB962C8B-B14F-4D97-AF65-F5344CB8AC3E}">
        <p14:creationId xmlns:p14="http://schemas.microsoft.com/office/powerpoint/2010/main" val="398258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6BB4B0-BEF2-4A19-A0CD-D7750FCB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forms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3BADFB-3866-44C1-90B1-15970CA65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00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F8449-74AC-4560-917C-05C4A241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A076A2-D6ED-4D49-B5A1-169A3084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71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6BB4B0-BEF2-4A19-A0CD-D7750FCB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</a:t>
            </a:r>
            <a:r>
              <a:rPr lang="en-US" dirty="0"/>
              <a:t> de </a:t>
            </a:r>
            <a:r>
              <a:rPr lang="pt-BR" dirty="0"/>
              <a:t>arquivos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3BADFB-3866-44C1-90B1-15970CA65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133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F8449-74AC-4560-917C-05C4A241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A076A2-D6ED-4D49-B5A1-169A3084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65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6BB4B0-BEF2-4A19-A0CD-D7750FCB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E384FA-FE73-415B-82AE-DC9F8C7C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099521"/>
          </a:xfrm>
        </p:spPr>
        <p:txBody>
          <a:bodyPr>
            <a:normAutofit/>
          </a:bodyPr>
          <a:lstStyle/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pt-BR" dirty="0"/>
              <a:t>Classes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pt-BR" dirty="0"/>
              <a:t>Propriedades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pt-BR" dirty="0"/>
              <a:t>Métodos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pt-BR" dirty="0"/>
              <a:t>Herança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pt-BR" dirty="0"/>
              <a:t>Interfaces</a:t>
            </a:r>
          </a:p>
          <a:p>
            <a:pPr lvl="2" fontAlgn="base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28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86CF607-F870-4F73-AA99-9B51FEBF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FC8349C-885F-47B5-B13D-74658C98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</a:p>
          <a:p>
            <a:pPr marL="0" indent="0" algn="just">
              <a:buNone/>
            </a:pPr>
            <a:r>
              <a:rPr lang="pt-BR" dirty="0"/>
              <a:t>	Classes e objetos são os conceitos básicos de programação orientada a objeto, que representam entidades da vida real, uma classe é um “modelo”, ou ate “receita” e são utilizados para criação dos objetos.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Construtor</a:t>
            </a:r>
          </a:p>
          <a:p>
            <a:pPr algn="just"/>
            <a:r>
              <a:rPr lang="pt-BR" dirty="0"/>
              <a:t>Modificadores de acesso</a:t>
            </a:r>
          </a:p>
          <a:p>
            <a:pPr algn="just"/>
            <a:r>
              <a:rPr lang="pt-BR" dirty="0"/>
              <a:t>Métodos</a:t>
            </a:r>
          </a:p>
          <a:p>
            <a:pPr algn="just"/>
            <a:r>
              <a:rPr lang="pt-BR" dirty="0"/>
              <a:t>Propriedades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28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46E9D-B490-4D6A-94D7-64C1F5FD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4399A-351D-40EF-ACDF-40C0AD0A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Os modificadores de acesso são palavras-chave usadas para especificar a acessibilidade declarada de um membro ou de um tipo. Esta seção apresenta os quatro modificadores de acesso:</a:t>
            </a:r>
          </a:p>
          <a:p>
            <a:r>
              <a:rPr lang="pt-BR" b="1" dirty="0" err="1"/>
              <a:t>public</a:t>
            </a:r>
            <a:endParaRPr lang="pt-BR" b="1" dirty="0"/>
          </a:p>
          <a:p>
            <a:r>
              <a:rPr lang="pt-BR" b="1" dirty="0" err="1"/>
              <a:t>protected</a:t>
            </a:r>
            <a:endParaRPr lang="pt-BR" b="1" dirty="0"/>
          </a:p>
          <a:p>
            <a:r>
              <a:rPr lang="pt-BR" b="1" dirty="0" err="1"/>
              <a:t>internal</a:t>
            </a:r>
            <a:endParaRPr lang="pt-BR" b="1" dirty="0"/>
          </a:p>
          <a:p>
            <a:r>
              <a:rPr lang="pt-BR" b="1" dirty="0" err="1"/>
              <a:t>private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Os seis seguintes níveis de acessibilidade podem ser especificados usando os modificadores de acesso:</a:t>
            </a:r>
          </a:p>
          <a:p>
            <a:r>
              <a:rPr lang="pt-BR" dirty="0" err="1"/>
              <a:t>public</a:t>
            </a:r>
            <a:r>
              <a:rPr lang="pt-BR" dirty="0"/>
              <a:t>: O acesso não é restrito.</a:t>
            </a:r>
          </a:p>
          <a:p>
            <a:r>
              <a:rPr lang="pt-BR" dirty="0" err="1"/>
              <a:t>protected</a:t>
            </a:r>
            <a:r>
              <a:rPr lang="pt-BR" dirty="0"/>
              <a:t>: O acesso é limitado à classe que os contém ou aos tipos derivados da classe que os contém.</a:t>
            </a:r>
          </a:p>
          <a:p>
            <a:r>
              <a:rPr lang="pt-BR" dirty="0" err="1"/>
              <a:t>internal</a:t>
            </a:r>
            <a:r>
              <a:rPr lang="pt-BR" dirty="0"/>
              <a:t>: O acesso é limitado ao </a:t>
            </a:r>
            <a:r>
              <a:rPr lang="pt-BR" dirty="0" err="1"/>
              <a:t>assembly</a:t>
            </a:r>
            <a:r>
              <a:rPr lang="pt-BR" dirty="0"/>
              <a:t> atual.</a:t>
            </a:r>
          </a:p>
          <a:p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internal</a:t>
            </a:r>
            <a:r>
              <a:rPr lang="pt-BR" dirty="0"/>
              <a:t>: O acesso é limitado ao </a:t>
            </a:r>
            <a:r>
              <a:rPr lang="pt-BR" dirty="0" err="1"/>
              <a:t>assembly</a:t>
            </a:r>
            <a:r>
              <a:rPr lang="pt-BR" dirty="0"/>
              <a:t> atual ou aos tipos derivados da classe que os contém.</a:t>
            </a:r>
          </a:p>
          <a:p>
            <a:r>
              <a:rPr lang="pt-BR" dirty="0" err="1"/>
              <a:t>private</a:t>
            </a:r>
            <a:r>
              <a:rPr lang="pt-BR" dirty="0"/>
              <a:t>: O acesso é limitado ao tipo recipiente.</a:t>
            </a:r>
          </a:p>
          <a:p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protected</a:t>
            </a:r>
            <a:r>
              <a:rPr lang="pt-BR" dirty="0"/>
              <a:t>: O acesso é limitado à classe que o contém ou a tipos derivados da classe que o contém no </a:t>
            </a:r>
            <a:r>
              <a:rPr lang="pt-BR" dirty="0" err="1"/>
              <a:t>assembly</a:t>
            </a:r>
            <a:r>
              <a:rPr lang="pt-BR" dirty="0"/>
              <a:t> atual.</a:t>
            </a:r>
          </a:p>
        </p:txBody>
      </p:sp>
    </p:spTree>
    <p:extLst>
      <p:ext uri="{BB962C8B-B14F-4D97-AF65-F5344CB8AC3E}">
        <p14:creationId xmlns:p14="http://schemas.microsoft.com/office/powerpoint/2010/main" val="232310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C42B3-43C0-4FD7-8A6F-C9164931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5ECC0-379D-485C-8880-75BAB6C6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pt-BR" dirty="0"/>
              <a:t>	Herança é um dos atributos fundamentais da programação orientada a objeto. Ela permite que você defina uma classe filha que reutiliza (herda), estende ou modifica o comportamento de uma classe pai. A classe cujos membros são herdados é chamada de classe base. A classe que herda os membros da classe base é chamada de classe derivada.</a:t>
            </a:r>
          </a:p>
        </p:txBody>
      </p:sp>
    </p:spTree>
    <p:extLst>
      <p:ext uri="{BB962C8B-B14F-4D97-AF65-F5344CB8AC3E}">
        <p14:creationId xmlns:p14="http://schemas.microsoft.com/office/powerpoint/2010/main" val="3317629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10060</TotalTime>
  <Words>184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Em Tiras</vt:lpstr>
      <vt:lpstr>Apresentação do PowerPoint</vt:lpstr>
      <vt:lpstr>Windows forms</vt:lpstr>
      <vt:lpstr>Apresentação do PowerPoint</vt:lpstr>
      <vt:lpstr>Manipulação de arquivos</vt:lpstr>
      <vt:lpstr>Apresentação do PowerPoint</vt:lpstr>
      <vt:lpstr>Orientação a objeto</vt:lpstr>
      <vt:lpstr>Classes e objetos</vt:lpstr>
      <vt:lpstr>modificadores de acesso</vt:lpstr>
      <vt:lpstr>Herança</vt:lpstr>
      <vt:lpstr>Encapsulamento</vt:lpstr>
      <vt:lpstr>Polimorfismo</vt:lpstr>
      <vt:lpstr>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Scheffer</dc:creator>
  <cp:lastModifiedBy>Scheffer</cp:lastModifiedBy>
  <cp:revision>8</cp:revision>
  <dcterms:created xsi:type="dcterms:W3CDTF">2019-08-17T10:39:09Z</dcterms:created>
  <dcterms:modified xsi:type="dcterms:W3CDTF">2019-08-24T10:22:00Z</dcterms:modified>
</cp:coreProperties>
</file>