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90" r:id="rId3"/>
    <p:sldId id="276" r:id="rId4"/>
    <p:sldId id="285" r:id="rId5"/>
    <p:sldId id="289" r:id="rId6"/>
    <p:sldId id="291" r:id="rId7"/>
    <p:sldId id="288" r:id="rId8"/>
    <p:sldId id="292" r:id="rId9"/>
    <p:sldId id="294" r:id="rId10"/>
    <p:sldId id="295" r:id="rId11"/>
    <p:sldId id="293" r:id="rId12"/>
    <p:sldId id="29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FA831-F6A8-405F-98F2-205FBE02A23A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63D99-091E-4246-81CF-8349E05C8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19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9EED-55C2-4EAF-B6AC-A898437EB62B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52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9EED-55C2-4EAF-B6AC-A898437EB62B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66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F9E9EED-55C2-4EAF-B6AC-A898437EB62B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04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9EED-55C2-4EAF-B6AC-A898437EB62B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94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9E9EED-55C2-4EAF-B6AC-A898437EB62B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805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9EED-55C2-4EAF-B6AC-A898437EB62B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51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9EED-55C2-4EAF-B6AC-A898437EB62B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68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9EED-55C2-4EAF-B6AC-A898437EB62B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06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9EED-55C2-4EAF-B6AC-A898437EB62B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72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9EED-55C2-4EAF-B6AC-A898437EB62B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1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9EED-55C2-4EAF-B6AC-A898437EB62B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50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F9E9EED-55C2-4EAF-B6AC-A898437EB62B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2AB6A62-BF39-4300-AAE5-411B99C7B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64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D020095B-C0D2-4E8E-BC8B-EF45A1B96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5304675"/>
            <a:ext cx="10905065" cy="662672"/>
          </a:xfrm>
        </p:spPr>
        <p:txBody>
          <a:bodyPr anchor="b">
            <a:normAutofit/>
          </a:bodyPr>
          <a:lstStyle/>
          <a:p>
            <a:endParaRPr lang="pt-BR" sz="2800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7A86CA0-1E78-4CD9-8C5E-D1D8F0F79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2623269"/>
            <a:ext cx="11548531" cy="132807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08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B48E2-D625-44D9-9D88-1346E0BA1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Entity</a:t>
            </a:r>
            <a:r>
              <a:rPr lang="pt-BR" dirty="0"/>
              <a:t> Framework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ED5DC0A-56FC-47D4-8758-623C06A36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832" y="2011363"/>
            <a:ext cx="4546748" cy="4206875"/>
          </a:xfrm>
        </p:spPr>
      </p:pic>
    </p:spTree>
    <p:extLst>
      <p:ext uri="{BB962C8B-B14F-4D97-AF65-F5344CB8AC3E}">
        <p14:creationId xmlns:p14="http://schemas.microsoft.com/office/powerpoint/2010/main" val="15577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AF55B-DE8A-4FA7-8B2C-E8EAAF96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Entity</a:t>
            </a:r>
            <a:r>
              <a:rPr lang="pt-BR" dirty="0"/>
              <a:t> Framework - Funcionalidades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AEFF6F-F569-4275-BF73-C32449A68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Controle de alterações automático</a:t>
            </a:r>
          </a:p>
          <a:p>
            <a:r>
              <a:rPr lang="pt-BR" dirty="0"/>
              <a:t>Resolução de identidade e a unidade de trabalho</a:t>
            </a:r>
          </a:p>
          <a:p>
            <a:r>
              <a:rPr lang="pt-BR" dirty="0"/>
              <a:t>Carregamento adiantado, lento e explícito</a:t>
            </a:r>
          </a:p>
          <a:p>
            <a:r>
              <a:rPr lang="pt-BR" dirty="0"/>
              <a:t>Recursos avançados de mapeamento, incluindo compatibilidade com: Relações um para um, um para muitos e muitos para muitos</a:t>
            </a:r>
          </a:p>
          <a:p>
            <a:r>
              <a:rPr lang="pt-BR" dirty="0"/>
              <a:t>Herança (tabela por hierarquia, tabela por tipo e a tabela por classe concreta)</a:t>
            </a:r>
          </a:p>
          <a:p>
            <a:r>
              <a:rPr lang="pt-BR" dirty="0"/>
              <a:t>Tipos complexos</a:t>
            </a:r>
          </a:p>
          <a:p>
            <a:r>
              <a:rPr lang="pt-BR" dirty="0"/>
              <a:t>Procedimentos armazenados</a:t>
            </a:r>
          </a:p>
          <a:p>
            <a:r>
              <a:rPr lang="pt-BR" dirty="0"/>
              <a:t>Uma experiência de "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First</a:t>
            </a:r>
            <a:r>
              <a:rPr lang="pt-BR" dirty="0"/>
              <a:t>" para criar modelos de entidade escrevendo código. Ou os modelos podem ser gerados de bancos de dados existentes e editados manualmente ou podem ser criados do zero e usados para gerar novos bancos de dados.</a:t>
            </a:r>
          </a:p>
          <a:p>
            <a:r>
              <a:rPr lang="pt-BR" dirty="0"/>
              <a:t>Integração com os modelos de aplicativos do .NET Framework, incluindo ASP.NET e por meio de associação de dados, com o WPF e o </a:t>
            </a:r>
            <a:r>
              <a:rPr lang="pt-BR" dirty="0" err="1"/>
              <a:t>WinForms</a:t>
            </a:r>
            <a:r>
              <a:rPr lang="pt-BR" dirty="0"/>
              <a:t>.</a:t>
            </a:r>
          </a:p>
          <a:p>
            <a:r>
              <a:rPr lang="pt-BR" dirty="0"/>
              <a:t>Conectividade de banco de dados com base no ADO.NET e vários provedores disponíveis para se conectar ao SQL Server, Oracle, MySQL, </a:t>
            </a:r>
            <a:r>
              <a:rPr lang="pt-BR" dirty="0" err="1"/>
              <a:t>SQLite</a:t>
            </a:r>
            <a:r>
              <a:rPr lang="pt-BR" dirty="0"/>
              <a:t>, PostgreSQL, DB2 etc.</a:t>
            </a:r>
          </a:p>
        </p:txBody>
      </p:sp>
    </p:spTree>
    <p:extLst>
      <p:ext uri="{BB962C8B-B14F-4D97-AF65-F5344CB8AC3E}">
        <p14:creationId xmlns:p14="http://schemas.microsoft.com/office/powerpoint/2010/main" val="1917561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68E21-7827-4303-8E97-FD4E3471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PostgreSQL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1FB3B3E-5A2C-44EF-8B2B-9F49989D7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56" y="3033713"/>
            <a:ext cx="2095500" cy="2162175"/>
          </a:xfrm>
        </p:spPr>
      </p:pic>
    </p:spTree>
    <p:extLst>
      <p:ext uri="{BB962C8B-B14F-4D97-AF65-F5344CB8AC3E}">
        <p14:creationId xmlns:p14="http://schemas.microsoft.com/office/powerpoint/2010/main" val="398551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28388-7C82-459D-8511-23F99DA2D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aulas anteriores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FAD8B2-FC71-426A-AC2D-3E5409EE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Tipos</a:t>
            </a:r>
          </a:p>
          <a:p>
            <a:r>
              <a:rPr lang="pt-BR" dirty="0"/>
              <a:t>Operadores lógicos</a:t>
            </a:r>
          </a:p>
          <a:p>
            <a:r>
              <a:rPr lang="pt-BR" dirty="0"/>
              <a:t>Operadores condicionais</a:t>
            </a:r>
          </a:p>
          <a:p>
            <a:r>
              <a:rPr lang="pt-BR" dirty="0"/>
              <a:t>Estruturas de repetição</a:t>
            </a:r>
          </a:p>
          <a:p>
            <a:r>
              <a:rPr lang="pt-BR" dirty="0"/>
              <a:t>Windows </a:t>
            </a:r>
            <a:r>
              <a:rPr lang="pt-BR" dirty="0" err="1"/>
              <a:t>Forms</a:t>
            </a:r>
            <a:endParaRPr lang="pt-BR" dirty="0"/>
          </a:p>
          <a:p>
            <a:r>
              <a:rPr lang="pt-BR" dirty="0"/>
              <a:t>Orientação a objeto</a:t>
            </a:r>
          </a:p>
        </p:txBody>
      </p:sp>
    </p:spTree>
    <p:extLst>
      <p:ext uri="{BB962C8B-B14F-4D97-AF65-F5344CB8AC3E}">
        <p14:creationId xmlns:p14="http://schemas.microsoft.com/office/powerpoint/2010/main" val="338562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F6BB4B0-BEF2-4A19-A0CD-D7750FCB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/ Object relational mapping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3BADFB-3866-44C1-90B1-15970CA65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004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F8449-74AC-4560-917C-05C4A241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Object-relational</a:t>
            </a:r>
            <a:r>
              <a:rPr lang="pt-BR" dirty="0"/>
              <a:t> mapping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A076A2-D6ED-4D49-B5A1-169A30840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pt-BR" dirty="0"/>
              <a:t>ORM ou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Relational</a:t>
            </a:r>
            <a:r>
              <a:rPr lang="pt-BR" dirty="0"/>
              <a:t> Mapping é uma técnica de mapeamento objeto relacional que visa criar uma camada de mapeamento entre nosso modelo de objetos (aplicação) e nosso modelo relacional (banco de dados) de forma a abstrair o acesso ao mesmo.</a:t>
            </a:r>
          </a:p>
        </p:txBody>
      </p:sp>
    </p:spTree>
    <p:extLst>
      <p:ext uri="{BB962C8B-B14F-4D97-AF65-F5344CB8AC3E}">
        <p14:creationId xmlns:p14="http://schemas.microsoft.com/office/powerpoint/2010/main" val="330171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55475-4D1A-4534-AD0A-44AE8FB3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de se usar um ORM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9393FA-92A7-49B2-8435-26140A37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/>
              <a:t>Você escreve menos código e programa com muito mais produtividade.</a:t>
            </a:r>
          </a:p>
          <a:p>
            <a:r>
              <a:rPr lang="pt-BR" dirty="0"/>
              <a:t>Seu código fica mais elegante.</a:t>
            </a:r>
          </a:p>
          <a:p>
            <a:r>
              <a:rPr lang="pt-BR" dirty="0"/>
              <a:t>É mais fácil de dar manutenção no projeto.</a:t>
            </a:r>
          </a:p>
          <a:p>
            <a:r>
              <a:rPr lang="pt-BR" dirty="0"/>
              <a:t>Melhora a padronização da sua aplicação.</a:t>
            </a:r>
          </a:p>
          <a:p>
            <a:r>
              <a:rPr lang="pt-BR" dirty="0"/>
              <a:t>Abstrai a camada do banco de dados, você pode trocar de Oracle para o </a:t>
            </a:r>
            <a:r>
              <a:rPr lang="pt-BR" dirty="0" err="1"/>
              <a:t>postgres</a:t>
            </a:r>
            <a:r>
              <a:rPr lang="pt-BR" dirty="0"/>
              <a:t> facilmente</a:t>
            </a:r>
          </a:p>
          <a:p>
            <a:r>
              <a:rPr lang="pt-BR" dirty="0"/>
              <a:t>Facilitadores (</a:t>
            </a:r>
            <a:r>
              <a:rPr lang="pt-BR" dirty="0" err="1"/>
              <a:t>seeder</a:t>
            </a:r>
            <a:r>
              <a:rPr lang="pt-BR" dirty="0"/>
              <a:t>, connection </a:t>
            </a:r>
            <a:r>
              <a:rPr lang="pt-BR" dirty="0" err="1"/>
              <a:t>pooling</a:t>
            </a:r>
            <a:r>
              <a:rPr lang="pt-BR" dirty="0"/>
              <a:t>, </a:t>
            </a:r>
            <a:r>
              <a:rPr lang="pt-BR" dirty="0" err="1"/>
              <a:t>migrations</a:t>
            </a:r>
            <a:r>
              <a:rPr lang="pt-BR" dirty="0"/>
              <a:t>, </a:t>
            </a:r>
            <a:r>
              <a:rPr lang="pt-BR" dirty="0" err="1"/>
              <a:t>sorts</a:t>
            </a:r>
            <a:r>
              <a:rPr lang="pt-BR" dirty="0"/>
              <a:t>)</a:t>
            </a:r>
          </a:p>
          <a:p>
            <a:r>
              <a:rPr lang="pt-BR" dirty="0"/>
              <a:t>Geralmente o código vai fazer uma query melhor que você</a:t>
            </a:r>
          </a:p>
        </p:txBody>
      </p:sp>
    </p:spTree>
    <p:extLst>
      <p:ext uri="{BB962C8B-B14F-4D97-AF65-F5344CB8AC3E}">
        <p14:creationId xmlns:p14="http://schemas.microsoft.com/office/powerpoint/2010/main" val="337467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958DB-0BFC-4829-A693-0C9DC1CB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desVantagens</a:t>
            </a:r>
            <a:r>
              <a:rPr lang="pt-BR" dirty="0"/>
              <a:t> de se usar um ORM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4E5982-6A05-485F-96C3-9CF16AE7B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/>
              <a:t>Configuração inicial complexa</a:t>
            </a:r>
          </a:p>
          <a:p>
            <a:r>
              <a:rPr lang="pt-BR" dirty="0"/>
              <a:t>Baixo desempenho em </a:t>
            </a:r>
            <a:r>
              <a:rPr lang="pt-BR" dirty="0" err="1"/>
              <a:t>querys</a:t>
            </a:r>
            <a:r>
              <a:rPr lang="pt-BR" dirty="0"/>
              <a:t> muito complexas</a:t>
            </a:r>
          </a:p>
          <a:p>
            <a:r>
              <a:rPr lang="pt-BR" dirty="0"/>
              <a:t>Curva de aprendizado</a:t>
            </a:r>
          </a:p>
          <a:p>
            <a:r>
              <a:rPr lang="pt-BR" dirty="0"/>
              <a:t>Importante de entender o que está acontecendo por dentro do ORM</a:t>
            </a:r>
          </a:p>
        </p:txBody>
      </p:sp>
    </p:spTree>
    <p:extLst>
      <p:ext uri="{BB962C8B-B14F-4D97-AF65-F5344CB8AC3E}">
        <p14:creationId xmlns:p14="http://schemas.microsoft.com/office/powerpoint/2010/main" val="336231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F8449-74AC-4560-917C-05C4A241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</a:t>
            </a:r>
            <a:r>
              <a:rPr lang="pt-BR" dirty="0" err="1"/>
              <a:t>orm’s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A076A2-D6ED-4D49-B5A1-169A30840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pt-BR" dirty="0"/>
              <a:t>Os principais </a:t>
            </a:r>
            <a:r>
              <a:rPr lang="pt-BR" dirty="0" err="1"/>
              <a:t>ORMs</a:t>
            </a:r>
            <a:r>
              <a:rPr lang="pt-BR" dirty="0"/>
              <a:t> que trabalham com o .NET são o </a:t>
            </a:r>
            <a:r>
              <a:rPr lang="pt-BR" dirty="0" err="1"/>
              <a:t>Entity</a:t>
            </a:r>
            <a:r>
              <a:rPr lang="pt-BR" dirty="0"/>
              <a:t> Framework e </a:t>
            </a:r>
            <a:r>
              <a:rPr lang="pt-BR" dirty="0" err="1"/>
              <a:t>NHibernate</a:t>
            </a:r>
            <a:r>
              <a:rPr lang="pt-BR" dirty="0"/>
              <a:t> mas estes não são os únicos. </a:t>
            </a:r>
          </a:p>
          <a:p>
            <a:pPr marL="0" indent="0" algn="just">
              <a:buNone/>
            </a:pPr>
            <a:endParaRPr lang="pt-BR" dirty="0"/>
          </a:p>
          <a:p>
            <a:r>
              <a:rPr lang="pt-BR" dirty="0" err="1"/>
              <a:t>Entity</a:t>
            </a:r>
            <a:r>
              <a:rPr lang="pt-BR" dirty="0"/>
              <a:t> Framework</a:t>
            </a:r>
          </a:p>
          <a:p>
            <a:r>
              <a:rPr lang="pt-BR" dirty="0" err="1"/>
              <a:t>Hibernate</a:t>
            </a:r>
            <a:endParaRPr lang="pt-BR" dirty="0"/>
          </a:p>
          <a:p>
            <a:r>
              <a:rPr lang="pt-BR" dirty="0" err="1"/>
              <a:t>SubSonic</a:t>
            </a:r>
            <a:endParaRPr lang="pt-BR" dirty="0"/>
          </a:p>
          <a:p>
            <a:r>
              <a:rPr lang="pt-BR" dirty="0" err="1"/>
              <a:t>Codus</a:t>
            </a:r>
            <a:endParaRPr lang="pt-BR" dirty="0"/>
          </a:p>
          <a:p>
            <a:r>
              <a:rPr lang="pt-BR" dirty="0" err="1"/>
              <a:t>ObjectMapper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565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28373-7C18-4306-B649-DC394B93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Entity</a:t>
            </a:r>
            <a:r>
              <a:rPr lang="pt-BR" dirty="0"/>
              <a:t> Framework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1DE12B-A0BC-4E7E-94B8-FC7FFB43E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Como um O/-RM, o EF6 reduz a incompatibilidade de impedância entre os mundos relacionais e orientado a objeto, permitindo que desenvolvedores escrevam aplicativos que interagem com os dados armazenados em bancos de dados relacionais usando objetos .NET fortemente </a:t>
            </a:r>
            <a:r>
              <a:rPr lang="pt-BR" dirty="0" err="1"/>
              <a:t>tipados</a:t>
            </a:r>
            <a:r>
              <a:rPr lang="pt-BR" dirty="0"/>
              <a:t> que representam o domínio do aplicativo e eliminando a necessidade de uma grande parte do acesso aos dados “canalizando” o código que normalmente eles precisariam escrever.</a:t>
            </a:r>
          </a:p>
        </p:txBody>
      </p:sp>
    </p:spTree>
    <p:extLst>
      <p:ext uri="{BB962C8B-B14F-4D97-AF65-F5344CB8AC3E}">
        <p14:creationId xmlns:p14="http://schemas.microsoft.com/office/powerpoint/2010/main" val="585702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8B021-491D-4050-A119-13F601CB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Entity</a:t>
            </a:r>
            <a:r>
              <a:rPr lang="pt-BR" dirty="0"/>
              <a:t> Framework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66A841F-8300-4CB5-BBBE-4DB1665BC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660" y="2011363"/>
            <a:ext cx="3271093" cy="4206875"/>
          </a:xfrm>
        </p:spPr>
      </p:pic>
    </p:spTree>
    <p:extLst>
      <p:ext uri="{BB962C8B-B14F-4D97-AF65-F5344CB8AC3E}">
        <p14:creationId xmlns:p14="http://schemas.microsoft.com/office/powerpoint/2010/main" val="2674935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Em Tir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Em Tir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m Tir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10465</TotalTime>
  <Words>454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Calibri</vt:lpstr>
      <vt:lpstr>Corbel</vt:lpstr>
      <vt:lpstr>Wingdings</vt:lpstr>
      <vt:lpstr>Em Tiras</vt:lpstr>
      <vt:lpstr>Apresentação do PowerPoint</vt:lpstr>
      <vt:lpstr>Revisão aulas anteriores</vt:lpstr>
      <vt:lpstr>ORM / Object relational mapping</vt:lpstr>
      <vt:lpstr>Object-relational mapping</vt:lpstr>
      <vt:lpstr>Vantagens de se usar um ORM</vt:lpstr>
      <vt:lpstr>desVantagens de se usar um ORM</vt:lpstr>
      <vt:lpstr>Principais orm’s</vt:lpstr>
      <vt:lpstr>Entity Framework</vt:lpstr>
      <vt:lpstr>Entity Framework</vt:lpstr>
      <vt:lpstr>Entity Framework</vt:lpstr>
      <vt:lpstr>Entity Framework - Funcionalidades</vt:lpstr>
      <vt:lpstr>PostgreSQL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Scheffer</dc:creator>
  <cp:lastModifiedBy>Vitor Pereira Scheffer</cp:lastModifiedBy>
  <cp:revision>15</cp:revision>
  <dcterms:created xsi:type="dcterms:W3CDTF">2019-08-17T10:39:09Z</dcterms:created>
  <dcterms:modified xsi:type="dcterms:W3CDTF">2019-08-30T21:14:40Z</dcterms:modified>
</cp:coreProperties>
</file>