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BR" smtClean="0"/>
              <a:t>Clique para editar o título mestre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1B03ADD4-C87C-47F2-8363-F169BFF1AACA}" type="datetimeFigureOut">
              <a:rPr lang="pt-BR" smtClean="0"/>
              <a:t>25/08/2023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45C82E-1C74-43A7-AB07-75805A247109}" type="slidenum">
              <a:rPr lang="pt-BR" smtClean="0"/>
              <a:t>‹nº›</a:t>
            </a:fld>
            <a:endParaRPr lang="pt-BR"/>
          </a:p>
        </p:txBody>
      </p:sp>
    </p:spTree>
    <p:extLst>
      <p:ext uri="{BB962C8B-B14F-4D97-AF65-F5344CB8AC3E}">
        <p14:creationId xmlns:p14="http://schemas.microsoft.com/office/powerpoint/2010/main" val="3760728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1B03ADD4-C87C-47F2-8363-F169BFF1AACA}" type="datetimeFigureOut">
              <a:rPr lang="pt-BR" smtClean="0"/>
              <a:t>25/08/2023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745C82E-1C74-43A7-AB07-75805A247109}" type="slidenum">
              <a:rPr lang="pt-BR" smtClean="0"/>
              <a:t>‹nº›</a:t>
            </a:fld>
            <a:endParaRPr lang="pt-BR"/>
          </a:p>
        </p:txBody>
      </p:sp>
    </p:spTree>
    <p:extLst>
      <p:ext uri="{BB962C8B-B14F-4D97-AF65-F5344CB8AC3E}">
        <p14:creationId xmlns:p14="http://schemas.microsoft.com/office/powerpoint/2010/main" val="1444279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1B03ADD4-C87C-47F2-8363-F169BFF1AACA}" type="datetimeFigureOut">
              <a:rPr lang="pt-BR" smtClean="0"/>
              <a:t>25/08/2023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745C82E-1C74-43A7-AB07-75805A247109}" type="slidenum">
              <a:rPr lang="pt-BR" smtClean="0"/>
              <a:t>‹nº›</a:t>
            </a:fld>
            <a:endParaRPr lang="pt-BR"/>
          </a:p>
        </p:txBody>
      </p:sp>
    </p:spTree>
    <p:extLst>
      <p:ext uri="{BB962C8B-B14F-4D97-AF65-F5344CB8AC3E}">
        <p14:creationId xmlns:p14="http://schemas.microsoft.com/office/powerpoint/2010/main" val="4095362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BR" smtClean="0"/>
              <a:t>Clique para editar o título mestre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1B03ADD4-C87C-47F2-8363-F169BFF1AACA}" type="datetimeFigureOut">
              <a:rPr lang="pt-BR" smtClean="0"/>
              <a:t>25/08/2023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745C82E-1C74-43A7-AB07-75805A247109}" type="slidenum">
              <a:rPr lang="pt-BR" smtClean="0"/>
              <a:t>‹nº›</a:t>
            </a:fld>
            <a:endParaRPr lang="pt-B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22512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1B03ADD4-C87C-47F2-8363-F169BFF1AACA}" type="datetimeFigureOut">
              <a:rPr lang="pt-BR" smtClean="0"/>
              <a:t>25/08/2023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745C82E-1C74-43A7-AB07-75805A247109}" type="slidenum">
              <a:rPr lang="pt-BR" smtClean="0"/>
              <a:t>‹nº›</a:t>
            </a:fld>
            <a:endParaRPr lang="pt-BR"/>
          </a:p>
        </p:txBody>
      </p:sp>
    </p:spTree>
    <p:extLst>
      <p:ext uri="{BB962C8B-B14F-4D97-AF65-F5344CB8AC3E}">
        <p14:creationId xmlns:p14="http://schemas.microsoft.com/office/powerpoint/2010/main" val="3774915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BR" smtClean="0"/>
              <a:t>Clique para editar o título mestre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3" name="Date Placeholder 2"/>
          <p:cNvSpPr>
            <a:spLocks noGrp="1"/>
          </p:cNvSpPr>
          <p:nvPr>
            <p:ph type="dt" sz="half" idx="10"/>
          </p:nvPr>
        </p:nvSpPr>
        <p:spPr/>
        <p:txBody>
          <a:bodyPr/>
          <a:lstStyle/>
          <a:p>
            <a:fld id="{1B03ADD4-C87C-47F2-8363-F169BFF1AACA}" type="datetimeFigureOut">
              <a:rPr lang="pt-BR" smtClean="0"/>
              <a:t>25/08/2023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3745C82E-1C74-43A7-AB07-75805A247109}" type="slidenum">
              <a:rPr lang="pt-BR" smtClean="0"/>
              <a:t>‹nº›</a:t>
            </a:fld>
            <a:endParaRPr lang="pt-BR"/>
          </a:p>
        </p:txBody>
      </p:sp>
    </p:spTree>
    <p:extLst>
      <p:ext uri="{BB962C8B-B14F-4D97-AF65-F5344CB8AC3E}">
        <p14:creationId xmlns:p14="http://schemas.microsoft.com/office/powerpoint/2010/main" val="2150691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BR" smtClean="0"/>
              <a:t>Clique para editar o título mestre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3" name="Date Placeholder 2"/>
          <p:cNvSpPr>
            <a:spLocks noGrp="1"/>
          </p:cNvSpPr>
          <p:nvPr>
            <p:ph type="dt" sz="half" idx="10"/>
          </p:nvPr>
        </p:nvSpPr>
        <p:spPr/>
        <p:txBody>
          <a:bodyPr/>
          <a:lstStyle/>
          <a:p>
            <a:fld id="{1B03ADD4-C87C-47F2-8363-F169BFF1AACA}" type="datetimeFigureOut">
              <a:rPr lang="pt-BR" smtClean="0"/>
              <a:t>25/08/2023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3745C82E-1C74-43A7-AB07-75805A247109}" type="slidenum">
              <a:rPr lang="pt-BR" smtClean="0"/>
              <a:t>‹nº›</a:t>
            </a:fld>
            <a:endParaRPr lang="pt-BR"/>
          </a:p>
        </p:txBody>
      </p:sp>
    </p:spTree>
    <p:extLst>
      <p:ext uri="{BB962C8B-B14F-4D97-AF65-F5344CB8AC3E}">
        <p14:creationId xmlns:p14="http://schemas.microsoft.com/office/powerpoint/2010/main" val="4065177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1B03ADD4-C87C-47F2-8363-F169BFF1AACA}" type="datetimeFigureOut">
              <a:rPr lang="pt-BR" smtClean="0"/>
              <a:t>25/08/2023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45C82E-1C74-43A7-AB07-75805A247109}" type="slidenum">
              <a:rPr lang="pt-BR" smtClean="0"/>
              <a:t>‹nº›</a:t>
            </a:fld>
            <a:endParaRPr lang="pt-BR"/>
          </a:p>
        </p:txBody>
      </p:sp>
    </p:spTree>
    <p:extLst>
      <p:ext uri="{BB962C8B-B14F-4D97-AF65-F5344CB8AC3E}">
        <p14:creationId xmlns:p14="http://schemas.microsoft.com/office/powerpoint/2010/main" val="3986743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1B03ADD4-C87C-47F2-8363-F169BFF1AACA}" type="datetimeFigureOut">
              <a:rPr lang="pt-BR" smtClean="0"/>
              <a:t>25/08/2023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45C82E-1C74-43A7-AB07-75805A247109}" type="slidenum">
              <a:rPr lang="pt-BR" smtClean="0"/>
              <a:t>‹nº›</a:t>
            </a:fld>
            <a:endParaRPr lang="pt-BR"/>
          </a:p>
        </p:txBody>
      </p:sp>
    </p:spTree>
    <p:extLst>
      <p:ext uri="{BB962C8B-B14F-4D97-AF65-F5344CB8AC3E}">
        <p14:creationId xmlns:p14="http://schemas.microsoft.com/office/powerpoint/2010/main" val="298950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1B03ADD4-C87C-47F2-8363-F169BFF1AACA}" type="datetimeFigureOut">
              <a:rPr lang="pt-BR" smtClean="0"/>
              <a:t>25/08/2023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45C82E-1C74-43A7-AB07-75805A247109}" type="slidenum">
              <a:rPr lang="pt-BR" smtClean="0"/>
              <a:t>‹nº›</a:t>
            </a:fld>
            <a:endParaRPr lang="pt-BR"/>
          </a:p>
        </p:txBody>
      </p:sp>
    </p:spTree>
    <p:extLst>
      <p:ext uri="{BB962C8B-B14F-4D97-AF65-F5344CB8AC3E}">
        <p14:creationId xmlns:p14="http://schemas.microsoft.com/office/powerpoint/2010/main" val="1197532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1B03ADD4-C87C-47F2-8363-F169BFF1AACA}" type="datetimeFigureOut">
              <a:rPr lang="pt-BR" smtClean="0"/>
              <a:t>25/08/2023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45C82E-1C74-43A7-AB07-75805A247109}" type="slidenum">
              <a:rPr lang="pt-BR" smtClean="0"/>
              <a:t>‹nº›</a:t>
            </a:fld>
            <a:endParaRPr lang="pt-BR"/>
          </a:p>
        </p:txBody>
      </p:sp>
    </p:spTree>
    <p:extLst>
      <p:ext uri="{BB962C8B-B14F-4D97-AF65-F5344CB8AC3E}">
        <p14:creationId xmlns:p14="http://schemas.microsoft.com/office/powerpoint/2010/main" val="629642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1B03ADD4-C87C-47F2-8363-F169BFF1AACA}" type="datetimeFigureOut">
              <a:rPr lang="pt-BR" smtClean="0"/>
              <a:t>25/08/2023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745C82E-1C74-43A7-AB07-75805A247109}" type="slidenum">
              <a:rPr lang="pt-BR" smtClean="0"/>
              <a:t>‹nº›</a:t>
            </a:fld>
            <a:endParaRPr lang="pt-BR"/>
          </a:p>
        </p:txBody>
      </p:sp>
    </p:spTree>
    <p:extLst>
      <p:ext uri="{BB962C8B-B14F-4D97-AF65-F5344CB8AC3E}">
        <p14:creationId xmlns:p14="http://schemas.microsoft.com/office/powerpoint/2010/main" val="4119056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1B03ADD4-C87C-47F2-8363-F169BFF1AACA}" type="datetimeFigureOut">
              <a:rPr lang="pt-BR" smtClean="0"/>
              <a:t>25/08/2023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3745C82E-1C74-43A7-AB07-75805A247109}" type="slidenum">
              <a:rPr lang="pt-BR" smtClean="0"/>
              <a:t>‹nº›</a:t>
            </a:fld>
            <a:endParaRPr lang="pt-BR"/>
          </a:p>
        </p:txBody>
      </p:sp>
    </p:spTree>
    <p:extLst>
      <p:ext uri="{BB962C8B-B14F-4D97-AF65-F5344CB8AC3E}">
        <p14:creationId xmlns:p14="http://schemas.microsoft.com/office/powerpoint/2010/main" val="6385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1B03ADD4-C87C-47F2-8363-F169BFF1AACA}" type="datetimeFigureOut">
              <a:rPr lang="pt-BR" smtClean="0"/>
              <a:t>25/08/2023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3745C82E-1C74-43A7-AB07-75805A247109}" type="slidenum">
              <a:rPr lang="pt-BR" smtClean="0"/>
              <a:t>‹nº›</a:t>
            </a:fld>
            <a:endParaRPr lang="pt-BR"/>
          </a:p>
        </p:txBody>
      </p:sp>
    </p:spTree>
    <p:extLst>
      <p:ext uri="{BB962C8B-B14F-4D97-AF65-F5344CB8AC3E}">
        <p14:creationId xmlns:p14="http://schemas.microsoft.com/office/powerpoint/2010/main" val="368426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03ADD4-C87C-47F2-8363-F169BFF1AACA}" type="datetimeFigureOut">
              <a:rPr lang="pt-BR" smtClean="0"/>
              <a:t>25/08/2023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3745C82E-1C74-43A7-AB07-75805A247109}" type="slidenum">
              <a:rPr lang="pt-BR" smtClean="0"/>
              <a:t>‹nº›</a:t>
            </a:fld>
            <a:endParaRPr lang="pt-BR"/>
          </a:p>
        </p:txBody>
      </p:sp>
    </p:spTree>
    <p:extLst>
      <p:ext uri="{BB962C8B-B14F-4D97-AF65-F5344CB8AC3E}">
        <p14:creationId xmlns:p14="http://schemas.microsoft.com/office/powerpoint/2010/main" val="3959374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1B03ADD4-C87C-47F2-8363-F169BFF1AACA}" type="datetimeFigureOut">
              <a:rPr lang="pt-BR" smtClean="0"/>
              <a:t>25/08/2023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745C82E-1C74-43A7-AB07-75805A247109}" type="slidenum">
              <a:rPr lang="pt-BR" smtClean="0"/>
              <a:t>‹nº›</a:t>
            </a:fld>
            <a:endParaRPr lang="pt-BR"/>
          </a:p>
        </p:txBody>
      </p:sp>
    </p:spTree>
    <p:extLst>
      <p:ext uri="{BB962C8B-B14F-4D97-AF65-F5344CB8AC3E}">
        <p14:creationId xmlns:p14="http://schemas.microsoft.com/office/powerpoint/2010/main" val="2095977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1B03ADD4-C87C-47F2-8363-F169BFF1AACA}" type="datetimeFigureOut">
              <a:rPr lang="pt-BR" smtClean="0"/>
              <a:t>25/08/2023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745C82E-1C74-43A7-AB07-75805A247109}" type="slidenum">
              <a:rPr lang="pt-BR" smtClean="0"/>
              <a:t>‹nº›</a:t>
            </a:fld>
            <a:endParaRPr lang="pt-BR"/>
          </a:p>
        </p:txBody>
      </p:sp>
    </p:spTree>
    <p:extLst>
      <p:ext uri="{BB962C8B-B14F-4D97-AF65-F5344CB8AC3E}">
        <p14:creationId xmlns:p14="http://schemas.microsoft.com/office/powerpoint/2010/main" val="790684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B03ADD4-C87C-47F2-8363-F169BFF1AACA}" type="datetimeFigureOut">
              <a:rPr lang="pt-BR" smtClean="0"/>
              <a:t>25/08/2023</a:t>
            </a:fld>
            <a:endParaRPr lang="pt-B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pt-B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745C82E-1C74-43A7-AB07-75805A247109}" type="slidenum">
              <a:rPr lang="pt-BR" smtClean="0"/>
              <a:t>‹nº›</a:t>
            </a:fld>
            <a:endParaRPr lang="pt-BR"/>
          </a:p>
        </p:txBody>
      </p:sp>
    </p:spTree>
    <p:extLst>
      <p:ext uri="{BB962C8B-B14F-4D97-AF65-F5344CB8AC3E}">
        <p14:creationId xmlns:p14="http://schemas.microsoft.com/office/powerpoint/2010/main" val="268822176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03960" y="0"/>
            <a:ext cx="9244149" cy="1606731"/>
          </a:xfrm>
        </p:spPr>
        <p:txBody>
          <a:bodyPr>
            <a:normAutofit fontScale="90000"/>
          </a:bodyPr>
          <a:lstStyle/>
          <a:p>
            <a:r>
              <a:rPr lang="pt-BR" dirty="0" smtClean="0"/>
              <a:t>Google Apresentação vs Power Point</a:t>
            </a:r>
            <a:endParaRPr lang="pt-BR"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960" y="2065703"/>
            <a:ext cx="9120826" cy="4792297"/>
          </a:xfrm>
          <a:prstGeom prst="rect">
            <a:avLst/>
          </a:prstGeom>
        </p:spPr>
      </p:pic>
    </p:spTree>
    <p:extLst>
      <p:ext uri="{BB962C8B-B14F-4D97-AF65-F5344CB8AC3E}">
        <p14:creationId xmlns:p14="http://schemas.microsoft.com/office/powerpoint/2010/main" val="3376581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65601" y="0"/>
            <a:ext cx="10353762" cy="970450"/>
          </a:xfrm>
        </p:spPr>
        <p:txBody>
          <a:bodyPr/>
          <a:lstStyle/>
          <a:p>
            <a:r>
              <a:rPr lang="pt-BR" dirty="0"/>
              <a:t>Manipulação do DOM com jQuery</a:t>
            </a:r>
          </a:p>
        </p:txBody>
      </p:sp>
      <p:sp>
        <p:nvSpPr>
          <p:cNvPr id="3" name="Espaço Reservado para Conteúdo 2"/>
          <p:cNvSpPr>
            <a:spLocks noGrp="1"/>
          </p:cNvSpPr>
          <p:nvPr>
            <p:ph idx="1"/>
          </p:nvPr>
        </p:nvSpPr>
        <p:spPr>
          <a:xfrm>
            <a:off x="848481" y="970450"/>
            <a:ext cx="10353762" cy="4058751"/>
          </a:xfrm>
        </p:spPr>
        <p:txBody>
          <a:bodyPr/>
          <a:lstStyle/>
          <a:p>
            <a:r>
              <a:rPr lang="pt-BR" dirty="0">
                <a:effectLst/>
              </a:rPr>
              <a:t>Com jQuery, é possível manipular facilmente o DOM de uma página web. Isso significa que podemos adicionar, remover e modificar elementos HTML com apenas algumas linhas de código. Por exemplo, podemos adicionar um novo elemento &lt;p&gt; ao nosso documento da seguinte forma:</a:t>
            </a:r>
            <a:endParaRPr lang="pt-BR" dirty="0"/>
          </a:p>
          <a:p>
            <a:r>
              <a:rPr lang="pt-BR" dirty="0">
                <a:effectLst/>
              </a:rPr>
              <a:t>$('</a:t>
            </a:r>
            <a:r>
              <a:rPr lang="pt-BR" dirty="0" err="1">
                <a:effectLst/>
              </a:rPr>
              <a:t>body</a:t>
            </a:r>
            <a:r>
              <a:rPr lang="pt-BR" dirty="0">
                <a:effectLst/>
              </a:rPr>
              <a:t>').append('&lt;p&gt;Novo parágrafo adicionado com jQuery!&lt;/p&gt;');</a:t>
            </a:r>
            <a:endParaRPr lang="pt-BR" dirty="0"/>
          </a:p>
          <a:p>
            <a:r>
              <a:rPr lang="pt-BR" dirty="0">
                <a:effectLst/>
              </a:rPr>
              <a:t>Isso adicionará um novo parágrafo ao final do corpo da página. Além disso, podemos também remover elementos existentes utilizando o método .remove(), ou modificar o conteúdo de um elemento utilizando o método .html(). Existem muitas outras formas de manipular o DOM com jQuery, e é importante explorar todas as possibilidades para tornar nossas páginas web mais dinâmicas e interativas.</a:t>
            </a:r>
            <a:endParaRPr lang="pt-BR" dirty="0"/>
          </a:p>
          <a:p>
            <a:endParaRPr lang="pt-BR"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487"/>
            <a:ext cx="2886472" cy="2482513"/>
          </a:xfrm>
          <a:prstGeom prst="rect">
            <a:avLst/>
          </a:prstGeom>
        </p:spPr>
      </p:pic>
    </p:spTree>
    <p:extLst>
      <p:ext uri="{BB962C8B-B14F-4D97-AF65-F5344CB8AC3E}">
        <p14:creationId xmlns:p14="http://schemas.microsoft.com/office/powerpoint/2010/main" val="4194891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3167" y="39189"/>
            <a:ext cx="10353762" cy="862149"/>
          </a:xfrm>
        </p:spPr>
        <p:txBody>
          <a:bodyPr>
            <a:normAutofit fontScale="90000"/>
          </a:bodyPr>
          <a:lstStyle/>
          <a:p>
            <a:r>
              <a:rPr lang="pt-BR" b="1" dirty="0">
                <a:effectLst/>
              </a:rPr>
              <a:t>Eventos jQuery</a:t>
            </a:r>
            <a:r>
              <a:rPr lang="pt-BR" b="1" dirty="0"/>
              <a:t/>
            </a:r>
            <a:br>
              <a:rPr lang="pt-BR" b="1" dirty="0"/>
            </a:br>
            <a:endParaRPr lang="pt-BR" dirty="0"/>
          </a:p>
        </p:txBody>
      </p:sp>
      <p:sp>
        <p:nvSpPr>
          <p:cNvPr id="3" name="Espaço Reservado para Conteúdo 2"/>
          <p:cNvSpPr>
            <a:spLocks noGrp="1"/>
          </p:cNvSpPr>
          <p:nvPr>
            <p:ph idx="1"/>
          </p:nvPr>
        </p:nvSpPr>
        <p:spPr>
          <a:xfrm>
            <a:off x="783167" y="470264"/>
            <a:ext cx="10353762" cy="2625634"/>
          </a:xfrm>
        </p:spPr>
        <p:txBody>
          <a:bodyPr>
            <a:normAutofit lnSpcReduction="10000"/>
          </a:bodyPr>
          <a:lstStyle/>
          <a:p>
            <a:r>
              <a:rPr lang="pt-BR" dirty="0">
                <a:effectLst/>
              </a:rPr>
              <a:t>Os eventos são uma das principais características do jQuery e permitem adicionar interatividade às suas páginas web. Com o jQuery, é possível adicionar facilmente eventos de clique, </a:t>
            </a:r>
            <a:r>
              <a:rPr lang="pt-BR" dirty="0" smtClean="0">
                <a:effectLst/>
              </a:rPr>
              <a:t>houver </a:t>
            </a:r>
            <a:r>
              <a:rPr lang="pt-BR" dirty="0">
                <a:effectLst/>
              </a:rPr>
              <a:t>e teclado aos seus elementos HTML.</a:t>
            </a:r>
            <a:endParaRPr lang="pt-BR" dirty="0"/>
          </a:p>
          <a:p>
            <a:r>
              <a:rPr lang="pt-BR" dirty="0">
                <a:effectLst/>
              </a:rPr>
              <a:t>Por exemplo, você pode adicionar um evento de clique a um botão para exibir uma mensagem ou executar uma ação quando o usuário clicar nele. Ou você pode adicionar um evento de </a:t>
            </a:r>
            <a:r>
              <a:rPr lang="pt-BR" dirty="0" smtClean="0">
                <a:effectLst/>
              </a:rPr>
              <a:t>houver </a:t>
            </a:r>
            <a:r>
              <a:rPr lang="pt-BR" dirty="0">
                <a:effectLst/>
              </a:rPr>
              <a:t>a uma imagem para exibir uma descrição quando o usuário passar o mouse sobre ela. E com os eventos de teclado, você pode permitir que o usuário navegue pelo seu site usando apenas o teclado.</a:t>
            </a:r>
            <a:endParaRPr lang="pt-BR" dirty="0"/>
          </a:p>
          <a:p>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210" y="3200401"/>
            <a:ext cx="3348854" cy="3348854"/>
          </a:xfrm>
          <a:prstGeom prst="rect">
            <a:avLst/>
          </a:prstGeom>
        </p:spPr>
      </p:pic>
    </p:spTree>
    <p:extLst>
      <p:ext uri="{BB962C8B-B14F-4D97-AF65-F5344CB8AC3E}">
        <p14:creationId xmlns:p14="http://schemas.microsoft.com/office/powerpoint/2010/main" val="361494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6230" y="0"/>
            <a:ext cx="10353762" cy="970450"/>
          </a:xfrm>
        </p:spPr>
        <p:txBody>
          <a:bodyPr/>
          <a:lstStyle/>
          <a:p>
            <a:r>
              <a:rPr lang="pt-BR" dirty="0"/>
              <a:t>Conclusão</a:t>
            </a:r>
          </a:p>
        </p:txBody>
      </p:sp>
      <p:sp>
        <p:nvSpPr>
          <p:cNvPr id="3" name="Espaço Reservado para Conteúdo 2"/>
          <p:cNvSpPr>
            <a:spLocks noGrp="1"/>
          </p:cNvSpPr>
          <p:nvPr>
            <p:ph idx="1"/>
          </p:nvPr>
        </p:nvSpPr>
        <p:spPr>
          <a:xfrm>
            <a:off x="796230" y="818050"/>
            <a:ext cx="10353762" cy="2343162"/>
          </a:xfrm>
        </p:spPr>
        <p:txBody>
          <a:bodyPr>
            <a:normAutofit lnSpcReduction="10000"/>
          </a:bodyPr>
          <a:lstStyle/>
          <a:p>
            <a:r>
              <a:rPr lang="pt-BR" dirty="0">
                <a:effectLst/>
              </a:rPr>
              <a:t>Em resumo, o jQuery é uma biblioteca JavaScript poderosa que simplifica a manipulação do DOM, a criação de animações e interatividade em páginas web. Sua sintaxe simples e intuitiva permite que desenvolvedores de todos os níveis possam utilizá-la com facilidade.</a:t>
            </a:r>
            <a:endParaRPr lang="pt-BR" dirty="0"/>
          </a:p>
          <a:p>
            <a:r>
              <a:rPr lang="pt-BR" dirty="0">
                <a:effectLst/>
              </a:rPr>
              <a:t>Além disso, o jQuery é amplamente utilizado na indústria e possui uma grande comunidade de suporte, o que significa que há muitos recursos disponíveis para ajudar no aprendizado e solução de problemas. Utilizar o jQuery em projetos web modernos pode economizar tempo e esforço, além de melhorar a experiência do usuário final.</a:t>
            </a:r>
            <a:endParaRPr lang="pt-BR" dirty="0"/>
          </a:p>
          <a:p>
            <a:endParaRPr lang="pt-BR"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557" y="3714311"/>
            <a:ext cx="3515216" cy="3143689"/>
          </a:xfrm>
          <a:prstGeom prst="rect">
            <a:avLst/>
          </a:prstGeom>
        </p:spPr>
      </p:pic>
    </p:spTree>
    <p:extLst>
      <p:ext uri="{BB962C8B-B14F-4D97-AF65-F5344CB8AC3E}">
        <p14:creationId xmlns:p14="http://schemas.microsoft.com/office/powerpoint/2010/main" val="1117606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o Google Apresentações?</a:t>
            </a:r>
          </a:p>
        </p:txBody>
      </p:sp>
      <p:sp>
        <p:nvSpPr>
          <p:cNvPr id="3" name="Espaço Reservado para Conteúdo 2"/>
          <p:cNvSpPr>
            <a:spLocks noGrp="1"/>
          </p:cNvSpPr>
          <p:nvPr>
            <p:ph idx="1"/>
          </p:nvPr>
        </p:nvSpPr>
        <p:spPr>
          <a:xfrm>
            <a:off x="913795" y="1732449"/>
            <a:ext cx="10353762" cy="2173345"/>
          </a:xfrm>
        </p:spPr>
        <p:txBody>
          <a:bodyPr/>
          <a:lstStyle/>
          <a:p>
            <a:r>
              <a:rPr lang="pt-BR" dirty="0">
                <a:effectLst/>
              </a:rPr>
              <a:t>O Google Apresentações é uma ferramenta gratuita de criação e edição de apresentações online. Ele permite que você crie apresentações profissionais com facilidade e rapidez, sem precisar instalar no computador.</a:t>
            </a:r>
            <a:endParaRPr lang="pt-BR" dirty="0"/>
          </a:p>
          <a:p>
            <a:r>
              <a:rPr lang="pt-BR" dirty="0">
                <a:effectLst/>
              </a:rPr>
              <a:t>O Google Apresentações, você pode colaborar em tempo real com outras pessoas, permitindo que várias pessoas trabalhem na mesma apresentação ao mesmo tempo. Além disso, ele oferece recursos para inserção de imagens, gráficos, vídeos e etc.</a:t>
            </a:r>
            <a:endParaRPr lang="pt-BR" dirty="0"/>
          </a:p>
          <a:p>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6932" y="3396342"/>
            <a:ext cx="3814394" cy="3814394"/>
          </a:xfrm>
          <a:prstGeom prst="rect">
            <a:avLst/>
          </a:prstGeom>
        </p:spPr>
      </p:pic>
    </p:spTree>
    <p:extLst>
      <p:ext uri="{BB962C8B-B14F-4D97-AF65-F5344CB8AC3E}">
        <p14:creationId xmlns:p14="http://schemas.microsoft.com/office/powerpoint/2010/main" val="2484823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0915" y="0"/>
            <a:ext cx="10353762" cy="970450"/>
          </a:xfrm>
        </p:spPr>
        <p:txBody>
          <a:bodyPr/>
          <a:lstStyle/>
          <a:p>
            <a:r>
              <a:rPr lang="pt-BR" dirty="0"/>
              <a:t>O que é o Power Point?</a:t>
            </a:r>
          </a:p>
        </p:txBody>
      </p:sp>
      <p:sp>
        <p:nvSpPr>
          <p:cNvPr id="3" name="Espaço Reservado para Conteúdo 2"/>
          <p:cNvSpPr>
            <a:spLocks noGrp="1"/>
          </p:cNvSpPr>
          <p:nvPr>
            <p:ph idx="1"/>
          </p:nvPr>
        </p:nvSpPr>
        <p:spPr>
          <a:xfrm>
            <a:off x="730915" y="857238"/>
            <a:ext cx="10353762" cy="3244500"/>
          </a:xfrm>
        </p:spPr>
        <p:txBody>
          <a:bodyPr>
            <a:normAutofit lnSpcReduction="10000"/>
          </a:bodyPr>
          <a:lstStyle/>
          <a:p>
            <a:r>
              <a:rPr lang="pt-BR" dirty="0">
                <a:effectLst/>
              </a:rPr>
              <a:t>O Power Point é um software de apresentações desenvolvido pela Microsoft. Ele permite criar apresentações com slides, textos, imagens, gráficos e vídeos, entre outros recursos. Uma das principais diferenças em relação ao Google Apresentações é a possibilidade de criar apresentações mais complexas e personalizadas, com uma grande variedade de opções de design e formatação.</a:t>
            </a:r>
            <a:endParaRPr lang="pt-BR" dirty="0"/>
          </a:p>
          <a:p>
            <a:r>
              <a:rPr lang="pt-BR" dirty="0">
                <a:effectLst/>
              </a:rPr>
              <a:t>Outra diferença importante é que o Power Point não é uma ferramenta colaborativa por padrão, ou seja, os usuários precisam compartilhar manualmente as apresentações para permitir que outras pessoas editem o conteúdo. Além disso, o Power Point não possui armazenamento na nuvem integrado, o que significa que é necessário salvar as apresentações localmente ou em serviços externos, como o OneDrive da Microsoft.</a:t>
            </a:r>
            <a:endParaRPr lang="pt-BR" dirty="0"/>
          </a:p>
          <a:p>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341" y="3918858"/>
            <a:ext cx="2973191" cy="2756262"/>
          </a:xfrm>
          <a:prstGeom prst="rect">
            <a:avLst/>
          </a:prstGeom>
        </p:spPr>
      </p:pic>
    </p:spTree>
    <p:extLst>
      <p:ext uri="{BB962C8B-B14F-4D97-AF65-F5344CB8AC3E}">
        <p14:creationId xmlns:p14="http://schemas.microsoft.com/office/powerpoint/2010/main" val="4120460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2355" y="0"/>
            <a:ext cx="10353762" cy="970450"/>
          </a:xfrm>
        </p:spPr>
        <p:txBody>
          <a:bodyPr/>
          <a:lstStyle/>
          <a:p>
            <a:r>
              <a:rPr lang="pt-BR" dirty="0"/>
              <a:t>Vantagens do Google Apresentações</a:t>
            </a:r>
          </a:p>
        </p:txBody>
      </p:sp>
      <p:sp>
        <p:nvSpPr>
          <p:cNvPr id="3" name="Espaço Reservado para Conteúdo 2"/>
          <p:cNvSpPr>
            <a:spLocks noGrp="1"/>
          </p:cNvSpPr>
          <p:nvPr>
            <p:ph idx="1"/>
          </p:nvPr>
        </p:nvSpPr>
        <p:spPr>
          <a:xfrm>
            <a:off x="822355" y="831112"/>
            <a:ext cx="10353762" cy="2330099"/>
          </a:xfrm>
        </p:spPr>
        <p:txBody>
          <a:bodyPr>
            <a:normAutofit lnSpcReduction="10000"/>
          </a:bodyPr>
          <a:lstStyle/>
          <a:p>
            <a:r>
              <a:rPr lang="pt-BR" dirty="0">
                <a:effectLst/>
              </a:rPr>
              <a:t>Uma das principais vantagens do Google Apresentações é sua facilidade de uso. Com uma interface intuitiva e recursos simples de entender, até mesmo usuários iniciantes podem criar apresentações profissionais em pouco tempo.</a:t>
            </a:r>
            <a:endParaRPr lang="pt-BR" dirty="0"/>
          </a:p>
          <a:p>
            <a:r>
              <a:rPr lang="pt-BR" dirty="0">
                <a:effectLst/>
              </a:rPr>
              <a:t>Além disso, o Google Apresentações permite a colaboração em tempo real, o que significa que várias pessoas podem trabalhar juntas no mesmo documento ao mesmo tempo. Isso é ideal para equipes que precisam criar apresentações em conjunto ou para professores que desejam compartilhar material com seus alunos.</a:t>
            </a:r>
            <a:endParaRPr lang="pt-BR" dirty="0"/>
          </a:p>
          <a:p>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0665" y="4127863"/>
            <a:ext cx="2730137" cy="2730137"/>
          </a:xfrm>
          <a:prstGeom prst="rect">
            <a:avLst/>
          </a:prstGeom>
        </p:spPr>
      </p:pic>
    </p:spTree>
    <p:extLst>
      <p:ext uri="{BB962C8B-B14F-4D97-AF65-F5344CB8AC3E}">
        <p14:creationId xmlns:p14="http://schemas.microsoft.com/office/powerpoint/2010/main" val="776732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0103" y="-126275"/>
            <a:ext cx="10353762" cy="970450"/>
          </a:xfrm>
        </p:spPr>
        <p:txBody>
          <a:bodyPr/>
          <a:lstStyle/>
          <a:p>
            <a:r>
              <a:rPr lang="pt-BR" dirty="0"/>
              <a:t>Vantagens do Power Point</a:t>
            </a:r>
          </a:p>
        </p:txBody>
      </p:sp>
      <p:sp>
        <p:nvSpPr>
          <p:cNvPr id="3" name="Espaço Reservado para Conteúdo 2"/>
          <p:cNvSpPr>
            <a:spLocks noGrp="1"/>
          </p:cNvSpPr>
          <p:nvPr>
            <p:ph idx="1"/>
          </p:nvPr>
        </p:nvSpPr>
        <p:spPr>
          <a:xfrm>
            <a:off x="913795" y="818050"/>
            <a:ext cx="10353762" cy="2369288"/>
          </a:xfrm>
        </p:spPr>
        <p:txBody>
          <a:bodyPr>
            <a:normAutofit lnSpcReduction="10000"/>
          </a:bodyPr>
          <a:lstStyle/>
          <a:p>
            <a:r>
              <a:rPr lang="pt-BR" dirty="0">
                <a:effectLst/>
              </a:rPr>
              <a:t>Uma das principais vantagens do Power Point é sua capacidade de criar apresentações altamente personalizadas. Com uma ampla gama de recursos, o Power Point oferece aos usuários a liberdade de criar slides únicos e envolventes que se destacam da multidão.</a:t>
            </a:r>
            <a:endParaRPr lang="pt-BR" dirty="0"/>
          </a:p>
          <a:p>
            <a:r>
              <a:rPr lang="pt-BR" dirty="0">
                <a:effectLst/>
              </a:rPr>
              <a:t>Além disso, o Power Point permite que os usuários criem apresentações mais complexas com facilidade. Com ferramentas avançadas de edição de imagem e vídeo, os usuários podem incorporar elementos visuais impressionantes em suas apresentações para torná-las ainda mais impactantes.</a:t>
            </a:r>
            <a:endParaRPr lang="pt-BR" dirty="0"/>
          </a:p>
          <a:p>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7602" y="3940366"/>
            <a:ext cx="2917634" cy="2917634"/>
          </a:xfrm>
          <a:prstGeom prst="rect">
            <a:avLst/>
          </a:prstGeom>
        </p:spPr>
      </p:pic>
    </p:spTree>
    <p:extLst>
      <p:ext uri="{BB962C8B-B14F-4D97-AF65-F5344CB8AC3E}">
        <p14:creationId xmlns:p14="http://schemas.microsoft.com/office/powerpoint/2010/main" val="2600524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1726" y="0"/>
            <a:ext cx="10353762" cy="970450"/>
          </a:xfrm>
        </p:spPr>
        <p:txBody>
          <a:bodyPr/>
          <a:lstStyle/>
          <a:p>
            <a:r>
              <a:rPr lang="pt-BR" dirty="0"/>
              <a:t>Conclusão</a:t>
            </a:r>
          </a:p>
        </p:txBody>
      </p:sp>
      <p:sp>
        <p:nvSpPr>
          <p:cNvPr id="3" name="Espaço Reservado para Conteúdo 2"/>
          <p:cNvSpPr>
            <a:spLocks noGrp="1"/>
          </p:cNvSpPr>
          <p:nvPr>
            <p:ph idx="1"/>
          </p:nvPr>
        </p:nvSpPr>
        <p:spPr>
          <a:xfrm>
            <a:off x="966046" y="804986"/>
            <a:ext cx="10353762" cy="4058751"/>
          </a:xfrm>
        </p:spPr>
        <p:txBody>
          <a:bodyPr/>
          <a:lstStyle/>
          <a:p>
            <a:r>
              <a:rPr lang="pt-BR" dirty="0">
                <a:effectLst/>
              </a:rPr>
              <a:t>Em resumo, tanto o Google Apresentações quanto o Power Point são excelentes ferramentas de apresentação, cada uma com suas próprias vantagens e desvantagens. Se você está procurando uma ferramenta simples e fácil de usar, o Google Apresentações é a melhor opção. Com sua interface intuitiva e recursos de colaboração em tempo real, ele é perfeito para trabalhos em equipe e projetos escolares. No entanto, se você precisa criar apresentações mais complexas, com animações personalizadas e efeitos especiais, o Power Point é a melhor escolha. Ele oferece mais recursos avançados de design e edição, permitindo que você crie apresentações verdadeiramente únicas e impressionantes.</a:t>
            </a:r>
            <a:endParaRPr lang="pt-BR" dirty="0"/>
          </a:p>
          <a:p>
            <a:r>
              <a:rPr lang="pt-BR" dirty="0">
                <a:effectLst/>
              </a:rPr>
              <a:t>Ao escolher entre essas duas ferramentas, leve em consideração suas próprias necessidades e objetivos. Se você precisa de uma ferramenta simples e fácil de usar, vá com o Google Apresentações. Mas se você quer criar apresentações mais elaboradas, com um toque profissional, o Power Point é a melhor opção.</a:t>
            </a:r>
            <a:endParaRPr lang="pt-BR" dirty="0"/>
          </a:p>
          <a:p>
            <a:endParaRPr lang="pt-BR"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6460" y="4796299"/>
            <a:ext cx="2305357" cy="2061701"/>
          </a:xfrm>
          <a:prstGeom prst="rect">
            <a:avLst/>
          </a:prstGeom>
        </p:spPr>
      </p:pic>
    </p:spTree>
    <p:extLst>
      <p:ext uri="{BB962C8B-B14F-4D97-AF65-F5344CB8AC3E}">
        <p14:creationId xmlns:p14="http://schemas.microsoft.com/office/powerpoint/2010/main" val="2219501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0104" y="0"/>
            <a:ext cx="10353762" cy="970450"/>
          </a:xfrm>
        </p:spPr>
        <p:txBody>
          <a:bodyPr/>
          <a:lstStyle/>
          <a:p>
            <a:r>
              <a:rPr lang="pt-BR" dirty="0"/>
              <a:t>O que é jQuery?</a:t>
            </a:r>
          </a:p>
        </p:txBody>
      </p:sp>
      <p:sp>
        <p:nvSpPr>
          <p:cNvPr id="3" name="Espaço Reservado para Conteúdo 2"/>
          <p:cNvSpPr>
            <a:spLocks noGrp="1"/>
          </p:cNvSpPr>
          <p:nvPr>
            <p:ph idx="1"/>
          </p:nvPr>
        </p:nvSpPr>
        <p:spPr>
          <a:xfrm>
            <a:off x="913795" y="804986"/>
            <a:ext cx="10353762" cy="2957117"/>
          </a:xfrm>
        </p:spPr>
        <p:txBody>
          <a:bodyPr>
            <a:normAutofit lnSpcReduction="10000"/>
          </a:bodyPr>
          <a:lstStyle/>
          <a:p>
            <a:r>
              <a:rPr lang="pt-BR" dirty="0">
                <a:effectLst/>
              </a:rPr>
              <a:t>jQuery é uma biblioteca de JavaScript que simplifica o processo de manipulação do DOM e interação com a página web. Com jQuery, é possível escrever menos código e alcançar mais resultados em um curto espaço de tempo. A biblioteca oferece diversos recursos poderosos, como seletores avançados, animações e eventos interativos.</a:t>
            </a:r>
            <a:endParaRPr lang="pt-BR" dirty="0"/>
          </a:p>
          <a:p>
            <a:r>
              <a:rPr lang="pt-BR" dirty="0">
                <a:effectLst/>
              </a:rPr>
              <a:t>Para entender a importância do jQuery, imagine que você precisa selecionar todos os links em uma página e alterar sua cor de fundo. Sem jQuery, seria necessário escrever um código complexo e tedioso. Com jQuery, basta utilizar um seletor simples e uma linha de código para realizar essa tarefa. Isso torna o desenvolvimento web muito mais eficiente e produtivo.</a:t>
            </a:r>
            <a:endParaRPr lang="pt-BR" dirty="0"/>
          </a:p>
          <a:p>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0221" y="3357154"/>
            <a:ext cx="3200400" cy="3200400"/>
          </a:xfrm>
          <a:prstGeom prst="rect">
            <a:avLst/>
          </a:prstGeom>
        </p:spPr>
      </p:pic>
    </p:spTree>
    <p:extLst>
      <p:ext uri="{BB962C8B-B14F-4D97-AF65-F5344CB8AC3E}">
        <p14:creationId xmlns:p14="http://schemas.microsoft.com/office/powerpoint/2010/main" val="819115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1726" y="0"/>
            <a:ext cx="10353762" cy="970450"/>
          </a:xfrm>
        </p:spPr>
        <p:txBody>
          <a:bodyPr>
            <a:normAutofit fontScale="90000"/>
          </a:bodyPr>
          <a:lstStyle/>
          <a:p>
            <a:r>
              <a:rPr lang="pt-BR" b="1" dirty="0">
                <a:effectLst/>
              </a:rPr>
              <a:t>jQuery vs </a:t>
            </a:r>
            <a:r>
              <a:rPr lang="pt-BR" b="1" dirty="0" smtClean="0">
                <a:effectLst/>
              </a:rPr>
              <a:t>JavaScript</a:t>
            </a:r>
            <a:r>
              <a:rPr lang="pt-BR" b="1" dirty="0"/>
              <a:t/>
            </a:r>
            <a:br>
              <a:rPr lang="pt-BR" b="1" dirty="0"/>
            </a:br>
            <a:endParaRPr lang="pt-BR" dirty="0"/>
          </a:p>
        </p:txBody>
      </p:sp>
      <p:sp>
        <p:nvSpPr>
          <p:cNvPr id="3" name="Espaço Reservado para Conteúdo 2"/>
          <p:cNvSpPr>
            <a:spLocks noGrp="1"/>
          </p:cNvSpPr>
          <p:nvPr>
            <p:ph idx="1"/>
          </p:nvPr>
        </p:nvSpPr>
        <p:spPr>
          <a:xfrm>
            <a:off x="691726" y="622107"/>
            <a:ext cx="10353762" cy="2421540"/>
          </a:xfrm>
        </p:spPr>
        <p:txBody>
          <a:bodyPr>
            <a:normAutofit lnSpcReduction="10000"/>
          </a:bodyPr>
          <a:lstStyle/>
          <a:p>
            <a:r>
              <a:rPr lang="pt-BR" dirty="0">
                <a:effectLst/>
              </a:rPr>
              <a:t>jQuery é uma biblioteca de JavaScript que simplifica o processo de escrita de código JavaScript. Enquanto o JavaScript puro pode ser difícil de entender e levar mais tempo para escrever, jQuery oferece uma sintaxe mais simples e fácil de usar.</a:t>
            </a:r>
            <a:endParaRPr lang="pt-BR" dirty="0"/>
          </a:p>
          <a:p>
            <a:r>
              <a:rPr lang="pt-BR" dirty="0">
                <a:effectLst/>
              </a:rPr>
              <a:t>No entanto, em alguns casos, JavaScript puro pode ser a melhor opção. Quando se trabalha com projetos pequenos ou quando a performance é uma preocupação, JavaScript puro pode ser mais adequado. Além disso, se você já possui um conhecimento sólido em JavaScript, pode não precisar da biblioteca adicional do jQuery.</a:t>
            </a:r>
            <a:endParaRPr lang="pt-BR" dirty="0"/>
          </a:p>
          <a:p>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591" y="2951342"/>
            <a:ext cx="6708342" cy="3906658"/>
          </a:xfrm>
          <a:prstGeom prst="rect">
            <a:avLst/>
          </a:prstGeom>
        </p:spPr>
      </p:pic>
    </p:spTree>
    <p:extLst>
      <p:ext uri="{BB962C8B-B14F-4D97-AF65-F5344CB8AC3E}">
        <p14:creationId xmlns:p14="http://schemas.microsoft.com/office/powerpoint/2010/main" val="4046174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8664" y="0"/>
            <a:ext cx="10353762" cy="970450"/>
          </a:xfrm>
        </p:spPr>
        <p:txBody>
          <a:bodyPr/>
          <a:lstStyle/>
          <a:p>
            <a:r>
              <a:rPr lang="pt-BR" dirty="0"/>
              <a:t>Seletores jQuery</a:t>
            </a:r>
          </a:p>
        </p:txBody>
      </p:sp>
      <p:sp>
        <p:nvSpPr>
          <p:cNvPr id="3" name="Espaço Reservado para Conteúdo 2"/>
          <p:cNvSpPr>
            <a:spLocks noGrp="1"/>
          </p:cNvSpPr>
          <p:nvPr>
            <p:ph idx="1"/>
          </p:nvPr>
        </p:nvSpPr>
        <p:spPr>
          <a:xfrm>
            <a:off x="678664" y="804986"/>
            <a:ext cx="10353762" cy="4058751"/>
          </a:xfrm>
        </p:spPr>
        <p:txBody>
          <a:bodyPr>
            <a:normAutofit fontScale="92500" lnSpcReduction="10000"/>
          </a:bodyPr>
          <a:lstStyle/>
          <a:p>
            <a:r>
              <a:rPr lang="pt-BR" dirty="0">
                <a:effectLst/>
              </a:rPr>
              <a:t>Os seletores jQuery são uma poderosa ferramenta para selecionar elementos HTML de forma rápida e eficiente. Existem diversos tipos de seletores, desde seletores básicos como o seletor de </a:t>
            </a:r>
            <a:r>
              <a:rPr lang="pt-BR" dirty="0" err="1">
                <a:effectLst/>
              </a:rPr>
              <a:t>tag</a:t>
            </a:r>
            <a:r>
              <a:rPr lang="pt-BR" dirty="0">
                <a:effectLst/>
              </a:rPr>
              <a:t> até seletores mais avançados como o seletor de atributos.</a:t>
            </a:r>
            <a:endParaRPr lang="pt-BR" dirty="0"/>
          </a:p>
          <a:p>
            <a:r>
              <a:rPr lang="pt-BR" dirty="0">
                <a:effectLst/>
              </a:rPr>
              <a:t>Para utilizar os seletores jQuery, basta utilizar a função $() seguida do seletor desejado. Por exemplo, para selecionar todos os elementos com a classe 'destaque', basta utilizar o seletor '.destaque'. É possível também combinar seletores para selecionar elementos com características específicas.</a:t>
            </a:r>
            <a:endParaRPr lang="pt-BR" dirty="0"/>
          </a:p>
          <a:p>
            <a:r>
              <a:rPr lang="pt-BR" dirty="0">
                <a:effectLst/>
              </a:rPr>
              <a:t>Na prática, os seletores jQuery são extremamente úteis para manipular elementos HTML de forma dinâmica. Por exemplo, é possível selecionar todos os links de um menu e adicionar uma classe para destacar o link ativo. Ou ainda, selecionar todos os campos de formulário e validar os dados inseridos pelo usuário.</a:t>
            </a:r>
            <a:endParaRPr lang="pt-BR" dirty="0"/>
          </a:p>
          <a:p>
            <a:r>
              <a:rPr lang="pt-BR" dirty="0">
                <a:effectLst/>
              </a:rPr>
              <a:t>Com a utilização dos seletores jQuery, é possível criar páginas web mais interativas e dinâmicas, tornando a experiência do usuário mais agradável e intuitiva.</a:t>
            </a:r>
            <a:endParaRPr lang="pt-BR" dirty="0"/>
          </a:p>
          <a:p>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906" y="4624251"/>
            <a:ext cx="2377805" cy="2377805"/>
          </a:xfrm>
          <a:prstGeom prst="rect">
            <a:avLst/>
          </a:prstGeom>
        </p:spPr>
      </p:pic>
    </p:spTree>
    <p:extLst>
      <p:ext uri="{BB962C8B-B14F-4D97-AF65-F5344CB8AC3E}">
        <p14:creationId xmlns:p14="http://schemas.microsoft.com/office/powerpoint/2010/main" val="26433530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ósia">
  <a:themeElements>
    <a:clrScheme name="Ardó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TM04033929[[fn=Ardósia]]</Template>
  <TotalTime>34</TotalTime>
  <Words>1335</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Calisto MT</vt:lpstr>
      <vt:lpstr>Trebuchet MS</vt:lpstr>
      <vt:lpstr>Wingdings 2</vt:lpstr>
      <vt:lpstr>Ardósia</vt:lpstr>
      <vt:lpstr>Google Apresentação vs Power Point</vt:lpstr>
      <vt:lpstr>O que é o Google Apresentações?</vt:lpstr>
      <vt:lpstr>O que é o Power Point?</vt:lpstr>
      <vt:lpstr>Vantagens do Google Apresentações</vt:lpstr>
      <vt:lpstr>Vantagens do Power Point</vt:lpstr>
      <vt:lpstr>Conclusão</vt:lpstr>
      <vt:lpstr>O que é jQuery?</vt:lpstr>
      <vt:lpstr>jQuery vs JavaScript </vt:lpstr>
      <vt:lpstr>Seletores jQuery</vt:lpstr>
      <vt:lpstr>Manipulação do DOM com jQuery</vt:lpstr>
      <vt:lpstr>Eventos jQuery </vt:lpstr>
      <vt:lpstr>Conclusão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Apresentação vs Power Point</dc:title>
  <dc:creator>VINÍCIUS KNABBEN ANDRADE</dc:creator>
  <cp:lastModifiedBy>VINÍCIUS KNABBEN ANDRADE</cp:lastModifiedBy>
  <cp:revision>5</cp:revision>
  <dcterms:created xsi:type="dcterms:W3CDTF">2023-08-25T10:38:01Z</dcterms:created>
  <dcterms:modified xsi:type="dcterms:W3CDTF">2023-08-25T11:12:38Z</dcterms:modified>
</cp:coreProperties>
</file>