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85" r:id="rId3"/>
    <p:sldId id="279" r:id="rId4"/>
    <p:sldId id="263" r:id="rId5"/>
    <p:sldId id="258" r:id="rId6"/>
    <p:sldId id="264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35789-3959-458E-8FCB-0E3601CC55C9}" v="1745" dt="2024-03-30T18:26:33.584"/>
    <p1510:client id="{4BA0418D-119E-44DD-B2DE-AA2D83423B37}" v="8" dt="2024-03-30T15:25:06.688"/>
    <p1510:client id="{762F5FD5-8F92-49E5-8720-E88A858B8A36}" v="20" dt="2024-03-31T16:32:32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DC6D-614C-433E-9677-62F7D77D092F}" type="datetimeFigureOut">
              <a:t>02/04/2024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097B-AF6F-4B4F-A4B3-2B8C44D0C66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1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4adbc1a3e7_0_17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4adbc1a3e7_0_17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4adbc1a3e7_0_17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4adbc1a3e7_0_17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E5476-83A2-9D6C-1AED-26A799EA8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C7B78-229B-D2C1-062D-871A29AF9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82AB2-6E69-46F3-2C72-79A5B8A9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983414-87B2-51E1-BC44-F8845EB9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18E683-CB81-3D10-3F13-785736D1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34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FECD9-3AC3-1573-2E70-D5673F8D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879D3B-02BE-CE1C-DBF0-D1B3C6711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DCA92-A808-69C7-702F-38F5989A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AFCF0-814B-C3F6-0E1D-0457677B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DA8F5F-D6DC-7E36-9E0C-7BE66E8B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12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7A8F8-8486-69B5-B347-676C3DFF6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C9275C-61CB-A82D-3AF3-D1E936F4D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658F6D-6B46-F012-587D-F3A6D152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5CB5ED-EE45-6428-D121-4DECF2B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2A2F3-77E6-F42E-780F-5EF9F061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44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63117" y="2838280"/>
            <a:ext cx="4993613" cy="5028571"/>
            <a:chOff x="-272338" y="2128710"/>
            <a:chExt cx="3745210" cy="377142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72338" y="2128710"/>
              <a:ext cx="555378" cy="1666133"/>
              <a:chOff x="-406750" y="1873425"/>
              <a:chExt cx="640500" cy="1921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406750" y="1873425"/>
                <a:ext cx="640500" cy="6405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406750" y="2513925"/>
                <a:ext cx="640500" cy="6405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406750" y="3154425"/>
                <a:ext cx="640500" cy="6405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202372" y="4629638"/>
              <a:ext cx="1270500" cy="1270500"/>
              <a:chOff x="3514472" y="5368563"/>
              <a:chExt cx="1270500" cy="1270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514472" y="5368563"/>
                <a:ext cx="1270500" cy="127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829474" y="5683550"/>
                <a:ext cx="640500" cy="64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7" name="Google Shape;17;p2"/>
          <p:cNvGrpSpPr/>
          <p:nvPr/>
        </p:nvGrpSpPr>
        <p:grpSpPr>
          <a:xfrm>
            <a:off x="-933940" y="-852200"/>
            <a:ext cx="14186069" cy="6540000"/>
            <a:chOff x="-700455" y="-639150"/>
            <a:chExt cx="10639552" cy="4905000"/>
          </a:xfrm>
        </p:grpSpPr>
        <p:grpSp>
          <p:nvGrpSpPr>
            <p:cNvPr id="18" name="Google Shape;18;p2"/>
            <p:cNvGrpSpPr/>
            <p:nvPr/>
          </p:nvGrpSpPr>
          <p:grpSpPr>
            <a:xfrm rot="-5400000" flipH="1">
              <a:off x="3865663" y="70750"/>
              <a:ext cx="137400" cy="886196"/>
              <a:chOff x="6358900" y="-690717"/>
              <a:chExt cx="137400" cy="886196"/>
            </a:xfrm>
          </p:grpSpPr>
          <p:sp>
            <p:nvSpPr>
              <p:cNvPr id="19" name="Google Shape;19;p2"/>
              <p:cNvSpPr/>
              <p:nvPr/>
            </p:nvSpPr>
            <p:spPr>
              <a:xfrm rot="-2737123">
                <a:off x="6378489" y="-669628"/>
                <a:ext cx="98223" cy="982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2737123">
                <a:off x="6378489" y="-421030"/>
                <a:ext cx="98223" cy="982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2737123">
                <a:off x="6378489" y="-172431"/>
                <a:ext cx="98223" cy="982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2737123">
                <a:off x="6378489" y="76168"/>
                <a:ext cx="98223" cy="982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700455" y="-639150"/>
              <a:ext cx="10639552" cy="4905000"/>
              <a:chOff x="-700455" y="-639150"/>
              <a:chExt cx="10639552" cy="49050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668597" y="2995350"/>
                <a:ext cx="1270500" cy="127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-700455" y="-639150"/>
                <a:ext cx="1270500" cy="127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6" name="Google Shape;26;p2"/>
          <p:cNvSpPr>
            <a:spLocks noGrp="1"/>
          </p:cNvSpPr>
          <p:nvPr>
            <p:ph type="pic" idx="2"/>
          </p:nvPr>
        </p:nvSpPr>
        <p:spPr>
          <a:xfrm>
            <a:off x="7395133" y="778200"/>
            <a:ext cx="3846000" cy="530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985933" y="1559800"/>
            <a:ext cx="64092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986033" y="4383400"/>
            <a:ext cx="6409200" cy="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919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0"/>
          <p:cNvGrpSpPr/>
          <p:nvPr/>
        </p:nvGrpSpPr>
        <p:grpSpPr>
          <a:xfrm>
            <a:off x="-933940" y="-852199"/>
            <a:ext cx="13964536" cy="8484300"/>
            <a:chOff x="-700455" y="-639150"/>
            <a:chExt cx="10473402" cy="6363225"/>
          </a:xfrm>
        </p:grpSpPr>
        <p:sp>
          <p:nvSpPr>
            <p:cNvPr id="395" name="Google Shape;395;p20"/>
            <p:cNvSpPr/>
            <p:nvPr/>
          </p:nvSpPr>
          <p:spPr>
            <a:xfrm>
              <a:off x="8502447" y="4453575"/>
              <a:ext cx="1270500" cy="127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20"/>
            <p:cNvSpPr/>
            <p:nvPr/>
          </p:nvSpPr>
          <p:spPr>
            <a:xfrm flipH="1">
              <a:off x="-700455" y="-639150"/>
              <a:ext cx="1270500" cy="1270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7" name="Google Shape;397;p20"/>
          <p:cNvGrpSpPr/>
          <p:nvPr/>
        </p:nvGrpSpPr>
        <p:grpSpPr>
          <a:xfrm>
            <a:off x="-405194" y="-33390"/>
            <a:ext cx="14485577" cy="8108820"/>
            <a:chOff x="-303896" y="-25043"/>
            <a:chExt cx="10864183" cy="6081615"/>
          </a:xfrm>
        </p:grpSpPr>
        <p:grpSp>
          <p:nvGrpSpPr>
            <p:cNvPr id="398" name="Google Shape;398;p20"/>
            <p:cNvGrpSpPr/>
            <p:nvPr/>
          </p:nvGrpSpPr>
          <p:grpSpPr>
            <a:xfrm>
              <a:off x="-303896" y="1738685"/>
              <a:ext cx="555378" cy="1666133"/>
              <a:chOff x="-406750" y="1873425"/>
              <a:chExt cx="640500" cy="1921500"/>
            </a:xfrm>
          </p:grpSpPr>
          <p:sp>
            <p:nvSpPr>
              <p:cNvPr id="399" name="Google Shape;399;p20"/>
              <p:cNvSpPr/>
              <p:nvPr/>
            </p:nvSpPr>
            <p:spPr>
              <a:xfrm>
                <a:off x="-406750" y="1873425"/>
                <a:ext cx="640500" cy="6405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-406750" y="2513925"/>
                <a:ext cx="640500" cy="6405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-406750" y="3154425"/>
                <a:ext cx="640500" cy="6405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02" name="Google Shape;402;p20"/>
            <p:cNvGrpSpPr/>
            <p:nvPr/>
          </p:nvGrpSpPr>
          <p:grpSpPr>
            <a:xfrm flipH="1">
              <a:off x="8167881" y="4757788"/>
              <a:ext cx="640492" cy="385716"/>
              <a:chOff x="7069949" y="2870914"/>
              <a:chExt cx="978000" cy="588969"/>
            </a:xfrm>
          </p:grpSpPr>
          <p:cxnSp>
            <p:nvCxnSpPr>
              <p:cNvPr id="403" name="Google Shape;403;p20"/>
              <p:cNvCxnSpPr/>
              <p:nvPr/>
            </p:nvCxnSpPr>
            <p:spPr>
              <a:xfrm>
                <a:off x="7069949" y="2870923"/>
                <a:ext cx="9780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20"/>
              <p:cNvCxnSpPr/>
              <p:nvPr/>
            </p:nvCxnSpPr>
            <p:spPr>
              <a:xfrm rot="3001185">
                <a:off x="7416501" y="3165364"/>
                <a:ext cx="768532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20"/>
              <p:cNvCxnSpPr/>
              <p:nvPr/>
            </p:nvCxnSpPr>
            <p:spPr>
              <a:xfrm rot="7798815">
                <a:off x="6932768" y="3165433"/>
                <a:ext cx="768532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20"/>
              <p:cNvCxnSpPr/>
              <p:nvPr/>
            </p:nvCxnSpPr>
            <p:spPr>
              <a:xfrm>
                <a:off x="7560717" y="2876370"/>
                <a:ext cx="0" cy="583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7" name="Google Shape;407;p20"/>
            <p:cNvGrpSpPr/>
            <p:nvPr/>
          </p:nvGrpSpPr>
          <p:grpSpPr>
            <a:xfrm>
              <a:off x="4027435" y="-25043"/>
              <a:ext cx="6532853" cy="6081615"/>
              <a:chOff x="4027435" y="-25043"/>
              <a:chExt cx="6532853" cy="6081615"/>
            </a:xfrm>
          </p:grpSpPr>
          <p:sp>
            <p:nvSpPr>
              <p:cNvPr id="408" name="Google Shape;408;p20"/>
              <p:cNvSpPr/>
              <p:nvPr/>
            </p:nvSpPr>
            <p:spPr>
              <a:xfrm rot="5400000">
                <a:off x="9229638" y="-715193"/>
                <a:ext cx="640500" cy="20208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 rot="5400000">
                <a:off x="9229638" y="-337468"/>
                <a:ext cx="640500" cy="20208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4027435" y="4786072"/>
                <a:ext cx="1270500" cy="1270500"/>
                <a:chOff x="4565797" y="7913"/>
                <a:chExt cx="1270500" cy="127050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4565797" y="7913"/>
                  <a:ext cx="1270500" cy="1270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4880799" y="322900"/>
                  <a:ext cx="640500" cy="640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413" name="Google Shape;413;p20"/>
          <p:cNvSpPr txBox="1">
            <a:spLocks noGrp="1"/>
          </p:cNvSpPr>
          <p:nvPr>
            <p:ph type="title"/>
          </p:nvPr>
        </p:nvSpPr>
        <p:spPr>
          <a:xfrm>
            <a:off x="950967" y="1423335"/>
            <a:ext cx="35072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ubTitle" idx="1"/>
          </p:nvPr>
        </p:nvSpPr>
        <p:spPr>
          <a:xfrm>
            <a:off x="951133" y="3063865"/>
            <a:ext cx="3507200" cy="2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0"/>
          <p:cNvSpPr>
            <a:spLocks noGrp="1"/>
          </p:cNvSpPr>
          <p:nvPr>
            <p:ph type="pic" idx="2"/>
          </p:nvPr>
        </p:nvSpPr>
        <p:spPr>
          <a:xfrm>
            <a:off x="5339000" y="697533"/>
            <a:ext cx="5827600" cy="24604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20"/>
          <p:cNvSpPr>
            <a:spLocks noGrp="1"/>
          </p:cNvSpPr>
          <p:nvPr>
            <p:ph type="pic" idx="3"/>
          </p:nvPr>
        </p:nvSpPr>
        <p:spPr>
          <a:xfrm>
            <a:off x="5339000" y="3514633"/>
            <a:ext cx="5827600" cy="246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842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16"/>
          <p:cNvGrpSpPr/>
          <p:nvPr/>
        </p:nvGrpSpPr>
        <p:grpSpPr>
          <a:xfrm>
            <a:off x="-849077" y="-850600"/>
            <a:ext cx="13041089" cy="7708589"/>
            <a:chOff x="-636808" y="-637950"/>
            <a:chExt cx="9780817" cy="5781442"/>
          </a:xfrm>
        </p:grpSpPr>
        <p:grpSp>
          <p:nvGrpSpPr>
            <p:cNvPr id="294" name="Google Shape;294;p16"/>
            <p:cNvGrpSpPr/>
            <p:nvPr/>
          </p:nvGrpSpPr>
          <p:grpSpPr>
            <a:xfrm>
              <a:off x="-636808" y="-637950"/>
              <a:ext cx="9780817" cy="5781442"/>
              <a:chOff x="-636808" y="-637950"/>
              <a:chExt cx="9780817" cy="5781442"/>
            </a:xfrm>
          </p:grpSpPr>
          <p:sp>
            <p:nvSpPr>
              <p:cNvPr id="295" name="Google Shape;295;p16"/>
              <p:cNvSpPr/>
              <p:nvPr/>
            </p:nvSpPr>
            <p:spPr>
              <a:xfrm flipH="1">
                <a:off x="8507836" y="3873061"/>
                <a:ext cx="636174" cy="1270431"/>
              </a:xfrm>
              <a:custGeom>
                <a:avLst/>
                <a:gdLst/>
                <a:ahLst/>
                <a:cxnLst/>
                <a:rect l="l" t="t" r="r" b="b"/>
                <a:pathLst>
                  <a:path w="23562" h="47053" extrusionOk="0">
                    <a:moveTo>
                      <a:pt x="0" y="1"/>
                    </a:moveTo>
                    <a:lnTo>
                      <a:pt x="0" y="47053"/>
                    </a:lnTo>
                    <a:cubicBezTo>
                      <a:pt x="13012" y="47053"/>
                      <a:pt x="23561" y="36518"/>
                      <a:pt x="23561" y="23525"/>
                    </a:cubicBezTo>
                    <a:cubicBezTo>
                      <a:pt x="23561" y="10535"/>
                      <a:pt x="13012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 flipH="1">
                <a:off x="-636808" y="-637950"/>
                <a:ext cx="1270500" cy="127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97" name="Google Shape;297;p16"/>
            <p:cNvGrpSpPr/>
            <p:nvPr/>
          </p:nvGrpSpPr>
          <p:grpSpPr>
            <a:xfrm flipH="1">
              <a:off x="8757229" y="3448220"/>
              <a:ext cx="137400" cy="886196"/>
              <a:chOff x="6358900" y="-690717"/>
              <a:chExt cx="137400" cy="886196"/>
            </a:xfrm>
          </p:grpSpPr>
          <p:sp>
            <p:nvSpPr>
              <p:cNvPr id="298" name="Google Shape;298;p16"/>
              <p:cNvSpPr/>
              <p:nvPr/>
            </p:nvSpPr>
            <p:spPr>
              <a:xfrm rot="-2737123">
                <a:off x="6378489" y="-669628"/>
                <a:ext cx="98223" cy="982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 rot="-2737123">
                <a:off x="6378489" y="-421030"/>
                <a:ext cx="98223" cy="982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 rot="-2737123">
                <a:off x="6378489" y="-172431"/>
                <a:ext cx="98223" cy="982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 rot="-2737123">
                <a:off x="6378489" y="76168"/>
                <a:ext cx="98223" cy="982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02" name="Google Shape;302;p16"/>
          <p:cNvGrpSpPr/>
          <p:nvPr/>
        </p:nvGrpSpPr>
        <p:grpSpPr>
          <a:xfrm>
            <a:off x="-10477" y="-1165215"/>
            <a:ext cx="9815400" cy="10303084"/>
            <a:chOff x="-7858" y="-873912"/>
            <a:chExt cx="7361550" cy="7727313"/>
          </a:xfrm>
        </p:grpSpPr>
        <p:grpSp>
          <p:nvGrpSpPr>
            <p:cNvPr id="303" name="Google Shape;303;p16"/>
            <p:cNvGrpSpPr/>
            <p:nvPr/>
          </p:nvGrpSpPr>
          <p:grpSpPr>
            <a:xfrm>
              <a:off x="1724927" y="-873912"/>
              <a:ext cx="5628765" cy="7727313"/>
              <a:chOff x="1724927" y="-873912"/>
              <a:chExt cx="5628765" cy="7727313"/>
            </a:xfrm>
          </p:grpSpPr>
          <p:sp>
            <p:nvSpPr>
              <p:cNvPr id="304" name="Google Shape;304;p16"/>
              <p:cNvSpPr/>
              <p:nvPr/>
            </p:nvSpPr>
            <p:spPr>
              <a:xfrm flipH="1">
                <a:off x="2102652" y="4832600"/>
                <a:ext cx="640500" cy="20208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 flipH="1">
                <a:off x="1724927" y="4832600"/>
                <a:ext cx="640500" cy="20208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06" name="Google Shape;306;p16"/>
              <p:cNvGrpSpPr/>
              <p:nvPr/>
            </p:nvGrpSpPr>
            <p:grpSpPr>
              <a:xfrm flipH="1">
                <a:off x="6083192" y="-873912"/>
                <a:ext cx="1270500" cy="1270500"/>
                <a:chOff x="4565797" y="7913"/>
                <a:chExt cx="1270500" cy="1270500"/>
              </a:xfrm>
            </p:grpSpPr>
            <p:sp>
              <p:nvSpPr>
                <p:cNvPr id="307" name="Google Shape;307;p16"/>
                <p:cNvSpPr/>
                <p:nvPr/>
              </p:nvSpPr>
              <p:spPr>
                <a:xfrm>
                  <a:off x="4565797" y="7913"/>
                  <a:ext cx="1270500" cy="1270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4880799" y="322900"/>
                  <a:ext cx="640500" cy="640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309" name="Google Shape;309;p16"/>
            <p:cNvGrpSpPr/>
            <p:nvPr/>
          </p:nvGrpSpPr>
          <p:grpSpPr>
            <a:xfrm rot="5400000">
              <a:off x="-135246" y="2517363"/>
              <a:ext cx="640492" cy="385716"/>
              <a:chOff x="7069949" y="2870914"/>
              <a:chExt cx="978000" cy="588969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7069949" y="2870923"/>
                <a:ext cx="9780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16"/>
              <p:cNvCxnSpPr/>
              <p:nvPr/>
            </p:nvCxnSpPr>
            <p:spPr>
              <a:xfrm rot="3001185">
                <a:off x="7416501" y="3165364"/>
                <a:ext cx="768532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16"/>
              <p:cNvCxnSpPr/>
              <p:nvPr/>
            </p:nvCxnSpPr>
            <p:spPr>
              <a:xfrm rot="7798815">
                <a:off x="6932768" y="3165433"/>
                <a:ext cx="768532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16"/>
              <p:cNvCxnSpPr/>
              <p:nvPr/>
            </p:nvCxnSpPr>
            <p:spPr>
              <a:xfrm>
                <a:off x="7560717" y="2876370"/>
                <a:ext cx="0" cy="583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5726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-30764" y="-944966"/>
            <a:ext cx="13038327" cy="7802980"/>
            <a:chOff x="-23073" y="-708725"/>
            <a:chExt cx="9778745" cy="5852235"/>
          </a:xfrm>
        </p:grpSpPr>
        <p:sp>
          <p:nvSpPr>
            <p:cNvPr id="282" name="Google Shape;282;p15"/>
            <p:cNvSpPr/>
            <p:nvPr/>
          </p:nvSpPr>
          <p:spPr>
            <a:xfrm flipH="1">
              <a:off x="8485172" y="-708725"/>
              <a:ext cx="1270500" cy="1270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-23073" y="3873079"/>
              <a:ext cx="636174" cy="1270431"/>
            </a:xfrm>
            <a:custGeom>
              <a:avLst/>
              <a:gdLst/>
              <a:ahLst/>
              <a:cxnLst/>
              <a:rect l="l" t="t" r="r" b="b"/>
              <a:pathLst>
                <a:path w="23562" h="47053" extrusionOk="0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4" name="Google Shape;284;p15"/>
          <p:cNvGrpSpPr/>
          <p:nvPr/>
        </p:nvGrpSpPr>
        <p:grpSpPr>
          <a:xfrm>
            <a:off x="-30749" y="-2101044"/>
            <a:ext cx="13085841" cy="9821400"/>
            <a:chOff x="-23062" y="-1575783"/>
            <a:chExt cx="9814381" cy="7366050"/>
          </a:xfrm>
        </p:grpSpPr>
        <p:grpSp>
          <p:nvGrpSpPr>
            <p:cNvPr id="285" name="Google Shape;285;p15"/>
            <p:cNvGrpSpPr/>
            <p:nvPr/>
          </p:nvGrpSpPr>
          <p:grpSpPr>
            <a:xfrm flipH="1">
              <a:off x="8520819" y="4519768"/>
              <a:ext cx="1270500" cy="1270500"/>
              <a:chOff x="4565797" y="7913"/>
              <a:chExt cx="1270500" cy="1270500"/>
            </a:xfrm>
          </p:grpSpPr>
          <p:sp>
            <p:nvSpPr>
              <p:cNvPr id="286" name="Google Shape;286;p15"/>
              <p:cNvSpPr/>
              <p:nvPr/>
            </p:nvSpPr>
            <p:spPr>
              <a:xfrm>
                <a:off x="4565797" y="7913"/>
                <a:ext cx="1270500" cy="127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4880799" y="322900"/>
                <a:ext cx="640500" cy="64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8" name="Google Shape;288;p15"/>
            <p:cNvGrpSpPr/>
            <p:nvPr/>
          </p:nvGrpSpPr>
          <p:grpSpPr>
            <a:xfrm>
              <a:off x="-23062" y="-1575783"/>
              <a:ext cx="1018225" cy="2020800"/>
              <a:chOff x="-723872" y="-1481308"/>
              <a:chExt cx="1018225" cy="2020800"/>
            </a:xfrm>
          </p:grpSpPr>
          <p:sp>
            <p:nvSpPr>
              <p:cNvPr id="289" name="Google Shape;289;p15"/>
              <p:cNvSpPr/>
              <p:nvPr/>
            </p:nvSpPr>
            <p:spPr>
              <a:xfrm rot="10800000" flipH="1">
                <a:off x="-723872" y="-1481308"/>
                <a:ext cx="640500" cy="20208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 rot="10800000" flipH="1">
                <a:off x="-346147" y="-1481308"/>
                <a:ext cx="640500" cy="20208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47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"/>
          </p:nvPr>
        </p:nvSpPr>
        <p:spPr>
          <a:xfrm>
            <a:off x="5905585" y="3470099"/>
            <a:ext cx="38700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2"/>
          </p:nvPr>
        </p:nvSpPr>
        <p:spPr>
          <a:xfrm>
            <a:off x="960000" y="3470099"/>
            <a:ext cx="38700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3"/>
          </p:nvPr>
        </p:nvSpPr>
        <p:spPr>
          <a:xfrm>
            <a:off x="960000" y="2826500"/>
            <a:ext cx="3870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subTitle" idx="4"/>
          </p:nvPr>
        </p:nvSpPr>
        <p:spPr>
          <a:xfrm>
            <a:off x="5905591" y="2826500"/>
            <a:ext cx="3870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3" name="Google Shape;423;p21"/>
          <p:cNvGrpSpPr/>
          <p:nvPr/>
        </p:nvGrpSpPr>
        <p:grpSpPr>
          <a:xfrm>
            <a:off x="-7" y="-208349"/>
            <a:ext cx="14412881" cy="7433269"/>
            <a:chOff x="-6" y="-156262"/>
            <a:chExt cx="10809661" cy="5574952"/>
          </a:xfrm>
        </p:grpSpPr>
        <p:grpSp>
          <p:nvGrpSpPr>
            <p:cNvPr id="424" name="Google Shape;424;p21"/>
            <p:cNvGrpSpPr/>
            <p:nvPr/>
          </p:nvGrpSpPr>
          <p:grpSpPr>
            <a:xfrm flipH="1">
              <a:off x="8788855" y="-156262"/>
              <a:ext cx="2020800" cy="1018225"/>
              <a:chOff x="-1532387" y="276738"/>
              <a:chExt cx="2020800" cy="1018225"/>
            </a:xfrm>
          </p:grpSpPr>
          <p:sp>
            <p:nvSpPr>
              <p:cNvPr id="425" name="Google Shape;425;p21"/>
              <p:cNvSpPr/>
              <p:nvPr/>
            </p:nvSpPr>
            <p:spPr>
              <a:xfrm rot="5400000">
                <a:off x="-842237" y="-413412"/>
                <a:ext cx="640500" cy="20208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 rot="5400000">
                <a:off x="-842237" y="-35687"/>
                <a:ext cx="640500" cy="20208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27" name="Google Shape;427;p21"/>
            <p:cNvGrpSpPr/>
            <p:nvPr/>
          </p:nvGrpSpPr>
          <p:grpSpPr>
            <a:xfrm>
              <a:off x="-6" y="1479375"/>
              <a:ext cx="4590373" cy="3939315"/>
              <a:chOff x="-6" y="1479375"/>
              <a:chExt cx="4590373" cy="3939315"/>
            </a:xfrm>
          </p:grpSpPr>
          <p:grpSp>
            <p:nvGrpSpPr>
              <p:cNvPr id="428" name="Google Shape;428;p21"/>
              <p:cNvGrpSpPr/>
              <p:nvPr/>
            </p:nvGrpSpPr>
            <p:grpSpPr>
              <a:xfrm rot="5400000">
                <a:off x="-127394" y="1606763"/>
                <a:ext cx="640492" cy="385716"/>
                <a:chOff x="7069949" y="2870914"/>
                <a:chExt cx="978000" cy="588969"/>
              </a:xfrm>
            </p:grpSpPr>
            <p:cxnSp>
              <p:nvCxnSpPr>
                <p:cNvPr id="429" name="Google Shape;429;p21"/>
                <p:cNvCxnSpPr/>
                <p:nvPr/>
              </p:nvCxnSpPr>
              <p:spPr>
                <a:xfrm>
                  <a:off x="7069949" y="2870923"/>
                  <a:ext cx="9780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0" name="Google Shape;430;p21"/>
                <p:cNvCxnSpPr/>
                <p:nvPr/>
              </p:nvCxnSpPr>
              <p:spPr>
                <a:xfrm rot="3001185">
                  <a:off x="7416501" y="3165364"/>
                  <a:ext cx="768532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" name="Google Shape;431;p21"/>
                <p:cNvCxnSpPr/>
                <p:nvPr/>
              </p:nvCxnSpPr>
              <p:spPr>
                <a:xfrm rot="7798815">
                  <a:off x="6932768" y="3165433"/>
                  <a:ext cx="768532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21"/>
                <p:cNvCxnSpPr/>
                <p:nvPr/>
              </p:nvCxnSpPr>
              <p:spPr>
                <a:xfrm>
                  <a:off x="7560717" y="2876370"/>
                  <a:ext cx="0" cy="583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3" name="Google Shape;433;p21"/>
              <p:cNvGrpSpPr/>
              <p:nvPr/>
            </p:nvGrpSpPr>
            <p:grpSpPr>
              <a:xfrm rot="5400000">
                <a:off x="3479612" y="4307935"/>
                <a:ext cx="555378" cy="1666133"/>
                <a:chOff x="-406750" y="1873425"/>
                <a:chExt cx="640500" cy="1921500"/>
              </a:xfrm>
            </p:grpSpPr>
            <p:sp>
              <p:nvSpPr>
                <p:cNvPr id="434" name="Google Shape;434;p21"/>
                <p:cNvSpPr/>
                <p:nvPr/>
              </p:nvSpPr>
              <p:spPr>
                <a:xfrm>
                  <a:off x="-406750" y="1873425"/>
                  <a:ext cx="640500" cy="6405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5" name="Google Shape;435;p21"/>
                <p:cNvSpPr/>
                <p:nvPr/>
              </p:nvSpPr>
              <p:spPr>
                <a:xfrm>
                  <a:off x="-406750" y="2513925"/>
                  <a:ext cx="640500" cy="6405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6" name="Google Shape;436;p21"/>
                <p:cNvSpPr/>
                <p:nvPr/>
              </p:nvSpPr>
              <p:spPr>
                <a:xfrm>
                  <a:off x="-406750" y="3154425"/>
                  <a:ext cx="640500" cy="6405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437" name="Google Shape;437;p21"/>
          <p:cNvGrpSpPr/>
          <p:nvPr/>
        </p:nvGrpSpPr>
        <p:grpSpPr>
          <a:xfrm>
            <a:off x="5711686" y="-1174075"/>
            <a:ext cx="6501117" cy="6878781"/>
            <a:chOff x="4283764" y="-880556"/>
            <a:chExt cx="4875838" cy="5159086"/>
          </a:xfrm>
        </p:grpSpPr>
        <p:sp>
          <p:nvSpPr>
            <p:cNvPr id="438" name="Google Shape;438;p21"/>
            <p:cNvSpPr/>
            <p:nvPr/>
          </p:nvSpPr>
          <p:spPr>
            <a:xfrm flipH="1">
              <a:off x="4283764" y="-880556"/>
              <a:ext cx="1270500" cy="1270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21"/>
            <p:cNvSpPr/>
            <p:nvPr/>
          </p:nvSpPr>
          <p:spPr>
            <a:xfrm flipH="1">
              <a:off x="8523428" y="3008099"/>
              <a:ext cx="636174" cy="1270431"/>
            </a:xfrm>
            <a:custGeom>
              <a:avLst/>
              <a:gdLst/>
              <a:ahLst/>
              <a:cxnLst/>
              <a:rect l="l" t="t" r="r" b="b"/>
              <a:pathLst>
                <a:path w="23562" h="47053" extrusionOk="0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40" name="Google Shape;440;p21"/>
            <p:cNvGrpSpPr/>
            <p:nvPr/>
          </p:nvGrpSpPr>
          <p:grpSpPr>
            <a:xfrm>
              <a:off x="8826493" y="2481647"/>
              <a:ext cx="137400" cy="886196"/>
              <a:chOff x="6358900" y="-690717"/>
              <a:chExt cx="137400" cy="886196"/>
            </a:xfrm>
          </p:grpSpPr>
          <p:sp>
            <p:nvSpPr>
              <p:cNvPr id="441" name="Google Shape;441;p21"/>
              <p:cNvSpPr/>
              <p:nvPr/>
            </p:nvSpPr>
            <p:spPr>
              <a:xfrm rot="-2737123">
                <a:off x="6378489" y="-669628"/>
                <a:ext cx="98223" cy="982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 rot="-2737123">
                <a:off x="6378489" y="-421030"/>
                <a:ext cx="98223" cy="982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 rot="-2737123">
                <a:off x="6378489" y="-172431"/>
                <a:ext cx="98223" cy="982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 rot="-2737123">
                <a:off x="6378489" y="76168"/>
                <a:ext cx="98223" cy="982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49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8D8C7-0FA4-752B-8CCC-9A54DC9B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638E1-3D27-760E-E265-11B6E339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BE7A2-1122-CC2B-15DE-89A9C05A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4CF4F-523B-BB9C-3182-F1CC366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37B4F-D66B-7A29-E9E2-FBA26E8E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7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C379E-72C2-EE7C-04CF-5067DFC3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B392D4-5F35-FA25-169F-2F518216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2CF37-5119-69F9-FC38-EA8177B9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ECDB6-2E34-1607-F055-209EA34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B894A-30FA-16D7-CD1E-C78D6B2F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99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F4F74-5821-E2C5-1A5A-9788B172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B57FC0-0472-11D3-E030-E64013E8D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0B7CFB-B806-0936-B5F1-D3C0D768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4A64BA-2AA6-6666-92E0-5ACCBDED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265FBB-16AE-A819-4365-0292C371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E8F215-3088-56D8-BEE8-2FEF7421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D0409-AAB1-2248-A9CF-70ADA66A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23D166-51A6-7A33-253D-1C6FB997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8F5F38-A73F-3770-9DDD-50165E1D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126504-54DD-55E5-FF7E-4FB4A4EEB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24115B-1DF3-EE14-AAC5-72E0A2AC3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7728A0-C8E9-800A-D8E6-11F230EF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60070A-5499-C695-DE88-FAB837C4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72B01E-A026-E6F2-6A41-64C7452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83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A895B-D379-9565-CD11-7F30ACDE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AF0C7B-A0AB-5F18-92CB-7AA3E179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67EB1E-07FA-1521-C5CD-AB9EF2F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04912B-060C-7BE6-99D0-7FBF0DD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75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889B73-5282-0968-AFE1-3808CB72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3A1A62-BCBC-0371-37FF-4C262ED5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D5E8F9-428B-51A4-9987-D388349A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44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3C814-1468-8C53-0679-B83C15B6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F9529A-6B95-A612-23F9-686A69BC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CC140D-FC11-D2FE-76A6-759467201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DF874F-4876-E0ED-B180-C18DB30A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525F70-EEBA-1E49-6ED1-64B64029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629E5-111F-7175-653B-81AEB1DB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C813-D288-C1A6-E909-738CBA8E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D89AA3-57DF-6C5B-80A9-AA50E52C4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BEB9FE-06B9-09B8-EA96-FBCABFE0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8F101-B92F-467B-230A-11B47888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B0226-0997-0C8E-143E-C56DEB01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483C0C-42F3-1D91-0FBA-B669A320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3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E68AE2-85EF-1B04-E6AA-2C393E9F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26F9FC-8751-C06D-DB5F-9315425D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E1DA3-5E8B-4512-539D-9177C7C74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4CDF1-C312-4EF6-A889-8A1F85A3DCDA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9970AE-3066-7341-FAA2-4F06CCB91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D37C0-E6FC-9A14-B5A6-B435417FF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C87D0-7433-40C1-8994-D088EA1BD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33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/>
          </p:nvPr>
        </p:nvSpPr>
        <p:spPr>
          <a:xfrm>
            <a:off x="985933" y="1559800"/>
            <a:ext cx="6409200" cy="28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50" b="1"/>
              <a:t>Vitor da Silva Souza</a:t>
            </a:r>
          </a:p>
        </p:txBody>
      </p:sp>
      <p:grpSp>
        <p:nvGrpSpPr>
          <p:cNvPr id="654" name="Google Shape;654;p33"/>
          <p:cNvGrpSpPr/>
          <p:nvPr/>
        </p:nvGrpSpPr>
        <p:grpSpPr>
          <a:xfrm rot="16200000">
            <a:off x="7252540" y="5803951"/>
            <a:ext cx="853989" cy="514288"/>
            <a:chOff x="7069949" y="2870914"/>
            <a:chExt cx="978000" cy="588969"/>
          </a:xfrm>
        </p:grpSpPr>
        <p:cxnSp>
          <p:nvCxnSpPr>
            <p:cNvPr id="655" name="Google Shape;655;p33"/>
            <p:cNvCxnSpPr/>
            <p:nvPr/>
          </p:nvCxnSpPr>
          <p:spPr>
            <a:xfrm>
              <a:off x="7069949" y="2870923"/>
              <a:ext cx="9780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33"/>
            <p:cNvCxnSpPr/>
            <p:nvPr/>
          </p:nvCxnSpPr>
          <p:spPr>
            <a:xfrm rot="3001185">
              <a:off x="7416501" y="3165364"/>
              <a:ext cx="768532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33"/>
            <p:cNvCxnSpPr/>
            <p:nvPr/>
          </p:nvCxnSpPr>
          <p:spPr>
            <a:xfrm rot="7798815">
              <a:off x="6932768" y="3165433"/>
              <a:ext cx="768532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33"/>
            <p:cNvCxnSpPr/>
            <p:nvPr/>
          </p:nvCxnSpPr>
          <p:spPr>
            <a:xfrm>
              <a:off x="7560717" y="2876370"/>
              <a:ext cx="0" cy="583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33"/>
          <p:cNvGrpSpPr/>
          <p:nvPr/>
        </p:nvGrpSpPr>
        <p:grpSpPr>
          <a:xfrm>
            <a:off x="8639318" y="-1669967"/>
            <a:ext cx="1357633" cy="2694400"/>
            <a:chOff x="6439175" y="4149200"/>
            <a:chExt cx="1018225" cy="2020800"/>
          </a:xfrm>
        </p:grpSpPr>
        <p:sp>
          <p:nvSpPr>
            <p:cNvPr id="660" name="Google Shape;660;p33"/>
            <p:cNvSpPr/>
            <p:nvPr/>
          </p:nvSpPr>
          <p:spPr>
            <a:xfrm>
              <a:off x="6439175" y="4149200"/>
              <a:ext cx="640500" cy="202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6816900" y="4149200"/>
              <a:ext cx="640500" cy="2020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21006042-2F75-3A79-0E64-876F83BD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8" y="1121973"/>
            <a:ext cx="7925698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3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62"/>
          <p:cNvGrpSpPr/>
          <p:nvPr/>
        </p:nvGrpSpPr>
        <p:grpSpPr>
          <a:xfrm rot="5400000">
            <a:off x="9628992" y="-267615"/>
            <a:ext cx="183200" cy="1181595"/>
            <a:chOff x="6358900" y="-690717"/>
            <a:chExt cx="137400" cy="886196"/>
          </a:xfrm>
        </p:grpSpPr>
        <p:sp>
          <p:nvSpPr>
            <p:cNvPr id="1201" name="Google Shape;1201;p62"/>
            <p:cNvSpPr/>
            <p:nvPr/>
          </p:nvSpPr>
          <p:spPr>
            <a:xfrm rot="-2737123">
              <a:off x="6378489" y="-669628"/>
              <a:ext cx="98223" cy="9822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202" name="Google Shape;1202;p62"/>
            <p:cNvSpPr/>
            <p:nvPr/>
          </p:nvSpPr>
          <p:spPr>
            <a:xfrm rot="-2737123">
              <a:off x="6378489" y="-421030"/>
              <a:ext cx="98223" cy="9822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203" name="Google Shape;1203;p62"/>
            <p:cNvSpPr/>
            <p:nvPr/>
          </p:nvSpPr>
          <p:spPr>
            <a:xfrm rot="-2737123">
              <a:off x="6378489" y="-172431"/>
              <a:ext cx="98223" cy="9822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204" name="Google Shape;1204;p62"/>
            <p:cNvSpPr/>
            <p:nvPr/>
          </p:nvSpPr>
          <p:spPr>
            <a:xfrm rot="-2737123">
              <a:off x="6378489" y="76168"/>
              <a:ext cx="98223" cy="9822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</p:grpSp>
      <p:sp>
        <p:nvSpPr>
          <p:cNvPr id="1205" name="Google Shape;1205;p62"/>
          <p:cNvSpPr/>
          <p:nvPr/>
        </p:nvSpPr>
        <p:spPr>
          <a:xfrm>
            <a:off x="950967" y="1721700"/>
            <a:ext cx="540000" cy="540000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50">
              <a:solidFill>
                <a:schemeClr val="dk1"/>
              </a:solidFill>
            </a:endParaRPr>
          </a:p>
        </p:txBody>
      </p:sp>
      <p:sp>
        <p:nvSpPr>
          <p:cNvPr id="1206" name="Google Shape;1206;p62"/>
          <p:cNvSpPr txBox="1"/>
          <p:nvPr/>
        </p:nvSpPr>
        <p:spPr>
          <a:xfrm>
            <a:off x="1490967" y="1716100"/>
            <a:ext cx="48556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6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Experiência</a:t>
            </a:r>
            <a:endParaRPr lang="pt-BR" sz="2650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207" name="Google Shape;1207;p62"/>
          <p:cNvSpPr txBox="1"/>
          <p:nvPr/>
        </p:nvSpPr>
        <p:spPr>
          <a:xfrm>
            <a:off x="4231367" y="2436433"/>
            <a:ext cx="2115200" cy="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endParaRPr lang="pt-BR" sz="1600">
              <a:solidFill>
                <a:schemeClr val="dk1"/>
              </a:solidFill>
              <a:latin typeface="Golos Text"/>
            </a:endParaRPr>
          </a:p>
        </p:txBody>
      </p:sp>
      <p:sp>
        <p:nvSpPr>
          <p:cNvPr id="1208" name="Google Shape;1208;p62"/>
          <p:cNvSpPr txBox="1"/>
          <p:nvPr/>
        </p:nvSpPr>
        <p:spPr>
          <a:xfrm>
            <a:off x="879080" y="3254854"/>
            <a:ext cx="5395600" cy="103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1765" indent="-177165">
              <a:buClr>
                <a:schemeClr val="dk1"/>
              </a:buClr>
              <a:buSzPts val="1200"/>
              <a:buFont typeface="Golos Text"/>
              <a:buChar char="●"/>
            </a:pPr>
            <a:r>
              <a:rPr lang="pt-BR" sz="1600">
                <a:solidFill>
                  <a:schemeClr val="dk1"/>
                </a:solidFill>
                <a:latin typeface="Golos Text"/>
                <a:ea typeface="Golos Text"/>
                <a:cs typeface="Golos Text"/>
              </a:rPr>
              <a:t>Análise e desenvolvimento de sistemas de logística, na C&amp;A, trabalhando com DB2. Java, COBOL. Correção de bugs no sistema e melhorias.</a:t>
            </a:r>
          </a:p>
          <a:p>
            <a:pPr marL="608965" lvl="0" algn="l" rtl="0">
              <a:spcBef>
                <a:spcPts val="1600"/>
              </a:spcBef>
              <a:spcAft>
                <a:spcPts val="1600"/>
              </a:spcAft>
            </a:pPr>
            <a:endParaRPr lang="pt-BR" sz="1600">
              <a:solidFill>
                <a:schemeClr val="dk1"/>
              </a:solidFill>
              <a:latin typeface="Golos Text"/>
              <a:ea typeface="Golos Text"/>
              <a:cs typeface="Golos Text"/>
            </a:endParaRPr>
          </a:p>
        </p:txBody>
      </p:sp>
      <p:sp>
        <p:nvSpPr>
          <p:cNvPr id="1209" name="Google Shape;1209;p62"/>
          <p:cNvSpPr txBox="1"/>
          <p:nvPr/>
        </p:nvSpPr>
        <p:spPr>
          <a:xfrm>
            <a:off x="950967" y="2436433"/>
            <a:ext cx="1195977" cy="693501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2016 -</a:t>
            </a:r>
          </a:p>
          <a:p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2018</a:t>
            </a:r>
          </a:p>
        </p:txBody>
      </p:sp>
      <p:grpSp>
        <p:nvGrpSpPr>
          <p:cNvPr id="1210" name="Google Shape;1210;p62"/>
          <p:cNvGrpSpPr/>
          <p:nvPr/>
        </p:nvGrpSpPr>
        <p:grpSpPr>
          <a:xfrm>
            <a:off x="1084665" y="1856354"/>
            <a:ext cx="272604" cy="270693"/>
            <a:chOff x="-64781025" y="3361050"/>
            <a:chExt cx="317425" cy="315200"/>
          </a:xfrm>
        </p:grpSpPr>
        <p:sp>
          <p:nvSpPr>
            <p:cNvPr id="1211" name="Google Shape;1211;p62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212" name="Google Shape;1212;p62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213" name="Google Shape;1213;p62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214" name="Google Shape;1214;p62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</p:grpSp>
      <p:sp>
        <p:nvSpPr>
          <p:cNvPr id="1215" name="Google Shape;1215;p62"/>
          <p:cNvSpPr txBox="1"/>
          <p:nvPr/>
        </p:nvSpPr>
        <p:spPr>
          <a:xfrm>
            <a:off x="2148367" y="2436433"/>
            <a:ext cx="3650332" cy="62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t-BR" sz="1600" b="1">
                <a:solidFill>
                  <a:schemeClr val="dk1"/>
                </a:solidFill>
                <a:latin typeface="Golos Text"/>
                <a:sym typeface="Golos Text"/>
              </a:rPr>
              <a:t>RESOURCE - Analista de Sistemas</a:t>
            </a:r>
            <a:endParaRPr lang="pt-BR">
              <a:solidFill>
                <a:schemeClr val="dk1"/>
              </a:solidFill>
            </a:endParaRPr>
          </a:p>
        </p:txBody>
      </p:sp>
      <p:sp>
        <p:nvSpPr>
          <p:cNvPr id="1224" name="Google Shape;1224;p62"/>
          <p:cNvSpPr/>
          <p:nvPr/>
        </p:nvSpPr>
        <p:spPr>
          <a:xfrm>
            <a:off x="6486667" y="1721700"/>
            <a:ext cx="540000" cy="540000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50">
              <a:solidFill>
                <a:schemeClr val="dk1"/>
              </a:solidFill>
            </a:endParaRPr>
          </a:p>
        </p:txBody>
      </p:sp>
      <p:sp>
        <p:nvSpPr>
          <p:cNvPr id="1225" name="Google Shape;1225;p62"/>
          <p:cNvSpPr txBox="1"/>
          <p:nvPr/>
        </p:nvSpPr>
        <p:spPr>
          <a:xfrm>
            <a:off x="7026667" y="1716100"/>
            <a:ext cx="42052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6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Formação</a:t>
            </a:r>
            <a:endParaRPr lang="pt-BR" sz="2650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226" name="Google Shape;1226;p62"/>
          <p:cNvSpPr txBox="1"/>
          <p:nvPr/>
        </p:nvSpPr>
        <p:spPr>
          <a:xfrm>
            <a:off x="9265200" y="2428767"/>
            <a:ext cx="2254347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5565" lvl="0" indent="-177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</a:pPr>
            <a:r>
              <a:rPr lang="pt-BR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Programação</a:t>
            </a:r>
            <a:endParaRPr lang="pt-BR" sz="1600">
              <a:solidFill>
                <a:schemeClr val="dk1"/>
              </a:solidFill>
              <a:latin typeface="Golos Text"/>
              <a:ea typeface="Golos Text"/>
              <a:cs typeface="Golos Text"/>
            </a:endParaRPr>
          </a:p>
          <a:p>
            <a:pPr marL="75565" indent="-177165">
              <a:buClr>
                <a:schemeClr val="dk1"/>
              </a:buClr>
              <a:buSzPts val="1200"/>
              <a:buFont typeface="Golos Text"/>
              <a:buChar char="●"/>
            </a:pPr>
            <a:r>
              <a:rPr lang="pt-BR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Análise de Sistemas</a:t>
            </a:r>
            <a:endParaRPr lang="pt-BR" sz="1600">
              <a:solidFill>
                <a:schemeClr val="dk1"/>
              </a:solidFill>
              <a:latin typeface="Golos Text"/>
              <a:ea typeface="Golos Text"/>
              <a:cs typeface="Golos Text"/>
            </a:endParaRPr>
          </a:p>
        </p:txBody>
      </p:sp>
      <p:sp>
        <p:nvSpPr>
          <p:cNvPr id="1227" name="Google Shape;1227;p62"/>
          <p:cNvSpPr txBox="1"/>
          <p:nvPr/>
        </p:nvSpPr>
        <p:spPr>
          <a:xfrm>
            <a:off x="6486667" y="2428767"/>
            <a:ext cx="1305200" cy="891600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2014- 2016</a:t>
            </a:r>
            <a:endParaRPr lang="pt-BR" sz="2400" b="1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228" name="Google Shape;1228;p62"/>
          <p:cNvSpPr txBox="1"/>
          <p:nvPr/>
        </p:nvSpPr>
        <p:spPr>
          <a:xfrm>
            <a:off x="7804833" y="2428767"/>
            <a:ext cx="14604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t-BR" sz="1600" b="1">
                <a:solidFill>
                  <a:schemeClr val="dk1"/>
                </a:solidFill>
                <a:latin typeface="Golos Text"/>
                <a:sym typeface="Golos Text"/>
              </a:rPr>
              <a:t>ADS – FATEC</a:t>
            </a:r>
            <a:endParaRPr lang="pt-BR" sz="1600" b="1">
              <a:solidFill>
                <a:schemeClr val="dk1"/>
              </a:solidFill>
              <a:latin typeface="Golos Text"/>
            </a:endParaRPr>
          </a:p>
        </p:txBody>
      </p:sp>
      <p:sp>
        <p:nvSpPr>
          <p:cNvPr id="1229" name="Google Shape;1229;p62"/>
          <p:cNvSpPr txBox="1"/>
          <p:nvPr/>
        </p:nvSpPr>
        <p:spPr>
          <a:xfrm>
            <a:off x="9265200" y="3735133"/>
            <a:ext cx="19668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5565" lvl="0" indent="-177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</a:pPr>
            <a:r>
              <a:rPr lang="pt-BR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Projetos</a:t>
            </a:r>
            <a:endParaRPr lang="pt-BR" sz="1600">
              <a:solidFill>
                <a:schemeClr val="dk1"/>
              </a:solidFill>
              <a:latin typeface="Golos Text"/>
              <a:ea typeface="Golos Text"/>
              <a:cs typeface="Golos Text"/>
            </a:endParaRPr>
          </a:p>
          <a:p>
            <a:pPr marL="75565" lvl="0" indent="-177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os Text"/>
              <a:buChar char="●"/>
            </a:pPr>
            <a:r>
              <a:rPr lang="pt-BR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Liderança</a:t>
            </a:r>
            <a:endParaRPr lang="pt-BR" sz="1600">
              <a:solidFill>
                <a:schemeClr val="dk1"/>
              </a:solidFill>
              <a:latin typeface="Golos Text"/>
              <a:ea typeface="Golos Text"/>
              <a:cs typeface="Golos Text"/>
            </a:endParaRPr>
          </a:p>
          <a:p>
            <a:pPr marL="75565" indent="-177165">
              <a:buClr>
                <a:schemeClr val="dk1"/>
              </a:buClr>
              <a:buSzPts val="1200"/>
              <a:buFont typeface="Golos Text"/>
              <a:buChar char="●"/>
            </a:pPr>
            <a:r>
              <a:rPr lang="pt-BR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Gestão de Pessoas</a:t>
            </a:r>
            <a:endParaRPr lang="pt-BR" sz="1600">
              <a:solidFill>
                <a:schemeClr val="dk1"/>
              </a:solidFill>
              <a:latin typeface="Golos Text"/>
              <a:ea typeface="Golos Text"/>
              <a:cs typeface="Golos Text"/>
            </a:endParaRPr>
          </a:p>
        </p:txBody>
      </p:sp>
      <p:sp>
        <p:nvSpPr>
          <p:cNvPr id="1230" name="Google Shape;1230;p62"/>
          <p:cNvSpPr txBox="1"/>
          <p:nvPr/>
        </p:nvSpPr>
        <p:spPr>
          <a:xfrm>
            <a:off x="6486667" y="3735133"/>
            <a:ext cx="1305200" cy="891600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2018- 2019</a:t>
            </a:r>
            <a:endParaRPr lang="pt-BR" sz="2400" b="1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231" name="Google Shape;1231;p62"/>
          <p:cNvSpPr txBox="1"/>
          <p:nvPr/>
        </p:nvSpPr>
        <p:spPr>
          <a:xfrm>
            <a:off x="7804833" y="3735133"/>
            <a:ext cx="14604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t-BR" sz="1600" b="1">
                <a:solidFill>
                  <a:schemeClr val="dk1"/>
                </a:solidFill>
                <a:latin typeface="Golos Text"/>
                <a:sym typeface="Golos Text"/>
              </a:rPr>
              <a:t>MBA -Gestão de Projetos e Processos.</a:t>
            </a:r>
            <a:endParaRPr lang="pt-BR" sz="1600" b="1">
              <a:solidFill>
                <a:schemeClr val="dk1"/>
              </a:solidFill>
              <a:latin typeface="Golos Text"/>
            </a:endParaRPr>
          </a:p>
        </p:txBody>
      </p:sp>
      <p:sp>
        <p:nvSpPr>
          <p:cNvPr id="1232" name="Google Shape;1232;p62"/>
          <p:cNvSpPr txBox="1"/>
          <p:nvPr/>
        </p:nvSpPr>
        <p:spPr>
          <a:xfrm>
            <a:off x="9265200" y="5041500"/>
            <a:ext cx="19668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5565" indent="-177165">
              <a:buClr>
                <a:schemeClr val="dk1"/>
              </a:buClr>
              <a:buSzPts val="1200"/>
              <a:buFont typeface="Golos Text"/>
              <a:buChar char="●"/>
            </a:pPr>
            <a:r>
              <a:rPr lang="pt-BR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Inteligência Artificial</a:t>
            </a:r>
            <a:endParaRPr lang="pt-BR" sz="1600">
              <a:solidFill>
                <a:schemeClr val="dk1"/>
              </a:solidFill>
              <a:latin typeface="Golos Text"/>
              <a:ea typeface="Golos Text"/>
              <a:cs typeface="Golos Text"/>
            </a:endParaRPr>
          </a:p>
          <a:p>
            <a:pPr marL="75565" indent="-177165">
              <a:buClr>
                <a:schemeClr val="dk1"/>
              </a:buClr>
              <a:buSzPts val="1200"/>
              <a:buFont typeface="Golos Text"/>
              <a:buChar char="●"/>
            </a:pPr>
            <a:r>
              <a:rPr lang="pt-BR" sz="1600">
                <a:solidFill>
                  <a:schemeClr val="dk1"/>
                </a:solidFill>
                <a:latin typeface="Golos Text"/>
                <a:ea typeface="Golos Text"/>
                <a:cs typeface="Golos Text"/>
              </a:rPr>
              <a:t>Detecção de Fake News</a:t>
            </a:r>
          </a:p>
        </p:txBody>
      </p:sp>
      <p:sp>
        <p:nvSpPr>
          <p:cNvPr id="1233" name="Google Shape;1233;p62"/>
          <p:cNvSpPr txBox="1"/>
          <p:nvPr/>
        </p:nvSpPr>
        <p:spPr>
          <a:xfrm>
            <a:off x="6486667" y="5041500"/>
            <a:ext cx="1305200" cy="891600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2020- 2023</a:t>
            </a:r>
            <a:endParaRPr lang="pt-BR" sz="2400" b="1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234" name="Google Shape;1234;p62"/>
          <p:cNvSpPr txBox="1"/>
          <p:nvPr/>
        </p:nvSpPr>
        <p:spPr>
          <a:xfrm>
            <a:off x="7804833" y="5049167"/>
            <a:ext cx="14604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t-BR" sz="1600" b="1">
                <a:solidFill>
                  <a:schemeClr val="dk1"/>
                </a:solidFill>
                <a:latin typeface="Golos Text"/>
                <a:sym typeface="Golos Text"/>
              </a:rPr>
              <a:t>Mestrado Ciência da Computação - Mackenzie</a:t>
            </a:r>
            <a:endParaRPr lang="pt-BR">
              <a:solidFill>
                <a:schemeClr val="dk1"/>
              </a:solidFill>
            </a:endParaRPr>
          </a:p>
        </p:txBody>
      </p:sp>
      <p:grpSp>
        <p:nvGrpSpPr>
          <p:cNvPr id="1235" name="Google Shape;1235;p62"/>
          <p:cNvGrpSpPr/>
          <p:nvPr/>
        </p:nvGrpSpPr>
        <p:grpSpPr>
          <a:xfrm>
            <a:off x="6620365" y="1867572"/>
            <a:ext cx="272604" cy="248257"/>
            <a:chOff x="-40378075" y="3267450"/>
            <a:chExt cx="317425" cy="289075"/>
          </a:xfrm>
        </p:grpSpPr>
        <p:sp>
          <p:nvSpPr>
            <p:cNvPr id="1236" name="Google Shape;1236;p62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237" name="Google Shape;1237;p62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238" name="Google Shape;1238;p62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239" name="Google Shape;1239;p62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</p:grpSp>
      <p:sp>
        <p:nvSpPr>
          <p:cNvPr id="5" name="Google Shape;1207;p62">
            <a:extLst>
              <a:ext uri="{FF2B5EF4-FFF2-40B4-BE49-F238E27FC236}">
                <a16:creationId xmlns:a16="http://schemas.microsoft.com/office/drawing/2014/main" id="{30B7AC5E-EF7F-6B36-5BF3-33F8B23ED538}"/>
              </a:ext>
            </a:extLst>
          </p:cNvPr>
          <p:cNvSpPr txBox="1"/>
          <p:nvPr/>
        </p:nvSpPr>
        <p:spPr>
          <a:xfrm>
            <a:off x="4288876" y="4406131"/>
            <a:ext cx="2115200" cy="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endParaRPr lang="pt-BR" sz="1600">
              <a:solidFill>
                <a:schemeClr val="dk1"/>
              </a:solidFill>
              <a:latin typeface="Golos Text"/>
            </a:endParaRPr>
          </a:p>
        </p:txBody>
      </p:sp>
      <p:sp>
        <p:nvSpPr>
          <p:cNvPr id="7" name="Google Shape;1209;p62">
            <a:extLst>
              <a:ext uri="{FF2B5EF4-FFF2-40B4-BE49-F238E27FC236}">
                <a16:creationId xmlns:a16="http://schemas.microsoft.com/office/drawing/2014/main" id="{7E335410-4C39-2A14-EB91-CA3C4A9B7D94}"/>
              </a:ext>
            </a:extLst>
          </p:cNvPr>
          <p:cNvSpPr txBox="1"/>
          <p:nvPr/>
        </p:nvSpPr>
        <p:spPr>
          <a:xfrm>
            <a:off x="1008476" y="4406131"/>
            <a:ext cx="1195977" cy="693501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2018 -</a:t>
            </a:r>
          </a:p>
          <a:p>
            <a:r>
              <a:rPr lang="pt-BR" sz="2400" b="1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Atual</a:t>
            </a:r>
          </a:p>
        </p:txBody>
      </p:sp>
      <p:sp>
        <p:nvSpPr>
          <p:cNvPr id="8" name="Google Shape;1215;p62">
            <a:extLst>
              <a:ext uri="{FF2B5EF4-FFF2-40B4-BE49-F238E27FC236}">
                <a16:creationId xmlns:a16="http://schemas.microsoft.com/office/drawing/2014/main" id="{14912AC4-B806-08FF-4336-CF023E622F7C}"/>
              </a:ext>
            </a:extLst>
          </p:cNvPr>
          <p:cNvSpPr txBox="1"/>
          <p:nvPr/>
        </p:nvSpPr>
        <p:spPr>
          <a:xfrm>
            <a:off x="2205876" y="4406131"/>
            <a:ext cx="3650332" cy="62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t-BR" sz="1600" b="1">
                <a:solidFill>
                  <a:schemeClr val="dk1"/>
                </a:solidFill>
                <a:latin typeface="Golos Text"/>
                <a:sym typeface="Golos Text"/>
              </a:rPr>
              <a:t>ITAÚ - Analista de Sistemas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50"/>
          </a:p>
        </p:txBody>
      </p:sp>
      <p:sp>
        <p:nvSpPr>
          <p:cNvPr id="1063" name="Google Shape;1063;p56"/>
          <p:cNvSpPr txBox="1"/>
          <p:nvPr/>
        </p:nvSpPr>
        <p:spPr>
          <a:xfrm>
            <a:off x="960721" y="1988700"/>
            <a:ext cx="2108800" cy="542400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5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2018</a:t>
            </a:r>
            <a:endParaRPr lang="pt-BR" sz="2650" b="1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064" name="Google Shape;1064;p56"/>
          <p:cNvSpPr txBox="1"/>
          <p:nvPr/>
        </p:nvSpPr>
        <p:spPr>
          <a:xfrm>
            <a:off x="3681548" y="1988700"/>
            <a:ext cx="2108800" cy="542400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5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2020</a:t>
            </a:r>
            <a:endParaRPr lang="pt-BR" sz="2650" b="1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065" name="Google Shape;1065;p56"/>
          <p:cNvSpPr txBox="1"/>
          <p:nvPr/>
        </p:nvSpPr>
        <p:spPr>
          <a:xfrm>
            <a:off x="6402373" y="1988700"/>
            <a:ext cx="2108800" cy="542400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5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2023</a:t>
            </a:r>
            <a:endParaRPr lang="pt-BR" sz="2650" b="1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066" name="Google Shape;1066;p56"/>
          <p:cNvSpPr txBox="1"/>
          <p:nvPr/>
        </p:nvSpPr>
        <p:spPr>
          <a:xfrm>
            <a:off x="9123200" y="1988700"/>
            <a:ext cx="2108800" cy="542400"/>
          </a:xfrm>
          <a:prstGeom prst="rect">
            <a:avLst/>
          </a:prstGeom>
          <a:solidFill>
            <a:srgbClr val="99D5F0">
              <a:alpha val="36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5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2024</a:t>
            </a:r>
            <a:endParaRPr lang="pt-BR" sz="2650" b="1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067" name="Google Shape;1067;p56"/>
          <p:cNvSpPr txBox="1"/>
          <p:nvPr/>
        </p:nvSpPr>
        <p:spPr>
          <a:xfrm>
            <a:off x="9123200" y="3477777"/>
            <a:ext cx="2108800" cy="1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50">
                <a:solidFill>
                  <a:srgbClr val="1C365F"/>
                </a:solidFill>
                <a:latin typeface="Golos Text"/>
                <a:sym typeface="Golos Text"/>
              </a:rPr>
              <a:t>Projeto Mensageria</a:t>
            </a:r>
            <a:endParaRPr lang="pt-BR"/>
          </a:p>
        </p:txBody>
      </p:sp>
      <p:sp>
        <p:nvSpPr>
          <p:cNvPr id="1071" name="Google Shape;1071;p56"/>
          <p:cNvSpPr txBox="1"/>
          <p:nvPr/>
        </p:nvSpPr>
        <p:spPr>
          <a:xfrm>
            <a:off x="9123200" y="2957500"/>
            <a:ext cx="21088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650">
                <a:solidFill>
                  <a:srgbClr val="1C365F"/>
                </a:solidFill>
                <a:latin typeface="Poppins"/>
                <a:cs typeface="Poppins"/>
                <a:sym typeface="Poppins"/>
              </a:rPr>
              <a:t>Oferta e Simulação</a:t>
            </a:r>
            <a:endParaRPr lang="pt-BR"/>
          </a:p>
        </p:txBody>
      </p:sp>
      <p:sp>
        <p:nvSpPr>
          <p:cNvPr id="1072" name="Google Shape;1072;p56"/>
          <p:cNvSpPr txBox="1"/>
          <p:nvPr/>
        </p:nvSpPr>
        <p:spPr>
          <a:xfrm>
            <a:off x="6359241" y="4007047"/>
            <a:ext cx="2180686" cy="90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ctr">
              <a:buChar char="•"/>
            </a:pPr>
            <a:r>
              <a:rPr lang="pt-BR" sz="2000">
                <a:solidFill>
                  <a:srgbClr val="1C365F"/>
                </a:solidFill>
                <a:latin typeface="Poppins"/>
                <a:ea typeface="Poppins"/>
                <a:cs typeface="Poppins"/>
                <a:sym typeface="Poppins"/>
              </a:rPr>
              <a:t>Certificação AWS;</a:t>
            </a:r>
            <a:endParaRPr lang="pt-BR" sz="2000">
              <a:solidFill>
                <a:srgbClr val="1C365F"/>
              </a:solidFill>
              <a:latin typeface="Poppins"/>
              <a:ea typeface="Poppins"/>
              <a:cs typeface="Poppins"/>
            </a:endParaRPr>
          </a:p>
          <a:p>
            <a:pPr marL="342900" indent="-342900" algn="ctr">
              <a:buChar char="•"/>
            </a:pPr>
            <a:r>
              <a:rPr lang="pt-BR" sz="2000">
                <a:solidFill>
                  <a:srgbClr val="1C365F"/>
                </a:solidFill>
                <a:latin typeface="Poppins"/>
                <a:ea typeface="Poppins"/>
                <a:cs typeface="Poppins"/>
              </a:rPr>
              <a:t>TCL – </a:t>
            </a:r>
            <a:r>
              <a:rPr lang="pt-BR" sz="2000" err="1">
                <a:solidFill>
                  <a:srgbClr val="1C365F"/>
                </a:solidFill>
                <a:latin typeface="Poppins"/>
                <a:ea typeface="Poppins"/>
                <a:cs typeface="Poppins"/>
              </a:rPr>
              <a:t>Squad</a:t>
            </a:r>
            <a:r>
              <a:rPr lang="pt-BR" sz="2000">
                <a:solidFill>
                  <a:srgbClr val="1C365F"/>
                </a:solidFill>
                <a:latin typeface="Poppins"/>
                <a:ea typeface="Poppins"/>
                <a:cs typeface="Poppins"/>
              </a:rPr>
              <a:t> ERT</a:t>
            </a:r>
          </a:p>
          <a:p>
            <a:pPr marL="342900" indent="-342900" algn="ctr">
              <a:buChar char="•"/>
            </a:pPr>
            <a:r>
              <a:rPr lang="pt-BR" sz="2000">
                <a:solidFill>
                  <a:srgbClr val="1C365F"/>
                </a:solidFill>
                <a:latin typeface="Poppins"/>
                <a:ea typeface="Poppins"/>
                <a:cs typeface="Poppins"/>
              </a:rPr>
              <a:t>Ativação PWFI</a:t>
            </a:r>
          </a:p>
        </p:txBody>
      </p:sp>
      <p:sp>
        <p:nvSpPr>
          <p:cNvPr id="1073" name="Google Shape;1073;p56"/>
          <p:cNvSpPr txBox="1"/>
          <p:nvPr/>
        </p:nvSpPr>
        <p:spPr>
          <a:xfrm>
            <a:off x="1032608" y="3935160"/>
            <a:ext cx="21088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650">
                <a:solidFill>
                  <a:srgbClr val="1C365F"/>
                </a:solidFill>
                <a:latin typeface="Poppins"/>
                <a:cs typeface="Poppins"/>
                <a:sym typeface="Poppins"/>
              </a:rPr>
              <a:t>Sustentação - SE, SF, F5</a:t>
            </a:r>
            <a:endParaRPr lang="pt-BR" sz="2650">
              <a:solidFill>
                <a:srgbClr val="1C365F"/>
              </a:solidFill>
              <a:latin typeface="Poppins"/>
              <a:cs typeface="Poppins"/>
            </a:endParaRPr>
          </a:p>
        </p:txBody>
      </p:sp>
      <p:sp>
        <p:nvSpPr>
          <p:cNvPr id="1074" name="Google Shape;1074;p56"/>
          <p:cNvSpPr txBox="1"/>
          <p:nvPr/>
        </p:nvSpPr>
        <p:spPr>
          <a:xfrm>
            <a:off x="3681548" y="2957500"/>
            <a:ext cx="2108800" cy="11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650">
                <a:solidFill>
                  <a:srgbClr val="1C365F"/>
                </a:solidFill>
                <a:latin typeface="Poppins"/>
                <a:cs typeface="Poppins"/>
                <a:sym typeface="Poppins"/>
              </a:rPr>
              <a:t>Oferta e Simulação</a:t>
            </a:r>
            <a:endParaRPr lang="pt-BR"/>
          </a:p>
          <a:p>
            <a:pPr algn="ctr"/>
            <a:r>
              <a:rPr lang="pt-BR" sz="2650" err="1">
                <a:solidFill>
                  <a:srgbClr val="1C365F"/>
                </a:solidFill>
                <a:latin typeface="Poppins"/>
                <a:cs typeface="Poppins"/>
              </a:rPr>
              <a:t>Prad</a:t>
            </a:r>
          </a:p>
        </p:txBody>
      </p:sp>
      <p:sp>
        <p:nvSpPr>
          <p:cNvPr id="1075" name="Google Shape;1075;p56"/>
          <p:cNvSpPr/>
          <p:nvPr/>
        </p:nvSpPr>
        <p:spPr>
          <a:xfrm>
            <a:off x="1484521" y="5077467"/>
            <a:ext cx="1061200" cy="1061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50"/>
          </a:p>
        </p:txBody>
      </p:sp>
      <p:sp>
        <p:nvSpPr>
          <p:cNvPr id="1076" name="Google Shape;1076;p56"/>
          <p:cNvSpPr/>
          <p:nvPr/>
        </p:nvSpPr>
        <p:spPr>
          <a:xfrm>
            <a:off x="4205348" y="5077467"/>
            <a:ext cx="1061200" cy="1061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50"/>
          </a:p>
        </p:txBody>
      </p:sp>
      <p:sp>
        <p:nvSpPr>
          <p:cNvPr id="1077" name="Google Shape;1077;p56"/>
          <p:cNvSpPr/>
          <p:nvPr/>
        </p:nvSpPr>
        <p:spPr>
          <a:xfrm>
            <a:off x="6926173" y="5077467"/>
            <a:ext cx="1061200" cy="1061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50"/>
          </a:p>
        </p:txBody>
      </p:sp>
      <p:sp>
        <p:nvSpPr>
          <p:cNvPr id="1078" name="Google Shape;1078;p56"/>
          <p:cNvSpPr/>
          <p:nvPr/>
        </p:nvSpPr>
        <p:spPr>
          <a:xfrm>
            <a:off x="9647000" y="5077467"/>
            <a:ext cx="1061200" cy="1061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50"/>
          </a:p>
        </p:txBody>
      </p:sp>
      <p:cxnSp>
        <p:nvCxnSpPr>
          <p:cNvPr id="1079" name="Google Shape;1079;p56"/>
          <p:cNvCxnSpPr>
            <a:cxnSpLocks/>
            <a:endCxn id="1075" idx="0"/>
          </p:cNvCxnSpPr>
          <p:nvPr/>
        </p:nvCxnSpPr>
        <p:spPr>
          <a:xfrm>
            <a:off x="2015121" y="4538984"/>
            <a:ext cx="0" cy="53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0" name="Google Shape;1080;p56"/>
          <p:cNvCxnSpPr>
            <a:cxnSpLocks/>
            <a:endCxn id="1076" idx="0"/>
          </p:cNvCxnSpPr>
          <p:nvPr/>
        </p:nvCxnSpPr>
        <p:spPr>
          <a:xfrm>
            <a:off x="4735948" y="4538879"/>
            <a:ext cx="0" cy="53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56"/>
          <p:cNvCxnSpPr>
            <a:cxnSpLocks/>
            <a:endCxn id="1077" idx="0"/>
          </p:cNvCxnSpPr>
          <p:nvPr/>
        </p:nvCxnSpPr>
        <p:spPr>
          <a:xfrm>
            <a:off x="7456773" y="4538865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56"/>
          <p:cNvCxnSpPr>
            <a:stCxn id="1067" idx="2"/>
            <a:endCxn id="1078" idx="0"/>
          </p:cNvCxnSpPr>
          <p:nvPr/>
        </p:nvCxnSpPr>
        <p:spPr>
          <a:xfrm>
            <a:off x="10177600" y="4538977"/>
            <a:ext cx="0" cy="53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56"/>
          <p:cNvCxnSpPr>
            <a:stCxn id="1063" idx="3"/>
            <a:endCxn id="1064" idx="1"/>
          </p:cNvCxnSpPr>
          <p:nvPr/>
        </p:nvCxnSpPr>
        <p:spPr>
          <a:xfrm>
            <a:off x="3069521" y="2259900"/>
            <a:ext cx="61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56"/>
          <p:cNvCxnSpPr>
            <a:stCxn id="1064" idx="3"/>
            <a:endCxn id="1065" idx="1"/>
          </p:cNvCxnSpPr>
          <p:nvPr/>
        </p:nvCxnSpPr>
        <p:spPr>
          <a:xfrm>
            <a:off x="5790348" y="2259900"/>
            <a:ext cx="61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56"/>
          <p:cNvCxnSpPr>
            <a:stCxn id="1065" idx="3"/>
            <a:endCxn id="1066" idx="1"/>
          </p:cNvCxnSpPr>
          <p:nvPr/>
        </p:nvCxnSpPr>
        <p:spPr>
          <a:xfrm>
            <a:off x="8511173" y="2259900"/>
            <a:ext cx="61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4" name="Google Shape;1094;p56"/>
          <p:cNvSpPr/>
          <p:nvPr/>
        </p:nvSpPr>
        <p:spPr>
          <a:xfrm>
            <a:off x="1804673" y="5361417"/>
            <a:ext cx="420896" cy="493299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50"/>
          </a:p>
        </p:txBody>
      </p:sp>
      <p:cxnSp>
        <p:nvCxnSpPr>
          <p:cNvPr id="1100" name="Google Shape;1100;p56"/>
          <p:cNvCxnSpPr>
            <a:stCxn id="1064" idx="2"/>
            <a:endCxn id="1074" idx="0"/>
          </p:cNvCxnSpPr>
          <p:nvPr/>
        </p:nvCxnSpPr>
        <p:spPr>
          <a:xfrm>
            <a:off x="4735948" y="2531100"/>
            <a:ext cx="0" cy="42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56"/>
          <p:cNvCxnSpPr>
            <a:stCxn id="1066" idx="2"/>
            <a:endCxn id="1071" idx="0"/>
          </p:cNvCxnSpPr>
          <p:nvPr/>
        </p:nvCxnSpPr>
        <p:spPr>
          <a:xfrm>
            <a:off x="10177600" y="2531100"/>
            <a:ext cx="0" cy="42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089;p56">
            <a:extLst>
              <a:ext uri="{FF2B5EF4-FFF2-40B4-BE49-F238E27FC236}">
                <a16:creationId xmlns:a16="http://schemas.microsoft.com/office/drawing/2014/main" id="{B93FD3FD-6B5C-E209-E45E-8A6D70004121}"/>
              </a:ext>
            </a:extLst>
          </p:cNvPr>
          <p:cNvGrpSpPr/>
          <p:nvPr/>
        </p:nvGrpSpPr>
        <p:grpSpPr>
          <a:xfrm>
            <a:off x="9926086" y="5361416"/>
            <a:ext cx="495753" cy="493299"/>
            <a:chOff x="-41893475" y="3584850"/>
            <a:chExt cx="318225" cy="316650"/>
          </a:xfrm>
        </p:grpSpPr>
        <p:sp>
          <p:nvSpPr>
            <p:cNvPr id="3" name="Google Shape;1090;p56">
              <a:extLst>
                <a:ext uri="{FF2B5EF4-FFF2-40B4-BE49-F238E27FC236}">
                  <a16:creationId xmlns:a16="http://schemas.microsoft.com/office/drawing/2014/main" id="{39996784-7485-B2E7-06EF-FD4B7E09F908}"/>
                </a:ext>
              </a:extLst>
            </p:cNvPr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4" name="Google Shape;1091;p56">
              <a:extLst>
                <a:ext uri="{FF2B5EF4-FFF2-40B4-BE49-F238E27FC236}">
                  <a16:creationId xmlns:a16="http://schemas.microsoft.com/office/drawing/2014/main" id="{BACABFF8-6D23-3422-8488-55D0DE58A9DA}"/>
                </a:ext>
              </a:extLst>
            </p:cNvPr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5" name="Google Shape;1092;p56">
              <a:extLst>
                <a:ext uri="{FF2B5EF4-FFF2-40B4-BE49-F238E27FC236}">
                  <a16:creationId xmlns:a16="http://schemas.microsoft.com/office/drawing/2014/main" id="{045CF221-34A4-4676-5886-561018DFA197}"/>
                </a:ext>
              </a:extLst>
            </p:cNvPr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6" name="Google Shape;1093;p56">
              <a:extLst>
                <a:ext uri="{FF2B5EF4-FFF2-40B4-BE49-F238E27FC236}">
                  <a16:creationId xmlns:a16="http://schemas.microsoft.com/office/drawing/2014/main" id="{8AF7756D-13C1-BEBF-16CE-4F84C2AC6B0B}"/>
                </a:ext>
              </a:extLst>
            </p:cNvPr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</p:grpSp>
      <p:grpSp>
        <p:nvGrpSpPr>
          <p:cNvPr id="7" name="Google Shape;1095;p56">
            <a:extLst>
              <a:ext uri="{FF2B5EF4-FFF2-40B4-BE49-F238E27FC236}">
                <a16:creationId xmlns:a16="http://schemas.microsoft.com/office/drawing/2014/main" id="{5D6F9890-24A6-85D8-7BF4-C204D3CF1BDE}"/>
              </a:ext>
            </a:extLst>
          </p:cNvPr>
          <p:cNvGrpSpPr/>
          <p:nvPr/>
        </p:nvGrpSpPr>
        <p:grpSpPr>
          <a:xfrm>
            <a:off x="7207725" y="5360203"/>
            <a:ext cx="490846" cy="495753"/>
            <a:chOff x="-37804925" y="3953450"/>
            <a:chExt cx="315075" cy="318225"/>
          </a:xfrm>
        </p:grpSpPr>
        <p:sp>
          <p:nvSpPr>
            <p:cNvPr id="8" name="Google Shape;1096;p56">
              <a:extLst>
                <a:ext uri="{FF2B5EF4-FFF2-40B4-BE49-F238E27FC236}">
                  <a16:creationId xmlns:a16="http://schemas.microsoft.com/office/drawing/2014/main" id="{3ECAA761-6F98-62CC-B754-A6D6465D27F0}"/>
                </a:ext>
              </a:extLst>
            </p:cNvPr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9" name="Google Shape;1097;p56">
              <a:extLst>
                <a:ext uri="{FF2B5EF4-FFF2-40B4-BE49-F238E27FC236}">
                  <a16:creationId xmlns:a16="http://schemas.microsoft.com/office/drawing/2014/main" id="{2AA66597-3D22-D628-C4E6-2E0668EBA727}"/>
                </a:ext>
              </a:extLst>
            </p:cNvPr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0" name="Google Shape;1098;p56">
              <a:extLst>
                <a:ext uri="{FF2B5EF4-FFF2-40B4-BE49-F238E27FC236}">
                  <a16:creationId xmlns:a16="http://schemas.microsoft.com/office/drawing/2014/main" id="{6D34F9CC-5777-651E-B9DD-4FF7EBD01A4B}"/>
                </a:ext>
              </a:extLst>
            </p:cNvPr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</p:grpSp>
      <p:grpSp>
        <p:nvGrpSpPr>
          <p:cNvPr id="11" name="Google Shape;1089;p56">
            <a:extLst>
              <a:ext uri="{FF2B5EF4-FFF2-40B4-BE49-F238E27FC236}">
                <a16:creationId xmlns:a16="http://schemas.microsoft.com/office/drawing/2014/main" id="{A61D8789-A63E-4D9A-EC6E-33D539DE9C7A}"/>
              </a:ext>
            </a:extLst>
          </p:cNvPr>
          <p:cNvGrpSpPr/>
          <p:nvPr/>
        </p:nvGrpSpPr>
        <p:grpSpPr>
          <a:xfrm>
            <a:off x="4491445" y="5361415"/>
            <a:ext cx="495753" cy="493299"/>
            <a:chOff x="-41893475" y="3584850"/>
            <a:chExt cx="318225" cy="316650"/>
          </a:xfrm>
        </p:grpSpPr>
        <p:sp>
          <p:nvSpPr>
            <p:cNvPr id="12" name="Google Shape;1090;p56">
              <a:extLst>
                <a:ext uri="{FF2B5EF4-FFF2-40B4-BE49-F238E27FC236}">
                  <a16:creationId xmlns:a16="http://schemas.microsoft.com/office/drawing/2014/main" id="{E81E17A9-998C-22ED-56DE-E48666BB53EC}"/>
                </a:ext>
              </a:extLst>
            </p:cNvPr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3" name="Google Shape;1091;p56">
              <a:extLst>
                <a:ext uri="{FF2B5EF4-FFF2-40B4-BE49-F238E27FC236}">
                  <a16:creationId xmlns:a16="http://schemas.microsoft.com/office/drawing/2014/main" id="{54E3B62E-12D8-1D1E-1E49-80BAF9E3E49D}"/>
                </a:ext>
              </a:extLst>
            </p:cNvPr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4" name="Google Shape;1092;p56">
              <a:extLst>
                <a:ext uri="{FF2B5EF4-FFF2-40B4-BE49-F238E27FC236}">
                  <a16:creationId xmlns:a16="http://schemas.microsoft.com/office/drawing/2014/main" id="{62BCC76E-6B02-0E56-4A21-CAD1BA58672B}"/>
                </a:ext>
              </a:extLst>
            </p:cNvPr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  <p:sp>
          <p:nvSpPr>
            <p:cNvPr id="15" name="Google Shape;1093;p56">
              <a:extLst>
                <a:ext uri="{FF2B5EF4-FFF2-40B4-BE49-F238E27FC236}">
                  <a16:creationId xmlns:a16="http://schemas.microsoft.com/office/drawing/2014/main" id="{9951BA2E-A1C8-0DAC-A8BE-17F0B6998B11}"/>
                </a:ext>
              </a:extLst>
            </p:cNvPr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45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5"/>
          <p:cNvSpPr txBox="1">
            <a:spLocks noGrp="1"/>
          </p:cNvSpPr>
          <p:nvPr>
            <p:ph type="title"/>
          </p:nvPr>
        </p:nvSpPr>
        <p:spPr>
          <a:xfrm>
            <a:off x="950967" y="1423335"/>
            <a:ext cx="3507200" cy="164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50" err="1"/>
              <a:t>Quem</a:t>
            </a:r>
            <a:r>
              <a:rPr lang="en" sz="1850"/>
              <a:t> é o Vitor, fora do banco.</a:t>
            </a:r>
            <a:endParaRPr lang="pt-BR"/>
          </a:p>
        </p:txBody>
      </p:sp>
      <p:sp>
        <p:nvSpPr>
          <p:cNvPr id="676" name="Google Shape;676;p35"/>
          <p:cNvSpPr txBox="1">
            <a:spLocks noGrp="1"/>
          </p:cNvSpPr>
          <p:nvPr>
            <p:ph type="subTitle" idx="1"/>
          </p:nvPr>
        </p:nvSpPr>
        <p:spPr>
          <a:xfrm>
            <a:off x="951133" y="3063865"/>
            <a:ext cx="6066369" cy="237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" sz="1850" err="1"/>
              <a:t>Esportes</a:t>
            </a:r>
            <a:r>
              <a:rPr lang="en" sz="1850"/>
              <a:t>: </a:t>
            </a:r>
            <a:r>
              <a:rPr lang="en" sz="1850" err="1"/>
              <a:t>Ciclismo</a:t>
            </a:r>
            <a:r>
              <a:rPr lang="en" sz="1850"/>
              <a:t>, </a:t>
            </a:r>
            <a:r>
              <a:rPr lang="en" sz="1850" err="1"/>
              <a:t>futebol</a:t>
            </a:r>
            <a:r>
              <a:rPr lang="en" sz="1850"/>
              <a:t>, </a:t>
            </a:r>
            <a:r>
              <a:rPr lang="en" sz="1850" err="1"/>
              <a:t>basquete</a:t>
            </a:r>
            <a:r>
              <a:rPr lang="en" sz="1850"/>
              <a:t>, </a:t>
            </a:r>
            <a:r>
              <a:rPr lang="en" sz="1850" err="1"/>
              <a:t>boxe</a:t>
            </a:r>
            <a:r>
              <a:rPr lang="en" sz="1850"/>
              <a:t>, academia, </a:t>
            </a:r>
            <a:r>
              <a:rPr lang="en" sz="1850" err="1"/>
              <a:t>tênis</a:t>
            </a:r>
            <a:r>
              <a:rPr lang="en" sz="1850"/>
              <a:t> de mesa.</a:t>
            </a:r>
            <a:endParaRPr lang="pt-BR"/>
          </a:p>
          <a:p>
            <a:pPr marL="0" indent="0"/>
            <a:endParaRPr lang="en" sz="1850"/>
          </a:p>
          <a:p>
            <a:pPr marL="342900" indent="-342900">
              <a:buChar char="•"/>
            </a:pPr>
            <a:r>
              <a:rPr lang="en" sz="1850" err="1"/>
              <a:t>Animes</a:t>
            </a:r>
            <a:r>
              <a:rPr lang="en" sz="1850"/>
              <a:t>, MMORPG.</a:t>
            </a:r>
          </a:p>
          <a:p>
            <a:pPr marL="342900" indent="-342900">
              <a:buChar char="•"/>
            </a:pPr>
            <a:endParaRPr lang="en" sz="1850"/>
          </a:p>
          <a:p>
            <a:pPr marL="342900" indent="-342900">
              <a:buChar char="•"/>
            </a:pPr>
            <a:r>
              <a:rPr lang="en" sz="1850"/>
              <a:t>Meu </a:t>
            </a:r>
            <a:r>
              <a:rPr lang="en" sz="1850" err="1"/>
              <a:t>estilo</a:t>
            </a:r>
            <a:r>
              <a:rPr lang="en" sz="1850"/>
              <a:t> </a:t>
            </a:r>
            <a:r>
              <a:rPr lang="en" sz="1850" err="1"/>
              <a:t>músical</a:t>
            </a:r>
            <a:r>
              <a:rPr lang="en" sz="1850"/>
              <a:t> </a:t>
            </a:r>
            <a:r>
              <a:rPr lang="en" sz="1850" err="1"/>
              <a:t>favorito</a:t>
            </a:r>
            <a:r>
              <a:rPr lang="en" sz="1850"/>
              <a:t> é Rock</a:t>
            </a:r>
          </a:p>
        </p:txBody>
      </p:sp>
      <p:grpSp>
        <p:nvGrpSpPr>
          <p:cNvPr id="677" name="Google Shape;677;p35"/>
          <p:cNvGrpSpPr/>
          <p:nvPr/>
        </p:nvGrpSpPr>
        <p:grpSpPr>
          <a:xfrm flipH="1">
            <a:off x="1286308" y="5624384"/>
            <a:ext cx="853989" cy="514288"/>
            <a:chOff x="7069949" y="2870914"/>
            <a:chExt cx="978000" cy="588969"/>
          </a:xfrm>
        </p:grpSpPr>
        <p:cxnSp>
          <p:nvCxnSpPr>
            <p:cNvPr id="678" name="Google Shape;678;p35"/>
            <p:cNvCxnSpPr/>
            <p:nvPr/>
          </p:nvCxnSpPr>
          <p:spPr>
            <a:xfrm>
              <a:off x="7069949" y="2870923"/>
              <a:ext cx="9780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35"/>
            <p:cNvCxnSpPr/>
            <p:nvPr/>
          </p:nvCxnSpPr>
          <p:spPr>
            <a:xfrm rot="3001185">
              <a:off x="7416501" y="3165364"/>
              <a:ext cx="768532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35"/>
            <p:cNvCxnSpPr/>
            <p:nvPr/>
          </p:nvCxnSpPr>
          <p:spPr>
            <a:xfrm rot="7798815">
              <a:off x="6932768" y="3165433"/>
              <a:ext cx="768532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35"/>
            <p:cNvCxnSpPr/>
            <p:nvPr/>
          </p:nvCxnSpPr>
          <p:spPr>
            <a:xfrm>
              <a:off x="7560717" y="2876370"/>
              <a:ext cx="0" cy="583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4" name="Google Shape;684;p35"/>
          <p:cNvGrpSpPr/>
          <p:nvPr/>
        </p:nvGrpSpPr>
        <p:grpSpPr>
          <a:xfrm>
            <a:off x="10816925" y="2336560"/>
            <a:ext cx="848232" cy="2026328"/>
            <a:chOff x="6876557" y="1729845"/>
            <a:chExt cx="636174" cy="1519746"/>
          </a:xfrm>
        </p:grpSpPr>
        <p:sp>
          <p:nvSpPr>
            <p:cNvPr id="685" name="Google Shape;685;p35"/>
            <p:cNvSpPr/>
            <p:nvPr/>
          </p:nvSpPr>
          <p:spPr>
            <a:xfrm>
              <a:off x="6876557" y="1979161"/>
              <a:ext cx="636174" cy="1270431"/>
            </a:xfrm>
            <a:custGeom>
              <a:avLst/>
              <a:gdLst/>
              <a:ahLst/>
              <a:cxnLst/>
              <a:rect l="l" t="t" r="r" b="b"/>
              <a:pathLst>
                <a:path w="23562" h="47053" extrusionOk="0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grpSp>
          <p:nvGrpSpPr>
            <p:cNvPr id="686" name="Google Shape;686;p35"/>
            <p:cNvGrpSpPr/>
            <p:nvPr/>
          </p:nvGrpSpPr>
          <p:grpSpPr>
            <a:xfrm>
              <a:off x="7125938" y="1729845"/>
              <a:ext cx="137400" cy="886196"/>
              <a:chOff x="6358900" y="-690717"/>
              <a:chExt cx="137400" cy="886196"/>
            </a:xfrm>
          </p:grpSpPr>
          <p:sp>
            <p:nvSpPr>
              <p:cNvPr id="687" name="Google Shape;687;p35"/>
              <p:cNvSpPr/>
              <p:nvPr/>
            </p:nvSpPr>
            <p:spPr>
              <a:xfrm rot="-2737123">
                <a:off x="6378489" y="-669628"/>
                <a:ext cx="98223" cy="982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 rot="-2737123">
                <a:off x="6378489" y="-421030"/>
                <a:ext cx="98223" cy="982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 rot="-2737123">
                <a:off x="6378489" y="-172431"/>
                <a:ext cx="98223" cy="982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 rot="-2737123">
                <a:off x="6378489" y="76168"/>
                <a:ext cx="98223" cy="9822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</p:grpSp>
      <p:pic>
        <p:nvPicPr>
          <p:cNvPr id="10" name="Imagem 9" descr="Pessoas com raquete de tênis&#10;&#10;Descrição gerada automaticamente">
            <a:extLst>
              <a:ext uri="{FF2B5EF4-FFF2-40B4-BE49-F238E27FC236}">
                <a16:creationId xmlns:a16="http://schemas.microsoft.com/office/drawing/2014/main" id="{FFF4FDEA-9D09-4428-B099-38EE078C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40" y="790754"/>
            <a:ext cx="2985504" cy="52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8521A-D13F-46FD-620D-513D663D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A8D5199-8EE9-DE6C-9D26-7AEEEBBF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8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DA285644-F474-53DB-AE23-ADDE34F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_a gente não sabe tudo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708715B-5E20-AF58-2F39-E2A360F2055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Os pilares são direcionadores da cultura </a:t>
            </a:r>
            <a:r>
              <a:rPr lang="pt-BR" dirty="0" err="1"/>
              <a:t>itubers</a:t>
            </a:r>
            <a:r>
              <a:rPr lang="pt-BR" dirty="0"/>
              <a:t>, ou seja, guiam as ações desejadas no ambiente de trabalho. Dentre todos os pilares da cultura , "_a gente não sabe tudo" restringe as ações desejadas pelos </a:t>
            </a:r>
            <a:r>
              <a:rPr lang="pt-BR" dirty="0" err="1"/>
              <a:t>itubers</a:t>
            </a:r>
            <a:r>
              <a:rPr lang="pt-BR" dirty="0"/>
              <a:t>. Como sugestão : "_a gente aprende o tempo todo" transmite a ideia de que não sabemos de tudo, porém já direcionando as ações que devemos ter em nosso dia a dia.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E7DCA52-9FEC-F3E3-841F-B2A80755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4" y="476050"/>
            <a:ext cx="11352698" cy="62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7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Vitor da Silva Souza</vt:lpstr>
      <vt:lpstr>Apresentação do PowerPoint</vt:lpstr>
      <vt:lpstr>Apresentação do PowerPoint</vt:lpstr>
      <vt:lpstr>Quem é o Vitor, fora do banco.</vt:lpstr>
      <vt:lpstr>Apresentação do PowerPoint</vt:lpstr>
      <vt:lpstr>_a gente não sabe tudo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Souza</dc:creator>
  <cp:revision>12</cp:revision>
  <dcterms:created xsi:type="dcterms:W3CDTF">2024-03-30T15:22:28Z</dcterms:created>
  <dcterms:modified xsi:type="dcterms:W3CDTF">2024-04-02T10:51:52Z</dcterms:modified>
</cp:coreProperties>
</file>