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 Bold" panose="020B0604020202020204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4.sv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24" r="-844" b="-602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60574" y="3165467"/>
            <a:ext cx="14366852" cy="429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59"/>
              </a:lnSpc>
              <a:spcBef>
                <a:spcPct val="0"/>
              </a:spcBef>
            </a:pPr>
            <a:r>
              <a:rPr lang="en-US" sz="23185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332931" y="6753097"/>
            <a:ext cx="5711982" cy="710910"/>
            <a:chOff x="0" y="0"/>
            <a:chExt cx="4513171" cy="5617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3171" cy="561707"/>
            </a:xfrm>
            <a:custGeom>
              <a:avLst/>
              <a:gdLst/>
              <a:ahLst/>
              <a:cxnLst/>
              <a:rect l="l" t="t" r="r" b="b"/>
              <a:pathLst>
                <a:path w="4513171" h="561707">
                  <a:moveTo>
                    <a:pt x="0" y="0"/>
                  </a:moveTo>
                  <a:lnTo>
                    <a:pt x="4513171" y="0"/>
                  </a:lnTo>
                  <a:lnTo>
                    <a:pt x="4513171" y="561707"/>
                  </a:lnTo>
                  <a:lnTo>
                    <a:pt x="0" y="561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3171" cy="599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91719" y="6934460"/>
            <a:ext cx="7437842" cy="844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1609" spc="11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SUPERE SEUS LIMITES </a:t>
            </a:r>
          </a:p>
          <a:p>
            <a:pPr algn="ctr">
              <a:lnSpc>
                <a:spcPts val="2253"/>
              </a:lnSpc>
            </a:pPr>
            <a:endParaRPr lang="en-US" sz="1609" spc="110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2253"/>
              </a:lnSpc>
              <a:spcBef>
                <a:spcPct val="0"/>
              </a:spcBef>
            </a:pPr>
            <a:endParaRPr lang="en-US" sz="1609" spc="110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40062" y="1028700"/>
            <a:ext cx="7392306" cy="8229600"/>
            <a:chOff x="0" y="0"/>
            <a:chExt cx="812800" cy="904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904862"/>
            </a:xfrm>
            <a:custGeom>
              <a:avLst/>
              <a:gdLst/>
              <a:ahLst/>
              <a:cxnLst/>
              <a:rect l="l" t="t" r="r" b="b"/>
              <a:pathLst>
                <a:path w="812800" h="904862">
                  <a:moveTo>
                    <a:pt x="0" y="0"/>
                  </a:moveTo>
                  <a:lnTo>
                    <a:pt x="812800" y="0"/>
                  </a:lnTo>
                  <a:lnTo>
                    <a:pt x="812800" y="904862"/>
                  </a:lnTo>
                  <a:lnTo>
                    <a:pt x="0" y="904862"/>
                  </a:lnTo>
                  <a:close/>
                </a:path>
              </a:pathLst>
            </a:custGeom>
            <a:blipFill>
              <a:blip r:embed="rId2"/>
              <a:stretch>
                <a:fillRect t="-29845" b="-2984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34800" y="2233182"/>
            <a:ext cx="3641132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CONTEXTO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08016" y="3746500"/>
            <a:ext cx="7665634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academia entrou na minha vida por influencia do meu pai, ele foi a pessoa que me guia e me inspira dentro e fora dos treinos. O Projeto </a:t>
            </a:r>
            <a:r>
              <a:rPr lang="en-US" sz="1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 STRONG</a:t>
            </a: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totalmente dedicado a mostrar como a academia pode te fazer outra pessoa.</a:t>
            </a:r>
          </a:p>
        </p:txBody>
      </p:sp>
      <p:sp>
        <p:nvSpPr>
          <p:cNvPr id="10" name="Freeform 10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60620" y="1724404"/>
            <a:ext cx="6987339" cy="7148324"/>
            <a:chOff x="0" y="0"/>
            <a:chExt cx="950971" cy="972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0971" cy="972881"/>
            </a:xfrm>
            <a:custGeom>
              <a:avLst/>
              <a:gdLst/>
              <a:ahLst/>
              <a:cxnLst/>
              <a:rect l="l" t="t" r="r" b="b"/>
              <a:pathLst>
                <a:path w="950971" h="972881">
                  <a:moveTo>
                    <a:pt x="0" y="0"/>
                  </a:moveTo>
                  <a:lnTo>
                    <a:pt x="950971" y="0"/>
                  </a:lnTo>
                  <a:lnTo>
                    <a:pt x="950971" y="972881"/>
                  </a:lnTo>
                  <a:lnTo>
                    <a:pt x="0" y="972881"/>
                  </a:lnTo>
                  <a:close/>
                </a:path>
              </a:pathLst>
            </a:custGeom>
            <a:blipFill>
              <a:blip r:embed="rId2"/>
              <a:stretch>
                <a:fillRect l="-13351" t="-39568" r="-17447" b="-8772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368770" y="9638067"/>
            <a:ext cx="8097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608" y="2171700"/>
            <a:ext cx="5777705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VALORES E MISSÃO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7275" y="4395279"/>
            <a:ext cx="8006725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Trago comigo e dentro do projeto, disciplina e responsabilidade, esses valores me guiam para todos os desafios que eu precise enfrentar. 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minha principal missão com o projeto é incentivar pessoas ao meu redor a ter uma vida mais saudavél e praticar esporte, estar bem com o corpo e mente é de grande importancia. </a:t>
            </a:r>
          </a:p>
        </p:txBody>
      </p:sp>
      <p:sp>
        <p:nvSpPr>
          <p:cNvPr id="10" name="Freeform 10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356083" y="3365738"/>
            <a:ext cx="3216494" cy="3166236"/>
          </a:xfrm>
          <a:custGeom>
            <a:avLst/>
            <a:gdLst/>
            <a:ahLst/>
            <a:cxnLst/>
            <a:rect l="l" t="t" r="r" b="b"/>
            <a:pathLst>
              <a:path w="3216494" h="3166236">
                <a:moveTo>
                  <a:pt x="0" y="0"/>
                </a:moveTo>
                <a:lnTo>
                  <a:pt x="3216494" y="0"/>
                </a:lnTo>
                <a:lnTo>
                  <a:pt x="3216494" y="3166236"/>
                </a:lnTo>
                <a:lnTo>
                  <a:pt x="0" y="316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4207506" y="2918291"/>
            <a:ext cx="9801693" cy="4450418"/>
          </a:xfrm>
          <a:custGeom>
            <a:avLst/>
            <a:gdLst/>
            <a:ahLst/>
            <a:cxnLst/>
            <a:rect l="l" t="t" r="r" b="b"/>
            <a:pathLst>
              <a:path w="9801693" h="4450418">
                <a:moveTo>
                  <a:pt x="0" y="0"/>
                </a:moveTo>
                <a:lnTo>
                  <a:pt x="9801693" y="0"/>
                </a:lnTo>
                <a:lnTo>
                  <a:pt x="9801693" y="4450418"/>
                </a:lnTo>
                <a:lnTo>
                  <a:pt x="0" y="445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082" r="-1970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7368770" y="9638067"/>
            <a:ext cx="8097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98350" y="1895716"/>
            <a:ext cx="5491301" cy="104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5"/>
              </a:lnSpc>
            </a:pPr>
            <a:r>
              <a:rPr lang="en-US" sz="70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ODS ONU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62787" y="7778284"/>
            <a:ext cx="12603085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Projeto está totalmente ligado com a 3º ODS da ONU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40062" y="4739938"/>
            <a:ext cx="807124" cy="8071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40062" y="6137612"/>
            <a:ext cx="807124" cy="8071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425982" y="1886788"/>
            <a:ext cx="8564616" cy="6846861"/>
          </a:xfrm>
          <a:custGeom>
            <a:avLst/>
            <a:gdLst/>
            <a:ahLst/>
            <a:cxnLst/>
            <a:rect l="l" t="t" r="r" b="b"/>
            <a:pathLst>
              <a:path w="8564616" h="6846861">
                <a:moveTo>
                  <a:pt x="0" y="0"/>
                </a:moveTo>
                <a:lnTo>
                  <a:pt x="8564616" y="0"/>
                </a:lnTo>
                <a:lnTo>
                  <a:pt x="8564616" y="6846861"/>
                </a:lnTo>
                <a:lnTo>
                  <a:pt x="0" y="6846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44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7368770" y="9638067"/>
            <a:ext cx="8097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0062" y="2281099"/>
            <a:ext cx="5777705" cy="186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DIFICULDADE E SUPERAÇÃO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67559" y="4938682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67559" y="6336356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47187" y="4937473"/>
            <a:ext cx="395561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Consistencia e Resiliencia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47187" y="6335147"/>
            <a:ext cx="395561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Foco e Conexão</a:t>
            </a:r>
          </a:p>
        </p:txBody>
      </p:sp>
      <p:sp>
        <p:nvSpPr>
          <p:cNvPr id="18" name="Freeform 18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TextBox 19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17270" y="4607093"/>
            <a:ext cx="5300301" cy="5300301"/>
          </a:xfrm>
          <a:custGeom>
            <a:avLst/>
            <a:gdLst/>
            <a:ahLst/>
            <a:cxnLst/>
            <a:rect l="l" t="t" r="r" b="b"/>
            <a:pathLst>
              <a:path w="5300301" h="5300301">
                <a:moveTo>
                  <a:pt x="0" y="0"/>
                </a:moveTo>
                <a:lnTo>
                  <a:pt x="5300301" y="0"/>
                </a:lnTo>
                <a:lnTo>
                  <a:pt x="5300301" y="5300301"/>
                </a:lnTo>
                <a:lnTo>
                  <a:pt x="0" y="5300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2716693" y="1369387"/>
            <a:ext cx="6124202" cy="4149579"/>
          </a:xfrm>
          <a:custGeom>
            <a:avLst/>
            <a:gdLst/>
            <a:ahLst/>
            <a:cxnLst/>
            <a:rect l="l" t="t" r="r" b="b"/>
            <a:pathLst>
              <a:path w="6124202" h="4149579">
                <a:moveTo>
                  <a:pt x="0" y="0"/>
                </a:moveTo>
                <a:lnTo>
                  <a:pt x="6124202" y="0"/>
                </a:lnTo>
                <a:lnTo>
                  <a:pt x="6124202" y="4149579"/>
                </a:lnTo>
                <a:lnTo>
                  <a:pt x="0" y="4149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6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 rot="-5400000">
            <a:off x="-3712821" y="4723876"/>
            <a:ext cx="9536068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57"/>
              </a:lnSpc>
            </a:pPr>
            <a:r>
              <a:rPr lang="en-US" sz="10700" dirty="0">
                <a:solidFill>
                  <a:srgbClr val="2D2B2B">
                    <a:alpha val="31765"/>
                  </a:srgbClr>
                </a:solidFill>
                <a:latin typeface="Impact"/>
                <a:ea typeface="Impact"/>
                <a:cs typeface="Impact"/>
                <a:sym typeface="Impact"/>
              </a:rPr>
              <a:t>AGRADECIMENTO</a:t>
            </a:r>
            <a:endParaRPr lang="en-US" sz="12872" dirty="0">
              <a:solidFill>
                <a:srgbClr val="2D2B2B">
                  <a:alpha val="31765"/>
                </a:srgb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37502" y="2217298"/>
            <a:ext cx="5491301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lang="en-US" sz="6947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7502" y="3210092"/>
            <a:ext cx="561433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Agradeço imensamente a minha familia que sempre me apoiou nos meus desafios e a minha namorada Gabriela que está sempre me acompanhando em tudo que preciso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-3005035" y="4723876"/>
            <a:ext cx="9536068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57"/>
              </a:lnSpc>
            </a:pPr>
            <a:r>
              <a:rPr lang="en-US" sz="10700" dirty="0">
                <a:solidFill>
                  <a:srgbClr val="2D2B2B">
                    <a:alpha val="80784"/>
                  </a:srgbClr>
                </a:solidFill>
                <a:latin typeface="Impact"/>
                <a:ea typeface="Impact"/>
                <a:cs typeface="Impact"/>
                <a:sym typeface="Impact"/>
              </a:rPr>
              <a:t>AGRADECIMENTO</a:t>
            </a:r>
            <a:endParaRPr lang="en-US" sz="12872" dirty="0">
              <a:solidFill>
                <a:srgbClr val="2D2B2B">
                  <a:alpha val="80784"/>
                </a:srgb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05681" y="2425872"/>
            <a:ext cx="12476638" cy="5598370"/>
          </a:xfrm>
          <a:custGeom>
            <a:avLst/>
            <a:gdLst/>
            <a:ahLst/>
            <a:cxnLst/>
            <a:rect l="l" t="t" r="r" b="b"/>
            <a:pathLst>
              <a:path w="12476638" h="5598370">
                <a:moveTo>
                  <a:pt x="0" y="0"/>
                </a:moveTo>
                <a:lnTo>
                  <a:pt x="12476638" y="0"/>
                </a:lnTo>
                <a:lnTo>
                  <a:pt x="12476638" y="5598370"/>
                </a:lnTo>
                <a:lnTo>
                  <a:pt x="0" y="5598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7" r="-789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7368770" y="9638067"/>
            <a:ext cx="8097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34721" y="1394977"/>
            <a:ext cx="1818558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SITE</a:t>
            </a:r>
          </a:p>
        </p:txBody>
      </p:sp>
      <p:sp>
        <p:nvSpPr>
          <p:cNvPr id="8" name="Freeform 8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011929" y="3146776"/>
            <a:ext cx="10264141" cy="4819541"/>
          </a:xfrm>
          <a:custGeom>
            <a:avLst/>
            <a:gdLst/>
            <a:ahLst/>
            <a:cxnLst/>
            <a:rect l="l" t="t" r="r" b="b"/>
            <a:pathLst>
              <a:path w="10264141" h="4819541">
                <a:moveTo>
                  <a:pt x="0" y="0"/>
                </a:moveTo>
                <a:lnTo>
                  <a:pt x="10264142" y="0"/>
                </a:lnTo>
                <a:lnTo>
                  <a:pt x="10264142" y="4819541"/>
                </a:lnTo>
                <a:lnTo>
                  <a:pt x="0" y="4819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96208" y="1958655"/>
            <a:ext cx="4462391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MODELAGEM</a:t>
            </a:r>
          </a:p>
        </p:txBody>
      </p:sp>
      <p:sp>
        <p:nvSpPr>
          <p:cNvPr id="8" name="Freeform 8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925830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19313" y="3874541"/>
            <a:ext cx="383784" cy="383784"/>
          </a:xfrm>
          <a:custGeom>
            <a:avLst/>
            <a:gdLst/>
            <a:ahLst/>
            <a:cxnLst/>
            <a:rect l="l" t="t" r="r" b="b"/>
            <a:pathLst>
              <a:path w="383784" h="383784">
                <a:moveTo>
                  <a:pt x="0" y="0"/>
                </a:moveTo>
                <a:lnTo>
                  <a:pt x="383784" y="0"/>
                </a:lnTo>
                <a:lnTo>
                  <a:pt x="383784" y="383785"/>
                </a:lnTo>
                <a:lnTo>
                  <a:pt x="0" y="383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1319313" y="4759716"/>
            <a:ext cx="383784" cy="383784"/>
          </a:xfrm>
          <a:custGeom>
            <a:avLst/>
            <a:gdLst/>
            <a:ahLst/>
            <a:cxnLst/>
            <a:rect l="l" t="t" r="r" b="b"/>
            <a:pathLst>
              <a:path w="383784" h="383784">
                <a:moveTo>
                  <a:pt x="0" y="0"/>
                </a:moveTo>
                <a:lnTo>
                  <a:pt x="383784" y="0"/>
                </a:lnTo>
                <a:lnTo>
                  <a:pt x="383784" y="383784"/>
                </a:lnTo>
                <a:lnTo>
                  <a:pt x="0" y="383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771205" y="1931970"/>
            <a:ext cx="9600192" cy="6423060"/>
          </a:xfrm>
          <a:custGeom>
            <a:avLst/>
            <a:gdLst/>
            <a:ahLst/>
            <a:cxnLst/>
            <a:rect l="l" t="t" r="r" b="b"/>
            <a:pathLst>
              <a:path w="9600192" h="6423060">
                <a:moveTo>
                  <a:pt x="0" y="0"/>
                </a:moveTo>
                <a:lnTo>
                  <a:pt x="9600191" y="0"/>
                </a:lnTo>
                <a:lnTo>
                  <a:pt x="9600191" y="6423060"/>
                </a:lnTo>
                <a:lnTo>
                  <a:pt x="0" y="6423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66" b="-56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15289" y="2028458"/>
            <a:ext cx="4495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84"/>
              </a:lnSpc>
            </a:pPr>
            <a:r>
              <a:rPr lang="en-US" sz="8421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OBRIGADO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15289" y="3872574"/>
            <a:ext cx="3816377" cy="354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2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vitor.rodrigues@sptech.school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15289" y="4769830"/>
            <a:ext cx="5176171" cy="71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2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Rua Haddock Lobo, 595 - Cerqueira César, São Paulo - SP, 01414-001</a:t>
            </a:r>
          </a:p>
        </p:txBody>
      </p:sp>
      <p:sp>
        <p:nvSpPr>
          <p:cNvPr id="12" name="Freeform 12"/>
          <p:cNvSpPr/>
          <p:nvPr/>
        </p:nvSpPr>
        <p:spPr>
          <a:xfrm>
            <a:off x="324389" y="462054"/>
            <a:ext cx="723361" cy="326417"/>
          </a:xfrm>
          <a:custGeom>
            <a:avLst/>
            <a:gdLst/>
            <a:ahLst/>
            <a:cxnLst/>
            <a:rect l="l" t="t" r="r" b="b"/>
            <a:pathLst>
              <a:path w="723361" h="326417">
                <a:moveTo>
                  <a:pt x="0" y="0"/>
                </a:moveTo>
                <a:lnTo>
                  <a:pt x="723361" y="0"/>
                </a:lnTo>
                <a:lnTo>
                  <a:pt x="723361" y="326417"/>
                </a:lnTo>
                <a:lnTo>
                  <a:pt x="0" y="326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1229608" y="439221"/>
            <a:ext cx="1220908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BE STRONG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Personalizar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Open Sans Bold</vt:lpstr>
      <vt:lpstr>Calibri</vt:lpstr>
      <vt:lpstr>Arial</vt:lpstr>
      <vt:lpstr>Montserrat</vt:lpstr>
      <vt:lpstr>Open Sans</vt:lpstr>
      <vt:lpstr>Canva Sans Bold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STRONG</dc:title>
  <cp:lastModifiedBy>VITOR SUAVE RODRIGUES .</cp:lastModifiedBy>
  <cp:revision>2</cp:revision>
  <dcterms:created xsi:type="dcterms:W3CDTF">2006-08-16T00:00:00Z</dcterms:created>
  <dcterms:modified xsi:type="dcterms:W3CDTF">2024-12-02T08:33:35Z</dcterms:modified>
  <dc:identifier>DAGYH_lnBpI</dc:identifier>
</cp:coreProperties>
</file>